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934B4F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06A9F-32AF-44D0-88C2-55F27A0F3A64}" v="2" dt="2024-04-01T14:05:18.1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97" y="72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85A647D3-AA02-4BED-9ACA-5CAB1B3655D4}"/>
    <pc:docChg chg="modSld">
      <pc:chgData name="GKOURMA Adriana" userId="6c1bde2e-c56c-4733-9819-bee0f5f6d3a6" providerId="ADAL" clId="{85A647D3-AA02-4BED-9ACA-5CAB1B3655D4}" dt="2024-04-01T12:18:13.731" v="3" actId="14100"/>
      <pc:docMkLst>
        <pc:docMk/>
      </pc:docMkLst>
      <pc:sldChg chg="modSp mod">
        <pc:chgData name="GKOURMA Adriana" userId="6c1bde2e-c56c-4733-9819-bee0f5f6d3a6" providerId="ADAL" clId="{85A647D3-AA02-4BED-9ACA-5CAB1B3655D4}" dt="2024-04-01T12:18:01.709" v="2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85A647D3-AA02-4BED-9ACA-5CAB1B3655D4}" dt="2024-04-01T12:17:47.134" v="0" actId="14100"/>
          <ac:spMkLst>
            <pc:docMk/>
            <pc:sldMk cId="977502121" sldId="278"/>
            <ac:spMk id="14" creationId="{FF0D0773-AAED-4BEC-32EF-6EFF36C5FE0F}"/>
          </ac:spMkLst>
        </pc:spChg>
        <pc:spChg chg="mod">
          <ac:chgData name="GKOURMA Adriana" userId="6c1bde2e-c56c-4733-9819-bee0f5f6d3a6" providerId="ADAL" clId="{85A647D3-AA02-4BED-9ACA-5CAB1B3655D4}" dt="2024-04-01T12:18:01.709" v="2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85A647D3-AA02-4BED-9ACA-5CAB1B3655D4}" dt="2024-04-01T12:18:13.731" v="3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85A647D3-AA02-4BED-9ACA-5CAB1B3655D4}" dt="2024-04-01T12:18:13.731" v="3" actId="14100"/>
          <ac:spMkLst>
            <pc:docMk/>
            <pc:sldMk cId="2804756480" sldId="280"/>
            <ac:spMk id="24" creationId="{E19A1BA8-F5B9-81C0-1F79-5D2D04529B48}"/>
          </ac:spMkLst>
        </pc:spChg>
      </pc:sldChg>
    </pc:docChg>
  </pc:docChgLst>
  <pc:docChgLst>
    <pc:chgData name="LAMPROPOULOU Anna" userId="S::alampro@netcompany.com::83b4f371-e610-4fc2-be37-eba1beaf4cee" providerId="AD" clId="Web-{3B895649-5A5E-9301-2C97-3242DD934840}"/>
    <pc:docChg chg="modSld">
      <pc:chgData name="LAMPROPOULOU Anna" userId="S::alampro@netcompany.com::83b4f371-e610-4fc2-be37-eba1beaf4cee" providerId="AD" clId="Web-{3B895649-5A5E-9301-2C97-3242DD934840}" dt="2024-03-28T13:25:04.011" v="9" actId="20577"/>
      <pc:docMkLst>
        <pc:docMk/>
      </pc:docMkLst>
      <pc:sldChg chg="modSp">
        <pc:chgData name="LAMPROPOULOU Anna" userId="S::alampro@netcompany.com::83b4f371-e610-4fc2-be37-eba1beaf4cee" providerId="AD" clId="Web-{3B895649-5A5E-9301-2C97-3242DD934840}" dt="2024-03-28T13:24:44.245" v="5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3B895649-5A5E-9301-2C97-3242DD934840}" dt="2024-03-28T13:24:36.604" v="1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3B895649-5A5E-9301-2C97-3242DD934840}" dt="2024-03-28T13:24:44.042" v="2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3B895649-5A5E-9301-2C97-3242DD934840}" dt="2024-03-28T13:24:44.198" v="4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3B895649-5A5E-9301-2C97-3242DD934840}" dt="2024-03-28T13:24:44.245" v="5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3B895649-5A5E-9301-2C97-3242DD934840}" dt="2024-03-28T13:25:04.011" v="9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3B895649-5A5E-9301-2C97-3242DD934840}" dt="2024-03-28T13:25:04.011" v="9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3B895649-5A5E-9301-2C97-3242DD934840}" dt="2024-03-28T13:25:03.855" v="8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3B895649-5A5E-9301-2C97-3242DD934840}" dt="2024-03-28T13:25:03.746" v="7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3B895649-5A5E-9301-2C97-3242DD934840}" dt="2024-03-28T13:24:59.449" v="6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S::alampro@netcompany.com::83b4f371-e610-4fc2-be37-eba1beaf4cee" providerId="AD" clId="Web-{B01B1C24-9E63-CB56-74AF-E60CF50CDD4E}"/>
    <pc:docChg chg="modSld">
      <pc:chgData name="LAMPROPOULOU Anna" userId="S::alampro@netcompany.com::83b4f371-e610-4fc2-be37-eba1beaf4cee" providerId="AD" clId="Web-{B01B1C24-9E63-CB56-74AF-E60CF50CDD4E}" dt="2024-03-28T13:25:59.967" v="0" actId="20577"/>
      <pc:docMkLst>
        <pc:docMk/>
      </pc:docMkLst>
      <pc:sldChg chg="modSp">
        <pc:chgData name="LAMPROPOULOU Anna" userId="S::alampro@netcompany.com::83b4f371-e610-4fc2-be37-eba1beaf4cee" providerId="AD" clId="Web-{B01B1C24-9E63-CB56-74AF-E60CF50CDD4E}" dt="2024-03-28T13:25:59.967" v="0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B01B1C24-9E63-CB56-74AF-E60CF50CDD4E}" dt="2024-03-28T13:25:59.967" v="0" actId="20577"/>
          <ac:spMkLst>
            <pc:docMk/>
            <pc:sldMk cId="1620281344" sldId="270"/>
            <ac:spMk id="24" creationId="{E19A1BA8-F5B9-81C0-1F79-5D2D04529B48}"/>
          </ac:spMkLst>
        </pc:spChg>
      </pc:sldChg>
    </pc:docChg>
  </pc:docChgLst>
  <pc:docChgLst>
    <pc:chgData name="LAMPROPOULOU Anna" userId="83b4f371-e610-4fc2-be37-eba1beaf4cee" providerId="ADAL" clId="{5FE06A9F-32AF-44D0-88C2-55F27A0F3A64}"/>
    <pc:docChg chg="modSld">
      <pc:chgData name="LAMPROPOULOU Anna" userId="83b4f371-e610-4fc2-be37-eba1beaf4cee" providerId="ADAL" clId="{5FE06A9F-32AF-44D0-88C2-55F27A0F3A64}" dt="2024-04-01T14:05:37.978" v="4" actId="207"/>
      <pc:docMkLst>
        <pc:docMk/>
      </pc:docMkLst>
      <pc:sldChg chg="modSp mod">
        <pc:chgData name="LAMPROPOULOU Anna" userId="83b4f371-e610-4fc2-be37-eba1beaf4cee" providerId="ADAL" clId="{5FE06A9F-32AF-44D0-88C2-55F27A0F3A64}" dt="2024-03-28T13:28:47.649" v="3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5FE06A9F-32AF-44D0-88C2-55F27A0F3A64}" dt="2024-03-28T13:28:47.649" v="3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FE06A9F-32AF-44D0-88C2-55F27A0F3A64}" dt="2024-03-28T13:28:43.910" v="2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5FE06A9F-32AF-44D0-88C2-55F27A0F3A64}" dt="2024-04-01T14:05:37.978" v="4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5FE06A9F-32AF-44D0-88C2-55F27A0F3A64}" dt="2024-03-28T13:28:35.027" v="1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5FE06A9F-32AF-44D0-88C2-55F27A0F3A64}" dt="2024-04-01T14:05:37.978" v="4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FE06A9F-32AF-44D0-88C2-55F27A0F3A64}" dt="2024-03-28T13:28:30.233" v="0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sr-Latn-ME" sz="7200" b="1">
                <a:solidFill>
                  <a:schemeClr val="bg2"/>
                </a:solidFill>
              </a:rPr>
              <a:t>Mreža Evropskih Centara za Digitalne Inovacije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r-Latn-ME" b="0">
                <a:solidFill>
                  <a:srgbClr val="FFFEFB"/>
                </a:solidFill>
              </a:rPr>
              <a:t>Pokretanje digitalne transformacije u EU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srcu Evropske digitalne revolucije nalazi se mreža evropskih centara za digitalne inovacije ili tzv.(</a:t>
            </a:r>
            <a:r>
              <a:rPr lang="sr-Latn-ME" sz="260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b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r-Latn-ME" sz="26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Dinamična, </a:t>
            </a:r>
            <a:r>
              <a:rPr lang="sr-Latn-ME" sz="19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panevropska</a:t>
            </a:r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zajednica stručnjaka s misijom da preoblikuje digitalni pejzaž za mala i srednja preduzeća (</a:t>
            </a:r>
            <a:r>
              <a:rPr lang="sr-Latn-ME" sz="19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MSP</a:t>
            </a:r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 organizacije javnog sektora (JP).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5" y="4586677"/>
            <a:ext cx="868194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r-Latn-ME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centri stoje kao svjetionici digitalnog znanja, </a:t>
            </a:r>
            <a:r>
              <a:rPr lang="sr-Latn-ME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zacrtavajući</a:t>
            </a: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kurs </a:t>
            </a:r>
            <a:r>
              <a:rPr lang="sr-Latn-ME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MSP</a:t>
            </a: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navigaciju kroz tokove današnjeg svijeta vođenog tehnologijom koji se brzo mijenjaju.</a:t>
            </a:r>
            <a:br>
              <a:rPr lang="sr-Latn-ME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Iskorišćavanjem potencijala digitalizacije, preduzeća su spremna da </a:t>
            </a:r>
            <a:r>
              <a:rPr lang="sr-Latn-M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unaprede</a:t>
            </a:r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svoje proizvodne procese, povećaju efikasnost i nadmaše konkurenciju.</a:t>
            </a:r>
            <a:r>
              <a:rPr lang="sr-Latn-ME" sz="1900"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Posvjećenost </a:t>
            </a:r>
            <a:r>
              <a:rPr lang="sr-Latn-ME" sz="260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sr-Latn-ME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mreže prevazilazi digitalnu sposobnost.</a:t>
            </a:r>
            <a:br>
              <a:rPr lang="sr-Latn-ME" sz="24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Utemeljena je na svjesnom, odgovornom pristupu pružanju usluga koje </a:t>
            </a:r>
            <a:r>
              <a:rPr lang="sr-Latn-ME" sz="19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njeguju</a:t>
            </a:r>
            <a:r>
              <a:rPr lang="sr-Latn-ME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ekološku održivost.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sr-Latn-ME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Evropskom komisijom na čelu, ovaj poduhvat okuplja više od 200 centara za digitalne inovacije (</a:t>
            </a:r>
            <a:r>
              <a:rPr lang="sr-Latn-ME" sz="195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</a:t>
            </a:r>
            <a:r>
              <a:rPr lang="sr-Latn-ME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strateški raspoređenih u zemljama članicama EU, kao i na Islandu, Lihtenštajnu i Norveškoj.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6"/>
            <a:ext cx="9525000" cy="763033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sr-Latn-ME" sz="188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Krenite na ovo uzbudljivo putovanje s nama dok oblikujemo digitalnu budućnost Evrope! </a:t>
            </a:r>
            <a:r>
              <a:rPr lang="sr-Latn-ME" sz="188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M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u 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sr-Latn-ME" sz="13000" b="1">
                <a:solidFill>
                  <a:schemeClr val="accent1"/>
                </a:solidFill>
              </a:rPr>
              <a:t>Uključite 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sr-Latn-ME" sz="4800" b="0">
                <a:solidFill>
                  <a:schemeClr val="accent2"/>
                </a:solidFill>
              </a:rPr>
              <a:t>Kako možete pomoći u širenju vesti o EDIH mreži?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Pojačajte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mrežu i njenu misiju, kreiranjem i objavljivanjem informativnog članka, objavljivanjem posta na blogu koji izaziva razmišljanje ili zanimljivog intervjua sa predstavnicima našeg centra za digitalne inovacije. </a:t>
            </a:r>
          </a:p>
          <a:p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Podijelite svoje kreativne ideje i uvide sa našim timom.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Uspostavite veze između vaših sopstvenih nastojanja i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 gdje je to primjenljivo (na primjer, predstavljanjem relevantnih vijesti na vašoj internet-stranici ili biltenu, povezivanjem na </a:t>
            </a:r>
            <a:r>
              <a:rPr lang="sr-Latn-ME" sz="20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Internet-stranici </a:t>
            </a:r>
            <a:r>
              <a:rPr lang="sr-Latn-ME" sz="2000" u="sng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</a:t>
            </a:r>
            <a:r>
              <a:rPr lang="sr-Latn-ME" sz="20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mreže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vašoj platformi, učešćem ili organizovanjem događaja usmjerenih na digitalne inovacije, i dijeljenjem vaših uvida o digitalnoj transformaciji putem vaših naloga na društvenim medijima).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Započnite diskusije o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mreži sa svojim kolegama, svojim mrežama i drugim zainteresovanim stranama, i osigurajte da materijali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 koji se nalaze u ovom kompletu alata, budu lako dostupni na svim vašim kanalima za komunikaciju.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Podržite misiju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 tako što ćete dijeliti, ponovo objavljivati i podržavati sadržaj na društvenim medijima koji se odnosi na nju.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Iskoristite svaku priliku da promovišete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mrežu, koristeći resurse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obezbijeđene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kompletu alata za komuniciranje.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M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u EU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chemeClr val="accent2"/>
                </a:solidFill>
                <a:latin typeface="Arial"/>
                <a:ea typeface="Calibri"/>
                <a:cs typeface="Arial"/>
                <a:hlinkClick r:id="rId2"/>
              </a:rPr>
              <a:t>Video</a:t>
            </a:r>
            <a:endParaRPr lang="sr-Latn-ME" sz="4000">
              <a:solidFill>
                <a:schemeClr val="accent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Koristite video kao privlačno sredstvo za prikaz uticajnog rada, ciljeva i priča o uspješnosti mreže. Podijelite ga na različitim platformama da biste dosegli širu publiku.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rgbClr val="934B4F"/>
                </a:solidFill>
                <a:latin typeface="Arial"/>
                <a:ea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Brošura o uslugama</a:t>
            </a:r>
            <a:endParaRPr lang="sr-Latn-ME" sz="4000">
              <a:solidFill>
                <a:srgbClr val="934B4F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Distribuirajte našu informativnu brošuru o uslugama, potencijalnim zainteresovanim stranama i partnerima da biste im pružili detaljan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pregled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naših usluga i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prednosti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klijente.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rgbClr val="FFCF00"/>
                </a:solidFill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Rolovani Baner</a:t>
            </a:r>
            <a:endParaRPr lang="sr-Latn-ME" sz="4000">
              <a:solidFill>
                <a:srgbClr val="FFCF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Prikažite privlačni reklamni rolovani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baner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događajima, konferencijama ili radionicama kako biste privukli pažnju i podstaknuli razgovore o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mreži.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chemeClr val="accent1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Latn-ME" sz="10300" b="1">
                <a:solidFill>
                  <a:schemeClr val="accent1"/>
                </a:solidFill>
                <a:ea typeface="Times New Roman" panose="02020603050405020304" pitchFamily="18" charset="0"/>
              </a:rPr>
              <a:t>Komunikacijski materijali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sr-Latn-ME" sz="3600" b="0">
                <a:solidFill>
                  <a:schemeClr val="accent2"/>
                </a:solidFill>
                <a:ea typeface="Calibri" panose="020F0502020204030204" pitchFamily="34" charset="0"/>
              </a:rPr>
              <a:t>Možete efikasno podržati misiju mreže uz pomoć naših sveobuhvatnih komunikacijskih materijala, dizajniranih da vaše napore za promociju budu uticajni i privlačni.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Podijelite našu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infografiku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vašim kanalima društvenih medija, internet-stranicama ili prezentacijama kako biste jasno i zanimljivo prenijeli ključne informacije o </a:t>
            </a:r>
            <a:r>
              <a:rPr lang="sr-Latn-ME" sz="20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mreži.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ME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u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chemeClr val="accent2"/>
                </a:solidFill>
                <a:latin typeface="Arial"/>
                <a:ea typeface="Calibri"/>
                <a:cs typeface="Arial"/>
                <a:hlinkClick r:id="rId3"/>
              </a:rPr>
              <a:t>Pozadina za onlajn sastanke</a:t>
            </a:r>
            <a:endParaRPr lang="sr-Latn-ME" sz="4000">
              <a:solidFill>
                <a:schemeClr val="accent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196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vrijeme </a:t>
            </a:r>
            <a:r>
              <a:rPr lang="sr-Latn-ME" sz="196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vebinara</a:t>
            </a:r>
            <a:r>
              <a:rPr lang="sr-Latn-ME" sz="196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ili virtuelnih sastanaka, postavite polje za diskusije o mreži koristeći našu prilagođenu pozadinu za onlajn sastanke.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rgbClr val="934B4F"/>
                </a:solidFill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baner</a:t>
            </a:r>
            <a:endParaRPr lang="sr-Latn-ME" sz="4000">
              <a:solidFill>
                <a:srgbClr val="934B4F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196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Povećajte vidljivost mreže i podržite njenu misiju dodavanjem našeg </a:t>
            </a:r>
            <a:r>
              <a:rPr lang="sr-Latn-ME" sz="196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banera</a:t>
            </a:r>
            <a:r>
              <a:rPr lang="sr-Latn-ME" sz="196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vašu internet-stranicu.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 dirty="0">
                <a:solidFill>
                  <a:srgbClr val="FFCF00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Baner za imejl</a:t>
            </a:r>
            <a:endParaRPr lang="sr-Latn-ME" sz="4000" dirty="0">
              <a:solidFill>
                <a:srgbClr val="FFCF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1950">
                <a:latin typeface="Arial"/>
                <a:cs typeface="Arial"/>
              </a:rPr>
              <a:t>Uključite ovaj </a:t>
            </a:r>
            <a:r>
              <a:rPr lang="sr-Latn-ME" sz="1950" err="1">
                <a:latin typeface="Arial"/>
                <a:cs typeface="Arial"/>
              </a:rPr>
              <a:t>baner</a:t>
            </a:r>
            <a:r>
              <a:rPr lang="sr-Latn-ME" sz="1950">
                <a:latin typeface="Arial"/>
                <a:cs typeface="Arial"/>
              </a:rPr>
              <a:t> u svoje potpise u imejl ili biltene kako biste </a:t>
            </a:r>
            <a:r>
              <a:rPr lang="sr-Latn-ME" sz="1950" err="1">
                <a:latin typeface="Arial"/>
                <a:cs typeface="Arial"/>
              </a:rPr>
              <a:t>EDIH</a:t>
            </a:r>
            <a:r>
              <a:rPr lang="sr-Latn-ME" sz="1950">
                <a:latin typeface="Arial"/>
                <a:cs typeface="Arial"/>
              </a:rPr>
              <a:t> mrežu imali na prvom mjestu u svijesti vaših profesionalnih kontakata.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53766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4000">
                <a:solidFill>
                  <a:srgbClr val="FF5A63"/>
                </a:solidFill>
                <a:latin typeface="Arial"/>
                <a:ea typeface="Calibri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Objave na društvenim medijima</a:t>
            </a:r>
            <a:endParaRPr lang="sr-Latn-ME" sz="4000">
              <a:solidFill>
                <a:srgbClr val="FF5A63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ME" sz="196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Uštedite vrijeme i trud koristeći naše uzorke objava na društvenim medijima. Ove objave dizajnirane su tako da privlače pažnju i da ih možete dijeliti, što vam olakšava da širite vijest o mreži.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M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u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r-Latn-ME" sz="280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 ovim materijalima koji su vam na raspolaganju, možete igrati ključnu ulogu u jačanju poruke i uticaja </a:t>
            </a:r>
            <a:r>
              <a:rPr lang="sr-Latn-ME" sz="2800" err="1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ME" sz="280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mreže. Vaše učešće kao multiplikatora će pomoći da se ubrza digitalna transformacija, inovacije i rast širom Evropske unije.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200">
                <a:latin typeface="Arial" panose="020B0604020202020204" pitchFamily="34" charset="0"/>
                <a:cs typeface="Arial" panose="020B0604020202020204" pitchFamily="34" charset="0"/>
              </a:rPr>
              <a:t>Ako vam je potreban savjet ili imate pitanja u vezi sa ovim kompletom alata, kontaktirajte nas na: </a:t>
            </a:r>
            <a:r>
              <a:rPr lang="sr-Latn-ME" sz="2200" err="1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  <a:endParaRPr lang="sr-Latn-ME" sz="2200">
              <a:latin typeface="Arial" panose="020B0604020202020204" pitchFamily="34" charset="0"/>
              <a:cs typeface="Arial" panose="020B0604020202020204" pitchFamily="34" charset="0"/>
              <a:hlinkClick r:id="rId13"/>
            </a:endParaRP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sr-Latn-ME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čuti od vas!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034C74-68E2-41AB-B9FC-418E1CF932A1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604b4288-15a6-4b36-801c-a9875e40b072"/>
    <ds:schemaRef ds:uri="http://purl.org/dc/terms/"/>
    <ds:schemaRef ds:uri="http://schemas.microsoft.com/office/2006/documentManagement/types"/>
    <ds:schemaRef ds:uri="fb6c068c-bc2d-4620-b517-6a4d82a7e16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751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EC Square Sans Pro</vt:lpstr>
      <vt:lpstr>Times New Roman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>ZLICAR Miha (DGT)</dc:creator>
  <cp:keywords/>
  <dc:description/>
  <cp:lastModifiedBy>LAMPROPOULOU Anna</cp:lastModifiedBy>
  <cp:revision>1</cp:revision>
  <dcterms:created xsi:type="dcterms:W3CDTF">2022-09-13T15:48:24Z</dcterms:created>
  <dcterms:modified xsi:type="dcterms:W3CDTF">2024-04-01T14:05:48Z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