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68" y="86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0B60181-190A-4C27-8B08-8F1D3234A97B}"/>
    <pc:docChg chg="modSld">
      <pc:chgData name="GKOURMA Adriana" userId="6c1bde2e-c56c-4733-9819-bee0f5f6d3a6" providerId="ADAL" clId="{B0B60181-190A-4C27-8B08-8F1D3234A97B}" dt="2024-04-01T12:18:48.505" v="3" actId="14100"/>
      <pc:docMkLst>
        <pc:docMk/>
      </pc:docMkLst>
      <pc:sldChg chg="modSp mod">
        <pc:chgData name="GKOURMA Adriana" userId="6c1bde2e-c56c-4733-9819-bee0f5f6d3a6" providerId="ADAL" clId="{B0B60181-190A-4C27-8B08-8F1D3234A97B}" dt="2024-04-01T12:18:48.505" v="3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B0B60181-190A-4C27-8B08-8F1D3234A97B}" dt="2024-04-01T12:18:31.981" v="0" actId="14100"/>
          <ac:spMkLst>
            <pc:docMk/>
            <pc:sldMk cId="977502121" sldId="278"/>
            <ac:spMk id="14" creationId="{FF0D0773-AAED-4BEC-32EF-6EFF36C5FE0F}"/>
          </ac:spMkLst>
        </pc:spChg>
        <pc:spChg chg="mod">
          <ac:chgData name="GKOURMA Adriana" userId="6c1bde2e-c56c-4733-9819-bee0f5f6d3a6" providerId="ADAL" clId="{B0B60181-190A-4C27-8B08-8F1D3234A97B}" dt="2024-04-01T12:18:48.505" v="3" actId="14100"/>
          <ac:spMkLst>
            <pc:docMk/>
            <pc:sldMk cId="977502121" sldId="278"/>
            <ac:spMk id="27" creationId="{78D694A0-4133-AF97-6812-55BF7C29EB88}"/>
          </ac:spMkLst>
        </pc:spChg>
        <pc:spChg chg="mod">
          <ac:chgData name="GKOURMA Adriana" userId="6c1bde2e-c56c-4733-9819-bee0f5f6d3a6" providerId="ADAL" clId="{B0B60181-190A-4C27-8B08-8F1D3234A97B}" dt="2024-04-01T12:18:37.070" v="1" actId="14100"/>
          <ac:spMkLst>
            <pc:docMk/>
            <pc:sldMk cId="977502121" sldId="278"/>
            <ac:spMk id="29" creationId="{2B11DAC4-0710-F043-4AF0-E87901281637}"/>
          </ac:spMkLst>
        </pc:spChg>
        <pc:spChg chg="mod">
          <ac:chgData name="GKOURMA Adriana" userId="6c1bde2e-c56c-4733-9819-bee0f5f6d3a6" providerId="ADAL" clId="{B0B60181-190A-4C27-8B08-8F1D3234A97B}" dt="2024-04-01T12:18:43.078" v="2" actId="14100"/>
          <ac:spMkLst>
            <pc:docMk/>
            <pc:sldMk cId="977502121" sldId="278"/>
            <ac:spMk id="33" creationId="{10F0A948-64DB-BB85-88DF-53F6551ABE8D}"/>
          </ac:spMkLst>
        </pc:spChg>
      </pc:sldChg>
    </pc:docChg>
  </pc:docChgLst>
  <pc:docChgLst>
    <pc:chgData name="LAMPROPOULOU Anna" userId="S::alampro@netcompany.com::83b4f371-e610-4fc2-be37-eba1beaf4cee" providerId="AD" clId="Web-{0ECC7E61-98A5-0DD8-E867-87115F87AFF6}"/>
    <pc:docChg chg="modSld">
      <pc:chgData name="LAMPROPOULOU Anna" userId="S::alampro@netcompany.com::83b4f371-e610-4fc2-be37-eba1beaf4cee" providerId="AD" clId="Web-{0ECC7E61-98A5-0DD8-E867-87115F87AFF6}" dt="2024-03-28T13:20:30.106" v="1" actId="20577"/>
      <pc:docMkLst>
        <pc:docMk/>
      </pc:docMkLst>
      <pc:sldChg chg="modSp">
        <pc:chgData name="LAMPROPOULOU Anna" userId="S::alampro@netcompany.com::83b4f371-e610-4fc2-be37-eba1beaf4cee" providerId="AD" clId="Web-{0ECC7E61-98A5-0DD8-E867-87115F87AFF6}" dt="2024-03-28T13:20:30.106" v="1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0ECC7E61-98A5-0DD8-E867-87115F87AFF6}" dt="2024-03-28T13:20:30.106" v="1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0ECC7E61-98A5-0DD8-E867-87115F87AFF6}" dt="2024-03-28T13:19:50.355" v="0" actId="20577"/>
          <ac:spMkLst>
            <pc:docMk/>
            <pc:sldMk cId="1620281344" sldId="270"/>
            <ac:spMk id="27" creationId="{AA0349BC-E389-8B2D-6E81-04C15E2536A8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S::alampro@netcompany.com::83b4f371-e610-4fc2-be37-eba1beaf4cee" providerId="AD" clId="Web-{84CAC16A-C088-D720-88E1-F48DA1291E3C}"/>
    <pc:docChg chg="modSld">
      <pc:chgData name="LAMPROPOULOU Anna" userId="S::alampro@netcompany.com::83b4f371-e610-4fc2-be37-eba1beaf4cee" providerId="AD" clId="Web-{84CAC16A-C088-D720-88E1-F48DA1291E3C}" dt="2024-03-28T13:16:47.414" v="10" actId="20577"/>
      <pc:docMkLst>
        <pc:docMk/>
      </pc:docMkLst>
      <pc:sldChg chg="modSp">
        <pc:chgData name="LAMPROPOULOU Anna" userId="S::alampro@netcompany.com::83b4f371-e610-4fc2-be37-eba1beaf4cee" providerId="AD" clId="Web-{84CAC16A-C088-D720-88E1-F48DA1291E3C}" dt="2024-03-28T13:16:31.039" v="4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84CAC16A-C088-D720-88E1-F48DA1291E3C}" dt="2024-03-28T13:16:18.632" v="0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84CAC16A-C088-D720-88E1-F48DA1291E3C}" dt="2024-03-28T13:16:23.132" v="1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84CAC16A-C088-D720-88E1-F48DA1291E3C}" dt="2024-03-28T13:16:24.992" v="2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84CAC16A-C088-D720-88E1-F48DA1291E3C}" dt="2024-03-28T13:16:31.039" v="4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84CAC16A-C088-D720-88E1-F48DA1291E3C}" dt="2024-03-28T13:16:47.414" v="10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84CAC16A-C088-D720-88E1-F48DA1291E3C}" dt="2024-03-28T13:16:31.929" v="6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84CAC16A-C088-D720-88E1-F48DA1291E3C}" dt="2024-03-28T13:16:32.929" v="7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84CAC16A-C088-D720-88E1-F48DA1291E3C}" dt="2024-03-28T13:16:36.523" v="8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84CAC16A-C088-D720-88E1-F48DA1291E3C}" dt="2024-03-28T13:16:47.414" v="10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GKOURMA Adriana" userId="6c1bde2e-c56c-4733-9819-bee0f5f6d3a6" providerId="ADAL" clId="{DFDEE71F-1EB8-46DE-B937-07CB0F751691}"/>
    <pc:docChg chg="modSld">
      <pc:chgData name="GKOURMA Adriana" userId="6c1bde2e-c56c-4733-9819-bee0f5f6d3a6" providerId="ADAL" clId="{DFDEE71F-1EB8-46DE-B937-07CB0F751691}" dt="2024-04-01T14:18:17.384" v="0" actId="14100"/>
      <pc:docMkLst>
        <pc:docMk/>
      </pc:docMkLst>
      <pc:sldChg chg="modSp mod">
        <pc:chgData name="GKOURMA Adriana" userId="6c1bde2e-c56c-4733-9819-bee0f5f6d3a6" providerId="ADAL" clId="{DFDEE71F-1EB8-46DE-B937-07CB0F751691}" dt="2024-04-01T14:18:17.384" v="0" actId="14100"/>
        <pc:sldMkLst>
          <pc:docMk/>
          <pc:sldMk cId="3071119776" sldId="279"/>
        </pc:sldMkLst>
        <pc:spChg chg="mod">
          <ac:chgData name="GKOURMA Adriana" userId="6c1bde2e-c56c-4733-9819-bee0f5f6d3a6" providerId="ADAL" clId="{DFDEE71F-1EB8-46DE-B937-07CB0F751691}" dt="2024-04-01T14:18:17.384" v="0" actId="14100"/>
          <ac:spMkLst>
            <pc:docMk/>
            <pc:sldMk cId="3071119776" sldId="279"/>
            <ac:spMk id="5" creationId="{2B0FF034-5AD0-D161-0222-D78DA565C4F1}"/>
          </ac:spMkLst>
        </pc:spChg>
      </pc:sldChg>
    </pc:docChg>
  </pc:docChgLst>
  <pc:docChgLst>
    <pc:chgData name="LAMPROPOULOU Anna" userId="83b4f371-e610-4fc2-be37-eba1beaf4cee" providerId="ADAL" clId="{E556EEB2-A46C-4EB6-9257-DDACB6CD19F5}"/>
    <pc:docChg chg="custSel modSld">
      <pc:chgData name="LAMPROPOULOU Anna" userId="83b4f371-e610-4fc2-be37-eba1beaf4cee" providerId="ADAL" clId="{E556EEB2-A46C-4EB6-9257-DDACB6CD19F5}" dt="2024-03-28T13:22:11.403" v="9" actId="207"/>
      <pc:docMkLst>
        <pc:docMk/>
      </pc:docMkLst>
      <pc:sldChg chg="modSp mod">
        <pc:chgData name="LAMPROPOULOU Anna" userId="83b4f371-e610-4fc2-be37-eba1beaf4cee" providerId="ADAL" clId="{E556EEB2-A46C-4EB6-9257-DDACB6CD19F5}" dt="2024-03-28T13:20:48.057" v="5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E556EEB2-A46C-4EB6-9257-DDACB6CD19F5}" dt="2024-03-28T13:17:35.392" v="1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E556EEB2-A46C-4EB6-9257-DDACB6CD19F5}" dt="2024-03-28T13:17:35.369" v="0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E556EEB2-A46C-4EB6-9257-DDACB6CD19F5}" dt="2024-03-28T13:20:39.905" v="3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E556EEB2-A46C-4EB6-9257-DDACB6CD19F5}" dt="2024-03-28T13:20:48.057" v="5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E556EEB2-A46C-4EB6-9257-DDACB6CD19F5}" dt="2024-03-28T13:22:11.403" v="9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E556EEB2-A46C-4EB6-9257-DDACB6CD19F5}" dt="2024-03-28T13:21:20.722" v="7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E556EEB2-A46C-4EB6-9257-DDACB6CD19F5}" dt="2024-03-28T13:21:55.034" v="8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E556EEB2-A46C-4EB6-9257-DDACB6CD19F5}" dt="2024-03-28T13:22:11.403" v="9" actId="20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mk-MK" sz="7200" b="1">
                <a:solidFill>
                  <a:schemeClr val="bg2"/>
                </a:solidFill>
              </a:rPr>
              <a:t>Мрежа на Европски Центри за Дигитални Иновации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mk-MK" b="0">
                <a:solidFill>
                  <a:srgbClr val="FFFEFB"/>
                </a:solidFill>
              </a:rPr>
              <a:t>Покренување на дигиталната трансформација на ЕУ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84439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65559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средиштето на европската дигитална револуција се наоѓа мрежата на европските центри за дигитални иновации (ЕЦДИ).</a:t>
            </a:r>
          </a:p>
          <a:p>
            <a:r>
              <a:rPr lang="mk-MK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Динамична, пан-европска заедница на експерти, чија мисија е да го преобликува дигиталниот пејзаж за малите и средни претпријатија (МСП) и организациите од јавниот сектор (ОЈС).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56326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mk-MK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ЕЦДИ стојат како светилници на дигиталното знаење, го исцртуваат смерот за МСП да се движат низ брзо менувачките текови на денешниот свет кој е предводен од технологијата.</a:t>
            </a:r>
            <a:br>
              <a:rPr lang="mk-MK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k-MK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искористување на потенцијалот на дигитализацијата, претпријатијата се подготвени да ги подобрат своите производствени процеси, да ја зголемат нивната ефикасност и да ја надминат конкуренцијата.</a:t>
            </a:r>
            <a:r>
              <a:rPr lang="mk-MK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mk-MK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Посветеноста на мрежата на ЕЦДИ, ја наминува дигиталната моќ.</a:t>
            </a:r>
            <a:br>
              <a:rPr lang="mk-MK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k-MK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Таа се темели на свесен и одговорен пристап за испорака на услуги кои ја негуваат еколошката одржливост.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mk-MK" sz="195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Европската комисија на кормилото, овој потфат обединува повеќе од 200 центри за дигитални иновации (ЕЦДИ), кои се стратешки распоредени низ земјите членки на ЕУ, како и во Исланд, Лихтенштајн и Норвешка.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mk-MK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Впуштете се во ова возбудливо патување заедно со нас, додека ја обликуваме дигиталната иднина на Европа! </a:t>
            </a:r>
            <a:r>
              <a:rPr lang="mk-MK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#ЕЦДИ_Мрежа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k-M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Покренување на дигиталната трансформација на ЕУ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mk-MK" sz="13000" b="1">
                <a:solidFill>
                  <a:schemeClr val="accent1"/>
                </a:solidFill>
              </a:rPr>
              <a:t>Вклучете се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mk-MK" sz="4800" b="0">
                <a:solidFill>
                  <a:schemeClr val="accent2"/>
                </a:solidFill>
              </a:rPr>
              <a:t>Како можете да помогнете за да се прошири веста  за мрежата на ЕЦДИ?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311163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066381" y="4687912"/>
            <a:ext cx="7680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Зајакнете ја мрежата на ЕЦДИ и нејзината мисија преку креирање и објавување на информативна статија, објава на блог, кој поттикнува на размислување или интересно интервју со претставниците од нашиот центар за дигитални иновации. </a:t>
            </a:r>
          </a:p>
          <a:p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Споделете ги своите креативни идеи и увиди со нашиот тим.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039619" y="7326490"/>
            <a:ext cx="7860032" cy="28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Воспоставете врски помеѓу вашите настојувања и мрежата на ЕЦДИ каде тоа е применливо (на пример, со представување на релевантни новости на вашата интернет-страница или билтен, поврзување кон </a:t>
            </a:r>
            <a:r>
              <a:rPr lang="mk-MK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интернет-страницата на мрежата на ЕЦДИ</a:t>
            </a: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вашата сопствена платформа, учество или организирање на настани фокусирани околу дигитални иновации и споделување на впечатоци за дигиталната трансформација преку вашите налози на социјалните медиуми).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Започнете дискусии за мрежата на ЕЦДИ со вашите колеги, мрежи и други заинтересирани страни и осигурајте се материјалите од мрежата на ЕЦДИ, кои се во овој комплет со алатки да бидат лесно достапни на сите ваши канали за комуникација.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Поддржете ја мисијата на мрежата на ЕЦДИ преку споделување, повторно објавување и одобрување на содржината на социјалните мрежи кои се однесуваат на неа.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Искористете ја секоја можност за промовирање на мрежата на ЕЦДИ, користејќи ги ресурсите дадени во пакетот со алатки за комуницирање.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#ЕЦДИ_Мрежа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k-M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Придвижување на дигиталната трансформација на ЕУ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Видео</a:t>
            </a:r>
            <a:endParaRPr lang="mk-MK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Користете го видео клипот како привлечна алатка за прикажување на влијателната работа, целите и успешните приказни на мрежата. Споделете го на различни платформи за да допрете до поширок аудиториум.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40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Брошура</a:t>
            </a:r>
            <a:r>
              <a:rPr lang="mk-MK" sz="4000">
                <a:solidFill>
                  <a:srgbClr val="0064F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mk-MK" sz="40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 услуги</a:t>
            </a:r>
            <a:endParaRPr lang="mk-MK" sz="40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Доставете ја нашата информативна брошура за услуги до потенцијалните засегнати страни и партнери за да им обезбедите детален преглед на нашите услуги и придобивките за клиентите.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hlinkClick r:id="rId4"/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Самонамотувачки банер</a:t>
            </a:r>
            <a:endParaRPr lang="mk-MK" sz="40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Поставете го привлечниот самонамотувачки рекламен банер на настани, конференции или работилници, за да привлече внимание и да поттикне разговори за мрежата на ЕЦДИ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hlinkClick r:id="rId5"/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400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Инфографика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mk-MK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Комуникациски материјали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mk-MK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Можете ефикасно да ја пропагирате мисијата на мрежата со помош на нашите сеопфатни </a:t>
            </a:r>
            <a:br>
              <a:rPr lang="mk-MK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mk-MK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комуникациски материјали, кои се дизајнирани да ги направат вашите напори за популаризација впечатливи и привлечни.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Споделете ја нашата инфографика на вашите канали на социјалните медиуми, интернет-страници или презентации, за да ги пренесете клучните информации за мрежата на ЕЦДИ на јасен и привлечен начин.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k-MK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Покренување на дигиталната трансформација на ЕУ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#ЕЦДИ_Мрежа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/>
              </a:rPr>
              <a:t>Позадина за онлајн средба</a:t>
            </a:r>
            <a:endParaRPr lang="mk-MK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време на вебинари или виртуелни состаноци, поставете го теренот за дискусии за мрежата, користејќи ја нашата прилагодена позадина за онлајн состаноци.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40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Интернет рекламен банер</a:t>
            </a:r>
            <a:endParaRPr lang="mk-MK" sz="40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Зголемете ја видливоста на мрежата и поддржете ја нејзината мисија со додавање на нашиот банер на вашата интернет-страница.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Банер за е-пошта</a:t>
            </a:r>
            <a:endParaRPr lang="mk-MK" sz="40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1950">
                <a:latin typeface="Arial"/>
                <a:cs typeface="Arial"/>
              </a:rPr>
              <a:t>Вклучете го овој банер во своите потписи за е-пошта или билтени, за да ја задржите мрежата на ЕЦДИ на прво место во мислите на вашите професионални контакти.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72758" y="1485403"/>
            <a:ext cx="75040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k-MK" sz="40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Објави на социјални медиуми</a:t>
            </a:r>
            <a:endParaRPr lang="mk-MK" sz="400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Заштедете време и труд користејќи ги нашите примероци на објави на социјалните медиуми. Тие објави се направени да привлечат внимание и да можат да се споделат, што ви го олеснува ширењето на информациите за мрежата.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k-M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Покренување на дигиталната трансформација на ЕУ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#ЕЦДИ_Мрежа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mk-MK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 овие материјали, што ви се на располагање, можете да играте клучна улога во засилувањето на пораката и влијанието на мрежата на ЕЦДИ. Вашето учество како расширувачки фактор ќе помогне да се забрза дигиталната трансформација, иновациите и растот низ ЕУ.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2200">
                <a:latin typeface="Arial" panose="020B0604020202020204" pitchFamily="34" charset="0"/>
                <a:cs typeface="Arial" panose="020B0604020202020204" pitchFamily="34" charset="0"/>
              </a:rPr>
              <a:t>Ако ви треба совет или имате прашања во врска со овој пакет со алатки, ве молиме контактирајте не на: </a:t>
            </a:r>
            <a:r>
              <a:rPr lang="mk-MK" sz="22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mk-MK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Сакаме да чуеме од вас!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C816D-FD5D-4E38-A8F5-9437607A4DFF}">
  <ds:schemaRefs>
    <ds:schemaRef ds:uri="604b4288-15a6-4b36-801c-a9875e40b072"/>
    <ds:schemaRef ds:uri="fb6c068c-bc2d-4620-b517-6a4d82a7e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414242-9655-46CE-86CE-2D3736D45841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865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1</cp:revision>
  <dcterms:created xsi:type="dcterms:W3CDTF">2022-09-13T15:48:24Z</dcterms:created>
  <dcterms:modified xsi:type="dcterms:W3CDTF">2024-04-01T14:18:19Z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