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qsima Prestabbilita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934B4F"/>
    <a:srgbClr val="0068FF"/>
    <a:srgbClr val="FF5A63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AEEA9-8C7E-4012-8E2F-C736E826AA59}" v="2" dt="2024-04-01T14:09:37.6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774D294A-A642-4522-8FDB-3D9889303120}"/>
    <pc:docChg chg="modSld">
      <pc:chgData name="GKOURMA Adriana" userId="6c1bde2e-c56c-4733-9819-bee0f5f6d3a6" providerId="ADAL" clId="{774D294A-A642-4522-8FDB-3D9889303120}" dt="2024-04-01T12:20:30.899" v="3" actId="14100"/>
      <pc:docMkLst>
        <pc:docMk/>
      </pc:docMkLst>
      <pc:sldChg chg="modSp mod">
        <pc:chgData name="GKOURMA Adriana" userId="6c1bde2e-c56c-4733-9819-bee0f5f6d3a6" providerId="ADAL" clId="{774D294A-A642-4522-8FDB-3D9889303120}" dt="2024-04-01T12:20:03.129" v="1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774D294A-A642-4522-8FDB-3D9889303120}" dt="2024-04-01T12:20:03.129" v="1" actId="14100"/>
          <ac:spMkLst>
            <pc:docMk/>
            <pc:sldMk cId="977502121" sldId="278"/>
            <ac:spMk id="32" creationId="{CD294DE4-CF46-9F3E-A488-41A427598EA5}"/>
          </ac:spMkLst>
        </pc:spChg>
      </pc:sldChg>
      <pc:sldChg chg="modSp mod">
        <pc:chgData name="GKOURMA Adriana" userId="6c1bde2e-c56c-4733-9819-bee0f5f6d3a6" providerId="ADAL" clId="{774D294A-A642-4522-8FDB-3D9889303120}" dt="2024-04-01T12:20:30.899" v="3" actId="14100"/>
        <pc:sldMkLst>
          <pc:docMk/>
          <pc:sldMk cId="3071119776" sldId="279"/>
        </pc:sldMkLst>
        <pc:spChg chg="mod">
          <ac:chgData name="GKOURMA Adriana" userId="6c1bde2e-c56c-4733-9819-bee0f5f6d3a6" providerId="ADAL" clId="{774D294A-A642-4522-8FDB-3D9889303120}" dt="2024-04-01T12:20:30.899" v="3" actId="14100"/>
          <ac:spMkLst>
            <pc:docMk/>
            <pc:sldMk cId="3071119776" sldId="279"/>
            <ac:spMk id="11" creationId="{0F65EE63-60FE-C70F-A609-02BA76625E87}"/>
          </ac:spMkLst>
        </pc:spChg>
        <pc:spChg chg="mod">
          <ac:chgData name="GKOURMA Adriana" userId="6c1bde2e-c56c-4733-9819-bee0f5f6d3a6" providerId="ADAL" clId="{774D294A-A642-4522-8FDB-3D9889303120}" dt="2024-04-01T12:20:27.709" v="2" actId="14100"/>
          <ac:spMkLst>
            <pc:docMk/>
            <pc:sldMk cId="3071119776" sldId="279"/>
            <ac:spMk id="12" creationId="{C857DB31-C8F5-087C-6040-B6CF66ADF8B9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83b4f371-e610-4fc2-be37-eba1beaf4cee" providerId="ADAL" clId="{2F9AEEA9-8C7E-4012-8E2F-C736E826AA59}"/>
    <pc:docChg chg="custSel modSld">
      <pc:chgData name="LAMPROPOULOU Anna" userId="83b4f371-e610-4fc2-be37-eba1beaf4cee" providerId="ADAL" clId="{2F9AEEA9-8C7E-4012-8E2F-C736E826AA59}" dt="2024-04-01T14:09:51.749" v="18" actId="207"/>
      <pc:docMkLst>
        <pc:docMk/>
      </pc:docMkLst>
      <pc:sldChg chg="modSp mod">
        <pc:chgData name="LAMPROPOULOU Anna" userId="83b4f371-e610-4fc2-be37-eba1beaf4cee" providerId="ADAL" clId="{2F9AEEA9-8C7E-4012-8E2F-C736E826AA59}" dt="2024-03-28T13:12:41.652" v="17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2F9AEEA9-8C7E-4012-8E2F-C736E826AA59}" dt="2024-03-28T13:09:22.321" v="11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2F9AEEA9-8C7E-4012-8E2F-C736E826AA59}" dt="2024-03-28T13:09:27.688" v="12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2F9AEEA9-8C7E-4012-8E2F-C736E826AA59}" dt="2024-03-28T13:09:51.633" v="13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2F9AEEA9-8C7E-4012-8E2F-C736E826AA59}" dt="2024-03-28T13:12:41.652" v="17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2F9AEEA9-8C7E-4012-8E2F-C736E826AA59}" dt="2024-03-28T13:08:00.436" v="2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2F9AEEA9-8C7E-4012-8E2F-C736E826AA59}" dt="2024-04-01T14:09:51.749" v="18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2F9AEEA9-8C7E-4012-8E2F-C736E826AA59}" dt="2024-03-28T13:11:07.399" v="14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2F9AEEA9-8C7E-4012-8E2F-C736E826AA59}" dt="2024-04-01T14:09:51.749" v="18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2F9AEEA9-8C7E-4012-8E2F-C736E826AA59}" dt="2024-03-28T13:12:20.311" v="16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2F9AEEA9-8C7E-4012-8E2F-C736E826AA59}" dt="2024-03-28T13:12:16.214" v="15" actId="20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mt-MT" sz="7200" b="1">
                <a:solidFill>
                  <a:schemeClr val="bg2"/>
                </a:solidFill>
              </a:rPr>
              <a:t>Network taċ-Ċentri Ewropej tal-Innovazzjoni Diġitali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mt-MT" b="0">
                <a:solidFill>
                  <a:srgbClr val="FFFEFB"/>
                </a:solidFill>
              </a:rPr>
              <a:t>L-ixprunar tat-trasformazzjoni diġitali tal-UE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In-Network taċ-Ċentri Ewropej tal-Innovazzjoni Diġitali (EDIH) jinsab fil-qalba tar-rivoluzzjoni diġitali tal-Ewropa.</a:t>
            </a:r>
          </a:p>
          <a:p>
            <a:r>
              <a:rPr lang="mt-M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Komunità dinamika u pan-Ewropea ta’ esperti b’missjoni li jsawwru mill-ġdid ix-xenarju diġitali għall-intrapriżi żgħar u ta’ daqs medju (SMEs) u għall-organizzazzjonijiet tas-settur pubbliku (OSP).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mt-M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L-EDIHs huma xempji ta’ għarfien diġitali, u jwittu t-triq għall-SMEs biex jinnavigaw ix-xejriet li qed jinbidlu malajr fid-dinja tal-lum xprunata mit-teknoloġija.</a:t>
            </a:r>
            <a:br>
              <a:rPr lang="mt-MT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t-M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Billi jisfruttaw il-potenzjal tad-diġitalizzazzjoni, in-negozji jkunu lesti biex itejbu l-proċessi tal-produzzjoni tagħhom, jagħtu spinta lill-effiċjenza tagħhom, u jissuperaw il-kompetizzjoni tagħhom</a:t>
            </a:r>
            <a:r>
              <a:rPr lang="mt-MT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mt-MT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L-impenn tan-Network tal-EDIH imur lil hinn mill-ħila diġitali</a:t>
            </a:r>
            <a:r>
              <a:rPr lang="mt-MT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mt-MT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mt-MT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Għandu l-għeruq tiegħu f’approċċ konxju u responsabbli għat-twassil ta’ servizzi li jrawmu s-sostenibbiltà ambjentali.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mt-MT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Bit-tmexxija tal-Kummissjoni Ewropea, dan l-isforz jgħaqqad aktar minn 200 ċentru ta’ innovazzjoni diġitali (EDIHs), imqassma strateġikament madwar l-Istati Membri tal-UE, kif ukoll fl-Iżlanda, fil-Liechtenstein u fin-Norveġja.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171739" y="9346398"/>
            <a:ext cx="9405311" cy="379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mt-MT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Ingħaqad magħna f’dan il-vjaġġ eċċitanti hekk kif insawru l-futur diġitali tal-Ewropa! </a:t>
            </a:r>
            <a:r>
              <a:rPr lang="mt-MT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t-M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L-ixprunar tat-trasformazzjoni diġitali tal-UE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mt-MT" sz="13000" b="1">
                <a:solidFill>
                  <a:schemeClr val="accent1"/>
                </a:solidFill>
              </a:rPr>
              <a:t>Involvi ruħek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mt-MT" sz="4800" b="0">
                <a:solidFill>
                  <a:schemeClr val="accent2"/>
                </a:solidFill>
              </a:rPr>
              <a:t>Kif tista’ tgħin biex tinxtered il-kelma dwar in-Network tal-EDIH?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066381" y="4687912"/>
            <a:ext cx="7680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Agħti spinta lin-Network tal-EDIH u lill-missjoni tiegħu billi toħloq u tippubblika artiklu informattiv, blog post li jqanqal il-ħsieb, jew intervista interessanti mar-rappreżentanti tagħna taċ-ċentri tal-innovazzjoni diġitali. </a:t>
            </a:r>
          </a:p>
          <a:p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Aqsam l-ideat u l-għarfien kreattivi tiegħek mat-tim tagħna.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029867" y="7326490"/>
            <a:ext cx="7869783" cy="2539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Stabbilixxi konnessjonijiet bejn l-isforzi tiegħek stess u n-Network tal-EDIH fejn applikabbli (pereżempju, billi turi aħbarijiet rilevanti fuq is-sit web jew il-bullettin tiegħek, billi toħloq ħolqa għas-</a:t>
            </a:r>
            <a:r>
              <a:rPr lang="mt-MT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sit web tan-Network tal-EDIH</a:t>
            </a: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fuq il-pjattaforma tiegħek stess, tipparteċipa f’avvenimenti iffukati fuq l-innovazzjoni diġitali jew torganizza tali avvenimenti, u tikkondividi għarfien dwar it-trasformazzjoni diġitali permezz tal-kontijiet tal-media soċjali tiegħek).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Ibda diskussjonijiet dwar in-Network tal-EDIH mal-kollegi, in-networks, u l-partijiet ikkonċernati sħabek, u żgura li l-materjali tan-Network tal-EDIH ipprovduti f’dan is-sett ta’ għodod ikunu disponibbli faċilment fil-kanali ta’ komunikazzjoni tiegħek.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Appoġġa l-missjoni tan-Network tal-EDIH billi tikkondividi, tippostja mill-ġdid, u tapprova l-kontenut tal-media soċjali relatat miegħu.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Aħtaf kull opportunità biex tippromwovi n-Network tal-EDIH, bl-użu tar-riżorsi pprovduti fis-Sett ta’ Għodod tal-Komunikazzjonijiet.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t-M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L-ixprunar tat-trasformazzjoni diġitali tal-UE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Vidjo</a:t>
            </a:r>
            <a:endParaRPr lang="mt-MT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Uża l-vidjo bħala għodda ta’ involviment biex turi l-ħidma, l-għanijiet u l-istejjer ta’ suċċess tan-network li ħallew impatt. Ikkondividi l-vidjo fuq diversi pjattaformi biex tilħaq udjenza usa’.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Fuljett ta’ Servizz</a:t>
            </a:r>
            <a:endParaRPr lang="mt-M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Qassam il-fuljett tas-servizzi informattivi tagħna lill-partijiet ikkonċernati u lis-sħab potenzjali biex jipprovdilhom ħarsa ġenerali dettaljata lejn is-servizzi tagħna u l-benefiċċji għall-klijenti.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Strixxun li Jitrembel</a:t>
            </a:r>
            <a:endParaRPr lang="mt-M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Uri l-istrixxun li jitrembel li jolqot l-għajn f’avvenimenti, konferenzi, jew sessjonijiet ta’ ħidma biex tiġbed l-attenzjoni u tqanqal konverżazzjonijiet dwar in-Network tal-EDIH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  <a:endParaRPr lang="mt-M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mt-MT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Materjali tal-komunikazzjoni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77500" lnSpcReduction="20000"/>
          </a:bodyPr>
          <a:lstStyle/>
          <a:p>
            <a:r>
              <a:rPr lang="mt-M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Tista’ tippromwovi l-missjoni tan-network b’mod effettiv bl-għajnuna tal-Materjali tal-Komunikazzjoni komprensivi </a:t>
            </a:r>
            <a:br>
              <a:rPr lang="mt-M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mt-MT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Materjali tal-Komunikazzjoni, imfassla biex l-isforzi ta’ sensibilizzazzjoni tiegħek iħallu impatt u jinvolvu li dak li jkun.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Ikkondividi l-infografika tagħna fuq il-mezzi tal-media soċjali, is-siti web jew fil-preżentazzjonijiet tiegħek biex twassal informazzjoni ewlenija dwar in-Network tal-EDIH b’mod ċar u konvinċenti.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t-M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L-ixprunar tat-trasformazzjoni diġitali tal-UE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Sfond tal-laqgħat online</a:t>
            </a:r>
            <a:endParaRPr lang="mt-MT" sz="40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Witti t-triq għad-diskussjonijiet dwar in-network matul il-webinars jew il-laqgħat virtwali billi tuża l-isfond personalizzat tagħna tal-laqgħat online.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Strixxuni tal-web</a:t>
            </a:r>
            <a:endParaRPr lang="mt-MT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Tejjeb il-viżibbiltà tan-network u appoġġa l-missjoni tiegħu billi żżid l-istrixxun tagħna fis-sit web tiegħek.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Strixxun għall-email</a:t>
            </a:r>
            <a:endParaRPr lang="mt-MT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mt-MT" sz="1950">
                <a:latin typeface="Arial"/>
                <a:cs typeface="Arial"/>
              </a:rPr>
              <a:t>Inkorpora dan l-istrixxun fil-firem tal-email jew il-bullettini tiegħek biex iżżomm in-Network tal-EDIH fuq quddiem nett f’moħħ il-kuntatti professjonali tiegħek.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Posts tal-midja soċjali</a:t>
            </a:r>
            <a:endParaRPr lang="mt-MT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mt-MT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Iffranka l-ħin u l-isforz billi tuża l-kampjuni tagħna tal-posts tal-midja soċjali. Dawn il-posts huma mfassla biex jattiraw l-attenzjoni u jkollhom potenzjal għoli li jiġu kondiviżi, b’hekk ikun faċli għalik li xxerred il-kelma dwar in-network.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t-M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L-ixprunar tat-trasformazzjoni diġitali tal-UE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t-MT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mt-MT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B’dawn il-materjali għad-dispożizzjoni tiegħek, jista’ jkollok rwol kruċjali fl-amplifikazzjoni tal-messaġġ u tal-impatt tan-Network tal-EDIH. L-involviment tiegħek bħala multiplikatur se jgħin jaċċellera t-trasformazzjoni diġitali, l-innovazzjoni u t-tkabbir madwar l-Unjoni Ewropea.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2200">
                <a:latin typeface="Arial" panose="020B0604020202020204" pitchFamily="34" charset="0"/>
                <a:cs typeface="Arial" panose="020B0604020202020204" pitchFamily="34" charset="0"/>
              </a:rPr>
              <a:t>Jekk teħtieġ parir jew għandek mistoqsijiet dwar dan is-sett ta’ għodod, jekk jogħġbok ikkuntattjana fuq: </a:t>
            </a:r>
            <a:r>
              <a:rPr lang="mt-MT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mt-MT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Nixtiequ nisimgħu mingħandek!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2FC27-8D10-47E4-8E16-98A74E332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fb6c068c-bc2d-4620-b517-6a4d82a7e161"/>
    <ds:schemaRef ds:uri="http://schemas.microsoft.com/office/infopath/2007/PartnerControls"/>
    <ds:schemaRef ds:uri="604b4288-15a6-4b36-801c-a9875e40b07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740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EC Square Sans Pro</vt:lpstr>
      <vt:lpstr>Times New Roman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46</cp:revision>
  <dcterms:created xsi:type="dcterms:W3CDTF">2022-09-13T15:48:24Z</dcterms:created>
  <dcterms:modified xsi:type="dcterms:W3CDTF">2024-04-01T14:10:02Z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