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avsnitt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0"/>
    <a:srgbClr val="934B4F"/>
    <a:srgbClr val="FF5A63"/>
    <a:srgbClr val="0068FF"/>
    <a:srgbClr val="FFFEFB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0722A-F404-42C2-9824-5936A9D73A2F}" v="2" dt="2024-04-01T14:11:06.92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6055" autoAdjust="0"/>
  </p:normalViewPr>
  <p:slideViewPr>
    <p:cSldViewPr>
      <p:cViewPr varScale="1">
        <p:scale>
          <a:sx n="43" d="100"/>
          <a:sy n="43" d="100"/>
        </p:scale>
        <p:origin x="1531" y="58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2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ROPOULOU Anna" userId="S::alampro@netcompany.com::83b4f371-e610-4fc2-be37-eba1beaf4cee" providerId="AD" clId="Web-{56284208-429A-F3FB-BB4E-1AE6DC120331}"/>
    <pc:docChg chg="modSld">
      <pc:chgData name="LAMPROPOULOU Anna" userId="S::alampro@netcompany.com::83b4f371-e610-4fc2-be37-eba1beaf4cee" providerId="AD" clId="Web-{56284208-429A-F3FB-BB4E-1AE6DC120331}" dt="2024-03-28T13:30:23.817" v="8" actId="20577"/>
      <pc:docMkLst>
        <pc:docMk/>
      </pc:docMkLst>
      <pc:sldChg chg="modSp">
        <pc:chgData name="LAMPROPOULOU Anna" userId="S::alampro@netcompany.com::83b4f371-e610-4fc2-be37-eba1beaf4cee" providerId="AD" clId="Web-{56284208-429A-F3FB-BB4E-1AE6DC120331}" dt="2024-03-28T13:30:12.660" v="3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56284208-429A-F3FB-BB4E-1AE6DC120331}" dt="2024-03-28T13:30:05.113" v="0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56284208-429A-F3FB-BB4E-1AE6DC120331}" dt="2024-03-28T13:30:07.175" v="1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56284208-429A-F3FB-BB4E-1AE6DC120331}" dt="2024-03-28T13:30:09.472" v="2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56284208-429A-F3FB-BB4E-1AE6DC120331}" dt="2024-03-28T13:30:12.660" v="3" actId="20577"/>
          <ac:spMkLst>
            <pc:docMk/>
            <pc:sldMk cId="1620281344" sldId="270"/>
            <ac:spMk id="33" creationId="{FEFEB86C-62D9-64A1-25ED-9753D1A8695F}"/>
          </ac:spMkLst>
        </pc:spChg>
      </pc:sldChg>
      <pc:sldChg chg="modSp">
        <pc:chgData name="LAMPROPOULOU Anna" userId="S::alampro@netcompany.com::83b4f371-e610-4fc2-be37-eba1beaf4cee" providerId="AD" clId="Web-{56284208-429A-F3FB-BB4E-1AE6DC120331}" dt="2024-03-28T13:30:23.817" v="8" actId="20577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56284208-429A-F3FB-BB4E-1AE6DC120331}" dt="2024-03-28T13:30:16.926" v="4" actId="2057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56284208-429A-F3FB-BB4E-1AE6DC120331}" dt="2024-03-28T13:30:20.004" v="6" actId="2057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56284208-429A-F3FB-BB4E-1AE6DC120331}" dt="2024-03-28T13:30:21.051" v="7" actId="2057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56284208-429A-F3FB-BB4E-1AE6DC120331}" dt="2024-03-28T13:30:23.817" v="8" actId="2057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GKOURMA Adriana" userId="6c1bde2e-c56c-4733-9819-bee0f5f6d3a6" providerId="ADAL" clId="{9D700A82-F13A-4A61-9470-CD98EA4066E0}"/>
    <pc:docChg chg="modSld">
      <pc:chgData name="GKOURMA Adriana" userId="6c1bde2e-c56c-4733-9819-bee0f5f6d3a6" providerId="ADAL" clId="{9D700A82-F13A-4A61-9470-CD98EA4066E0}" dt="2024-04-01T12:21:08.260" v="0" actId="14100"/>
      <pc:docMkLst>
        <pc:docMk/>
      </pc:docMkLst>
      <pc:sldChg chg="modSp mod">
        <pc:chgData name="GKOURMA Adriana" userId="6c1bde2e-c56c-4733-9819-bee0f5f6d3a6" providerId="ADAL" clId="{9D700A82-F13A-4A61-9470-CD98EA4066E0}" dt="2024-04-01T12:21:08.260" v="0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9D700A82-F13A-4A61-9470-CD98EA4066E0}" dt="2024-04-01T12:21:08.260" v="0" actId="14100"/>
          <ac:spMkLst>
            <pc:docMk/>
            <pc:sldMk cId="977502121" sldId="278"/>
            <ac:spMk id="33" creationId="{10F0A948-64DB-BB85-88DF-53F6551ABE8D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  <pc:docChgLst>
    <pc:chgData name="LAMPROPOULOU Anna" userId="83b4f371-e610-4fc2-be37-eba1beaf4cee" providerId="ADAL" clId="{16B0722A-F404-42C2-9824-5936A9D73A2F}"/>
    <pc:docChg chg="custSel modSld">
      <pc:chgData name="LAMPROPOULOU Anna" userId="83b4f371-e610-4fc2-be37-eba1beaf4cee" providerId="ADAL" clId="{16B0722A-F404-42C2-9824-5936A9D73A2F}" dt="2024-04-01T14:11:19.653" v="7" actId="207"/>
      <pc:docMkLst>
        <pc:docMk/>
      </pc:docMkLst>
      <pc:sldChg chg="modSp mod">
        <pc:chgData name="LAMPROPOULOU Anna" userId="83b4f371-e610-4fc2-be37-eba1beaf4cee" providerId="ADAL" clId="{16B0722A-F404-42C2-9824-5936A9D73A2F}" dt="2024-03-28T13:33:37.976" v="6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16B0722A-F404-42C2-9824-5936A9D73A2F}" dt="2024-03-28T13:31:05.425" v="0" actId="27636"/>
          <ac:spMkLst>
            <pc:docMk/>
            <pc:sldMk cId="1620281344" sldId="270"/>
            <ac:spMk id="3" creationId="{469276F1-1777-48B7-D42A-6BEB39CE32C8}"/>
          </ac:spMkLst>
        </pc:spChg>
        <pc:spChg chg="mod">
          <ac:chgData name="LAMPROPOULOU Anna" userId="83b4f371-e610-4fc2-be37-eba1beaf4cee" providerId="ADAL" clId="{16B0722A-F404-42C2-9824-5936A9D73A2F}" dt="2024-03-28T13:33:30.202" v="4" actId="20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83b4f371-e610-4fc2-be37-eba1beaf4cee" providerId="ADAL" clId="{16B0722A-F404-42C2-9824-5936A9D73A2F}" dt="2024-03-28T13:33:33.710" v="5" actId="20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83b4f371-e610-4fc2-be37-eba1beaf4cee" providerId="ADAL" clId="{16B0722A-F404-42C2-9824-5936A9D73A2F}" dt="2024-03-28T13:33:37.976" v="6" actId="207"/>
          <ac:spMkLst>
            <pc:docMk/>
            <pc:sldMk cId="1620281344" sldId="270"/>
            <ac:spMk id="30" creationId="{D163881D-BBDA-2022-AB17-3780FD21FC17}"/>
          </ac:spMkLst>
        </pc:spChg>
      </pc:sldChg>
      <pc:sldChg chg="modSp mod">
        <pc:chgData name="LAMPROPOULOU Anna" userId="83b4f371-e610-4fc2-be37-eba1beaf4cee" providerId="ADAL" clId="{16B0722A-F404-42C2-9824-5936A9D73A2F}" dt="2024-04-01T14:11:19.653" v="7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16B0722A-F404-42C2-9824-5936A9D73A2F}" dt="2024-03-28T13:33:25.806" v="3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16B0722A-F404-42C2-9824-5936A9D73A2F}" dt="2024-04-01T14:11:19.653" v="7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16B0722A-F404-42C2-9824-5936A9D73A2F}" dt="2024-03-28T13:33:20.055" v="2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16B0722A-F404-42C2-9824-5936A9D73A2F}" dt="2024-03-28T13:33:16.363" v="1" actId="20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</a:t>
            </a:r>
            <a:r>
              <a:rPr lang="es-ES" dirty="0"/>
              <a:t> </a:t>
            </a:r>
            <a:r>
              <a:rPr lang="es-ES" dirty="0" err="1"/>
              <a:t>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te </a:t>
            </a:r>
            <a:r>
              <a:rPr lang="es-ES" dirty="0" err="1"/>
              <a:t>feugait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qui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luptatum</a:t>
            </a:r>
            <a:r>
              <a:rPr lang="es-ES" dirty="0"/>
              <a:t> </a:t>
            </a:r>
            <a:r>
              <a:rPr lang="es-ES" dirty="0" err="1"/>
              <a:t>zzril</a:t>
            </a:r>
            <a:r>
              <a:rPr lang="es-ES" dirty="0"/>
              <a:t> </a:t>
            </a:r>
            <a:r>
              <a:rPr lang="es-ES" dirty="0" err="1"/>
              <a:t>delenit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Chapter</a:t>
            </a:r>
            <a:endParaRPr lang="es-ES" dirty="0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4.emf"/><Relationship Id="rId12" Type="http://schemas.openxmlformats.org/officeDocument/2006/relationships/image" Target="../media/image17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service-brochure" TargetMode="External"/><Relationship Id="rId11" Type="http://schemas.openxmlformats.org/officeDocument/2006/relationships/hyperlink" Target="https://european-digital-innovation-hubs.ec.europa.eu/media%23infographic" TargetMode="External"/><Relationship Id="rId5" Type="http://schemas.openxmlformats.org/officeDocument/2006/relationships/hyperlink" Target="https://european-digital-innovation-hubs.ec.europa.eu/media#infographic" TargetMode="External"/><Relationship Id="rId15" Type="http://schemas.openxmlformats.org/officeDocument/2006/relationships/image" Target="../media/image20.emf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hyperlink" Target="https://european-digital-innovation-hubs.ec.europa.eu/media#roll-up-banner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hyperlink" Target="mailto:info@edihnetwork.eu" TargetMode="External"/><Relationship Id="rId3" Type="http://schemas.openxmlformats.org/officeDocument/2006/relationships/hyperlink" Target="https://european-digital-innovation-hubs.ec.europa.eu/media#online-meeting-background" TargetMode="External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6.emf"/><Relationship Id="rId2" Type="http://schemas.openxmlformats.org/officeDocument/2006/relationships/image" Target="../media/image7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social-media-posts" TargetMode="External"/><Relationship Id="rId11" Type="http://schemas.openxmlformats.org/officeDocument/2006/relationships/hyperlink" Target="https://european-digital-innovation-hubs.ec.europa.eu/home" TargetMode="External"/><Relationship Id="rId5" Type="http://schemas.openxmlformats.org/officeDocument/2006/relationships/hyperlink" Target="https://european-digital-innovation-hubs.ec.europa.eu/media#email-signature-banner" TargetMode="External"/><Relationship Id="rId15" Type="http://schemas.openxmlformats.org/officeDocument/2006/relationships/image" Target="../media/image24.emf"/><Relationship Id="rId10" Type="http://schemas.openxmlformats.org/officeDocument/2006/relationships/image" Target="../media/image16.emf"/><Relationship Id="rId4" Type="http://schemas.openxmlformats.org/officeDocument/2006/relationships/hyperlink" Target="https://european-digital-innovation-hubs.ec.europa.eu/media#website-banners" TargetMode="External"/><Relationship Id="rId9" Type="http://schemas.openxmlformats.org/officeDocument/2006/relationships/image" Target="../media/image15.emf"/><Relationship Id="rId1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nb-NO" sz="7200" b="1">
                <a:solidFill>
                  <a:schemeClr val="bg2"/>
                </a:solidFill>
              </a:rPr>
              <a:t>Europeisk nettverk for digitale innovasjonsknutepunkter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b-NO" b="0">
                <a:solidFill>
                  <a:srgbClr val="FFFEFB"/>
                </a:solidFill>
              </a:rPr>
              <a:t>Pådriver for EUs digitale transformasjon</a:t>
            </a:r>
          </a:p>
          <a:p>
            <a:endParaRPr lang="es-ES" dirty="0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hjertet av Europas digitale revolusjon ligger det Europeiske nettverk for digitale innovasjonsknutepunkter (EDIH).</a:t>
            </a:r>
          </a:p>
          <a:p>
            <a:r>
              <a:rPr lang="nb-NO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</a:t>
            </a:r>
            <a:r>
              <a:rPr lang="nb-NO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dynamisk, felleseuropeisk fellesskap av eksperter med en misjon om å omforme det digitale landskapet for små og mellomstore bedrifter (SME-er) og offentlige organisasjoner (PSO-er).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nb-NO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EDIH-er står som fyrtårn for digital kunnskap, og kartlegger kursen for å la SME-er navigere i de raskt skiftende strømningene i dagens teknologidrevne verden.</a:t>
            </a:r>
            <a:br>
              <a:rPr lang="nb-NO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 å utnytte potensialet i digitalisering står virksomheter klare til å forbedre produksjonsprosessene, øke effektiviteten og overgå konkurrentene</a:t>
            </a:r>
            <a:r>
              <a:rPr lang="nb-NO" sz="190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299062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750684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nb-NO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EDIH-nettverkets engasjement går utover digital dyktighet</a:t>
            </a:r>
            <a:r>
              <a:rPr lang="nb-NO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nb-NO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nb-NO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er forankret i en bevisst, ansvarlig tilnærming om å levere tjenester som fremmer miljømessig bærekraft.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nb-NO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EU-kommisjonen ved roret forener dette arbeidet mer enn 200 digitale innovasjonsknutepunkter (EDIH-er), strategisk fordelt på EUs medlemsstater, samt Island, Liechtenstein og Norge.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25000" cy="763032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nb-NO" sz="188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Legg ut på denne spennende reisen sammen med oss for å forme Europas digitale fremtid! </a:t>
            </a:r>
            <a:r>
              <a:rPr lang="nb-NO" sz="188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Pådriver for EUs digitale transformasjon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188506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nb-NO" sz="13000" b="1" dirty="0">
                <a:solidFill>
                  <a:schemeClr val="accent1"/>
                </a:solidFill>
              </a:rPr>
              <a:t>Engasjer deg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3139279"/>
            <a:ext cx="19134137" cy="838200"/>
          </a:xfrm>
        </p:spPr>
        <p:txBody>
          <a:bodyPr>
            <a:noAutofit/>
          </a:bodyPr>
          <a:lstStyle/>
          <a:p>
            <a:r>
              <a:rPr lang="nb-NO" sz="4800" b="0" dirty="0">
                <a:solidFill>
                  <a:schemeClr val="accent2"/>
                </a:solidFill>
              </a:rPr>
              <a:t>Hvordan kan du bidra til å spre informasjon om EDIH-nettverket?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Forsterk EDIH-nettverket og dets oppdrag ved å opprette og publisere en informativ artikkel, et tankevekkende blogginnlegg eller et engasjerende intervju med våre representanter for digitale innovasjonsknutepunkter. </a:t>
            </a:r>
          </a:p>
          <a:p>
            <a:r>
              <a:rPr lang="nb-NO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 dine kreative ideer og innsikt med teamet vårt.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Opprett forbindelser mellom dine egne bestrebelser og EDIH-nettverket der det er aktuelt (for eksempel ved å presentere relevante nyheter på nettstedet eller nyhetsbrevet ditt, koble til EDIH-nettverkets </a:t>
            </a:r>
            <a:r>
              <a:rPr lang="nb-NO" sz="2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nettsted</a:t>
            </a:r>
            <a:r>
              <a:rPr lang="nb-NO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på din egen plattform, delta i eller organisere arrangementer sentrert rundt digital innovasjon og dele innsikt om digital transformasjon via dine sosiale mediekontoer).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nb-NO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Start diskusjoner om EDIH-nettverket med kolleger, nettverk og andre interessenter, og sørg for at materiale om EDIH-nettverket som du finner i dette verktøysettet er lett tilgjengelig på tvers av kommunikasjonskanalene dine.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nb-NO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Støtt EDIH-nettverkets oppdrag ved å dele, legge ut på nytt og godkjenne innhold på sosiale medier relatert til det.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Grip enhver mulighet til å promotere EDIH-nettverket ved å bruke ressursene som tilbys i kommunikasjonsverktøykassen.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Pådriver for EUs digitale transformasjon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nb-NO" sz="4000" dirty="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2"/>
              </a:rPr>
              <a:t>Video</a:t>
            </a:r>
            <a:endParaRPr lang="nb-NO" sz="4000" dirty="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Bruk videoen som et engasjerende verktøy for å vise frem nettverkets virkningsfulle arbeid, mål og suksesshistorier. Del det på forskjellige plattformer for å nå et bredere publikum.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nb-NO" sz="4000" dirty="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Servicebrosjyre</a:t>
            </a:r>
            <a:endParaRPr lang="nb-NO" sz="4000" dirty="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Distribuer vår informative servicebrosjyre til potensielle interessenter og partnere for å gi dem en detaljert oversikt over våre tjenester og fordelene for kundene.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nb-NO" sz="4000" dirty="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Roll-up-banner</a:t>
            </a:r>
            <a:endParaRPr lang="nb-NO" sz="4000" dirty="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 det iøynefallende roll-up-banneret på arrangementer, konferanser eller workshops for å tiltrekke oppmerksomhet og sette i gang samtaler om EDIH-nettverket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nb-NO" sz="4000" dirty="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Infografikk</a:t>
            </a:r>
            <a:endParaRPr lang="nb-NO" sz="4000" dirty="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Kommunikasjonsmateriale</a:t>
            </a:r>
          </a:p>
          <a:p>
            <a:endParaRPr lang="es-ES" sz="1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 fontScale="92500"/>
          </a:bodyPr>
          <a:lstStyle/>
          <a:p>
            <a:r>
              <a:rPr lang="nb-NO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Du kan effektivt formidle nettverkets misjon med vårt omfattende </a:t>
            </a:r>
            <a:br>
              <a:rPr lang="nb-NO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</a:br>
            <a:r>
              <a:rPr lang="nb-NO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kommunikasjonsmateriale, utformet for å gjøre din oppsøkende innsats virkningsfull og engasjerende.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 vår infografikk på dine sosiale mediakanaler, nettsteder eller presentasjoner for å formidle viktig informasjon om EDIH-nettverket på en klar og overbevisende måte.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Pådriver for EUs digitale transformasjon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nb-NO" sz="4000" dirty="0">
                <a:solidFill>
                  <a:srgbClr val="0068FF"/>
                </a:solidFill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Bakgrunn for nettmøter</a:t>
            </a:r>
            <a:endParaRPr lang="nb-NO" sz="4000" dirty="0">
              <a:solidFill>
                <a:srgbClr val="0068FF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 webinarer eller virtuelle møter kan du sette scenen for diskusjoner om nettverket ved å bruke vår tilpassede nettmøtebakgrunn.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nb-NO" sz="4000" dirty="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Nettbanner</a:t>
            </a:r>
            <a:endParaRPr lang="nb-NO" sz="4000" dirty="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Forbedre nettverkets synlighet og støtt dets misjon ved å legge til vårt banner på nettstedet ditt.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nb-NO" sz="4000" dirty="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Banner for e-post</a:t>
            </a:r>
            <a:endParaRPr lang="nb-NO" sz="4000" dirty="0">
              <a:solidFill>
                <a:srgbClr val="FFCF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nb-NO" sz="1950">
                <a:latin typeface="Arial"/>
                <a:cs typeface="Arial"/>
              </a:rPr>
              <a:t>Inkluder dette banneret i e-postsignaturene eller nyhetsbrevene dine for å holde EDIH-nettverket fremst i tankene til dine profesjonelle kontakter.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nb-NO" sz="4000" dirty="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Innlegg på sosiale medier</a:t>
            </a:r>
            <a:endParaRPr lang="nb-NO" sz="4000" dirty="0">
              <a:solidFill>
                <a:srgbClr val="FF5A63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 tid og krefter ved å bruke våre eksempler på innlegg på sosiale medier. Disse innleggene er designet for å være oppsiktsvekkende og delbare, noe som gjør det enkelt for deg å spre informasjon om nettverket.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Pådriver for EUs digitale transformasjon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nb-NO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 disse materialene til din disposisjon kan du spille en avgjørende rolle i å forsterke EDIH-nettverkets budskap og innvirkning. Ditt engasjement som multiplikator vil bidra til å akselerere digital transformasjon, innovasjon og vekst over hele EU.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60761" y="92139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200">
                <a:latin typeface="Arial" panose="020B0604020202020204" pitchFamily="34" charset="0"/>
                <a:cs typeface="Arial" panose="020B0604020202020204" pitchFamily="34" charset="0"/>
              </a:rPr>
              <a:t>Hvis du trenger råd eller har spørsmål angående denne verktøykassen, kan du kontakte oss på: </a:t>
            </a:r>
            <a:r>
              <a:rPr lang="nb-NO" sz="220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nb-NO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vil gjerne høre fra deg!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4E9AEB-29DF-4A25-B797-B18A1B4950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6c068c-bc2d-4620-b517-6a4d82a7e161"/>
    <ds:schemaRef ds:uri="604b4288-15a6-4b36-801c-a9875e40b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1C816D-FD5D-4E38-A8F5-9437607A4DFF}">
  <ds:schemaRefs>
    <ds:schemaRef ds:uri="fb6c068c-bc2d-4620-b517-6a4d82a7e161"/>
    <ds:schemaRef ds:uri="http://purl.org/dc/terms/"/>
    <ds:schemaRef ds:uri="http://schemas.microsoft.com/office/2006/metadata/properties"/>
    <ds:schemaRef ds:uri="http://www.w3.org/XML/1998/namespace"/>
    <ds:schemaRef ds:uri="604b4288-15a6-4b36-801c-a9875e40b072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736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EC Square Sans Pro</vt:lpstr>
      <vt:lpstr>Times New Roman</vt:lpstr>
      <vt:lpstr>Calibri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LAMPROPOULOU Anna</cp:lastModifiedBy>
  <cp:revision>52</cp:revision>
  <dcterms:created xsi:type="dcterms:W3CDTF">2022-09-13T15:48:24Z</dcterms:created>
  <dcterms:modified xsi:type="dcterms:W3CDTF">2024-04-01T14:11:30Z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