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7762E-35F5-4920-B154-B1A1501C9173}" v="25" dt="2024-04-01T12:24:07.191"/>
    <p1510:client id="{4B15C06B-CFCC-4A32-B436-B1C3A2FC1079}" v="8" dt="2024-04-01T08:31:56.317"/>
    <p1510:client id="{8F24ACE2-AB55-6660-BB44-523B31788E51}" v="15" dt="2024-04-01T08:27:42.5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83b4f371-e610-4fc2-be37-eba1beaf4cee" providerId="ADAL" clId="{4B15C06B-CFCC-4A32-B436-B1C3A2FC1079}"/>
    <pc:docChg chg="custSel modSld">
      <pc:chgData name="LAMPROPOULOU Anna" userId="83b4f371-e610-4fc2-be37-eba1beaf4cee" providerId="ADAL" clId="{4B15C06B-CFCC-4A32-B436-B1C3A2FC1079}" dt="2024-04-01T08:31:45.526" v="9" actId="207"/>
      <pc:docMkLst>
        <pc:docMk/>
      </pc:docMkLst>
      <pc:sldChg chg="modSp mod">
        <pc:chgData name="LAMPROPOULOU Anna" userId="83b4f371-e610-4fc2-be37-eba1beaf4cee" providerId="ADAL" clId="{4B15C06B-CFCC-4A32-B436-B1C3A2FC1079}" dt="2024-04-01T08:30:14.328" v="6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4B15C06B-CFCC-4A32-B436-B1C3A2FC1079}" dt="2024-04-01T08:29:38.972" v="4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4B15C06B-CFCC-4A32-B436-B1C3A2FC1079}" dt="2024-04-01T08:29:57.786" v="5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4B15C06B-CFCC-4A32-B436-B1C3A2FC1079}" dt="2024-04-01T08:30:14.328" v="6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4B15C06B-CFCC-4A32-B436-B1C3A2FC1079}" dt="2024-04-01T08:31:45.526" v="9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4B15C06B-CFCC-4A32-B436-B1C3A2FC1079}" dt="2024-04-01T08:31:18.016" v="7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4B15C06B-CFCC-4A32-B436-B1C3A2FC1079}" dt="2024-04-01T08:31:31.536" v="8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4B15C06B-CFCC-4A32-B436-B1C3A2FC1079}" dt="2024-04-01T08:31:45.526" v="9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4B15C06B-CFCC-4A32-B436-B1C3A2FC1079}" dt="2024-04-01T08:29:08.248" v="2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GKOURMA Adriana" userId="6c1bde2e-c56c-4733-9819-bee0f5f6d3a6" providerId="ADAL" clId="{07A7762E-35F5-4920-B154-B1A1501C9173}"/>
    <pc:docChg chg="undo redo custSel modSld">
      <pc:chgData name="GKOURMA Adriana" userId="6c1bde2e-c56c-4733-9819-bee0f5f6d3a6" providerId="ADAL" clId="{07A7762E-35F5-4920-B154-B1A1501C9173}" dt="2024-04-01T12:24:07.191" v="24" actId="1076"/>
      <pc:docMkLst>
        <pc:docMk/>
      </pc:docMkLst>
      <pc:sldChg chg="modSp mod">
        <pc:chgData name="GKOURMA Adriana" userId="6c1bde2e-c56c-4733-9819-bee0f5f6d3a6" providerId="ADAL" clId="{07A7762E-35F5-4920-B154-B1A1501C9173}" dt="2024-04-01T12:23:20.384" v="19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07A7762E-35F5-4920-B154-B1A1501C9173}" dt="2024-04-01T12:23:20.384" v="19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07A7762E-35F5-4920-B154-B1A1501C9173}" dt="2024-04-01T12:24:07.191" v="24" actId="1076"/>
        <pc:sldMkLst>
          <pc:docMk/>
          <pc:sldMk cId="2804756480" sldId="280"/>
        </pc:sldMkLst>
        <pc:spChg chg="mod">
          <ac:chgData name="GKOURMA Adriana" userId="6c1bde2e-c56c-4733-9819-bee0f5f6d3a6" providerId="ADAL" clId="{07A7762E-35F5-4920-B154-B1A1501C9173}" dt="2024-04-01T12:24:07.191" v="24" actId="1076"/>
          <ac:spMkLst>
            <pc:docMk/>
            <pc:sldMk cId="2804756480" sldId="280"/>
            <ac:spMk id="81" creationId="{423D2F4B-685F-70BE-1B03-D35CF4D66FFA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S::alampro@netcompany.com::83b4f371-e610-4fc2-be37-eba1beaf4cee" providerId="AD" clId="Web-{8F24ACE2-AB55-6660-BB44-523B31788E51}"/>
    <pc:docChg chg="modSld">
      <pc:chgData name="LAMPROPOULOU Anna" userId="S::alampro@netcompany.com::83b4f371-e610-4fc2-be37-eba1beaf4cee" providerId="AD" clId="Web-{8F24ACE2-AB55-6660-BB44-523B31788E51}" dt="2024-04-01T08:27:42.555" v="6" actId="20577"/>
      <pc:docMkLst>
        <pc:docMk/>
      </pc:docMkLst>
      <pc:sldChg chg="modSp">
        <pc:chgData name="LAMPROPOULOU Anna" userId="S::alampro@netcompany.com::83b4f371-e610-4fc2-be37-eba1beaf4cee" providerId="AD" clId="Web-{8F24ACE2-AB55-6660-BB44-523B31788E51}" dt="2024-04-01T08:27:42.555" v="6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8F24ACE2-AB55-6660-BB44-523B31788E51}" dt="2024-04-01T08:27:22.040" v="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F24ACE2-AB55-6660-BB44-523B31788E51}" dt="2024-04-01T08:27:42.555" v="6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F24ACE2-AB55-6660-BB44-523B31788E51}" dt="2024-04-01T08:27:37.087" v="2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F24ACE2-AB55-6660-BB44-523B31788E51}" dt="2024-04-01T08:27:37.149" v="4" actId="20577"/>
          <ac:spMkLst>
            <pc:docMk/>
            <pc:sldMk cId="1620281344" sldId="27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tr-TR" sz="7200" b="1">
                <a:solidFill>
                  <a:schemeClr val="bg2"/>
                </a:solidFill>
              </a:rPr>
              <a:t>Avrupa Dijital İnovasyon Merkezleri Ağı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b="0">
                <a:solidFill>
                  <a:srgbClr val="FFFEFB"/>
                </a:solidFill>
              </a:rPr>
              <a:t>AB’nin dijital dönüşümünü destekleme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Avrupa'nın dijital devriminin kalbinde Avrupa Dijital İnovasyon Merkezleri (EDIH) Ağı yer almaktadır.</a:t>
            </a:r>
          </a:p>
          <a:p>
            <a:r>
              <a:rPr lang="tr-TR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Küçük ve orta ölçekli işletmeler (KOBİ’ler) ve kamu sektörü kuruluşları (PSO’lar) için dijital ortamı yeniden şekillendirme misyonuna sahip dinamik, pan-Avrupa bir uzmanlar topluluğu.</a:t>
            </a:r>
            <a:r>
              <a:rPr lang="tr-TR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tr-TR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EDIH’ler, dijital bilgilerin yol göstericisi olarak KOBİ’lerin günümüzün teknoloji odaklı dünyasının hızla değişen akıntılarında yollarını bulmalarını sağlar.</a:t>
            </a:r>
            <a:br>
              <a:rPr lang="tr-TR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İşletmeler, dijitalleşme potansiyelinden yararlanarak üretim süreçlerini iyileştirmeye, verimliliklerini artırmaya ve rakiplerini geride bırakmaya hazır.</a:t>
            </a:r>
            <a:r>
              <a:rPr lang="tr-TR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tr-TR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 Ağının taahhüdü dijital uzmanlığın ötesine geçiyor.</a:t>
            </a:r>
            <a:br>
              <a:rPr lang="tr-TR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Çevresel sürdürülebilirliği geliştiren hizmetleri sunmaya yönelik bilinçli ve sorumlu bir yaklaşıma dayanmaktadır.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r-TR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çaba, Avrupa Komisyonu liderliğinde AB Üye Devletlerinin yanı sıra İzlanda, Lihtenştayn ve Norveç’e stratejik olarak dağılmış 200’den fazla dijital inovasyon merkezini (EDIH) bir araya getiriyor.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tr-TR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Avrupa’nın dijital geleceğini şekillendirirken bu heyecan verici yolculuğa bizimle birlikte çıkın! </a:t>
            </a:r>
            <a:r>
              <a:rPr lang="tr-TR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AB’nin dijital dönüşümünü destekleme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tr-TR" sz="13000" b="1">
                <a:solidFill>
                  <a:schemeClr val="accent1"/>
                </a:solidFill>
              </a:rPr>
              <a:t>Siz de katılın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tr-TR" sz="4800" b="0">
                <a:solidFill>
                  <a:schemeClr val="accent2"/>
                </a:solidFill>
              </a:rPr>
              <a:t>EDIH Ağı hakkındaki haberlerin yayılmasına nasıl yardımcı olabilirsiniz?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Bilgilendirici bir makale, düşündürücü bir blog yazısı veya dijital inovasyon merkezi temsilcilerimizle ilgi çekici bir röportaj oluşturup yayınlayarak EDIH Ağını ve misyonunu güçlendirin. </a:t>
            </a:r>
          </a:p>
          <a:p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Yaratıcı fikirlerinizi ve içgörülerinizi ekibimizle paylaşın.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Uygun olduğu durumlarda kendi çalışmalarınız ile EDIH Ağı arasında bağlantılar kurun (örneğin, İnternet sitenizde veya bülteninizde ilgili haberlere yer vererek, kendi platformunuzda </a:t>
            </a:r>
            <a:r>
              <a:rPr lang="tr-TR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 Ağı İnternet sitesi</a:t>
            </a: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bağlantı vererek, dijital inovasyon merkezli etkinliklere katılarak veya bu etkinlikleri düzenleyerek ve sosyal medya hesaplarınız üzerinden dijital dönüşümle ilgili içgörüler paylaşarak).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Meslektaşlarınızla, ağlarınızla ve diğer paydaşlarınızla EDIH Ağı hakkında görüşmeler başlatın ve bu araç setinde verilen EDIH Ağı materyallerinin iletişim kanallarınızda kolayca erişilebilir olmasını sağlayın.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 Ağı ile ilgili sosyal medya içeriklerini paylaşarak, yeniden yayınlayarak ve onaylayarak EDIH Ağı misyonunu destekleyin.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İletişim Araç Setinde verilen kaynakları kullanarak EDIH Ağını tanıtmak için her fırsatı değerlendirin.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AB’nin dijital dönüşümünü destekleme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Video</a:t>
            </a:r>
            <a:endParaRPr lang="tr-TR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Videoyu, ağın etkili çalışmalarını, hedeflerini ve başarı hikayelerini sergilemek için ilgi çekici bir araç olarak kullanın. Daha geniş bir kitleye ulaşmak için çeşitli platformlarda paylaşın.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Hizmet Broşürü</a:t>
            </a:r>
            <a:endParaRPr lang="tr-TR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Bilgilendirici hizmet broşürümüzü potansiyel paydaşlara ve ortaklara dağıtarak onlara hizmetlerimiz ve müşterilerimize sağladığımız faydalar hakkında ayrıntılı bir genel bakış sunun.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Döner Afiş</a:t>
            </a:r>
            <a:endParaRPr lang="tr-TR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 Ağına dikkat çekmek ve hakkında konuşmalar başlatmak için göz alıcı döner afişi etkinliklerde, konferanslarda veya atölye çalışmalarında sergileyin.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İnfografikler</a:t>
            </a:r>
            <a:endParaRPr lang="tr-TR" sz="40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tr-TR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İletişim materyalleri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tr-TR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Dış erişim çabalarınızı etkili ve ilgi çekici hale getirmek için tasarlanmış kapsamlı </a:t>
            </a:r>
            <a:br>
              <a:rPr lang="tr-TR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tr-TR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İletişim Materyallerimizin yardımıyla ağın misyonunu etkili bir şekilde savunabilirsiniz.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 Ağı ile ilgili önemli bilgileri net ve ilgi çekici bir şekilde aktarmak için infografiklerimizi sosyal medya kanallarınızda, İnternet sitelerinizde veya sunumlarınızda paylaşın.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AB’nin dijital dönüşümünü destekleme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Çevrim içi buluşma arka planı</a:t>
            </a:r>
            <a:endParaRPr lang="tr-TR" sz="4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İnternet seminerleri veya sanal toplantılar sırasında, özel çevrim içi buluşma arka planımızı kullanarak ağ hakkındaki görüşmeler için zemin hazırlayın.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İnternet afişi</a:t>
            </a:r>
            <a:endParaRPr lang="tr-TR" sz="400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İnternet sitenize afişimizi ekleyerek ağın görünürlüğünü artırın ve misyonunu destekleyin.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E-posta için afiş</a:t>
            </a:r>
            <a:endParaRPr lang="tr-TR" sz="400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tr-TR" sz="1950">
                <a:latin typeface="Arial"/>
                <a:cs typeface="Arial"/>
              </a:rPr>
              <a:t>EDIH Ağını, mesleki bağlantılarınızın aklında kalması için bu sembolü e-posta imzalarınıza veya haber bültenlerinize ekleyin.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Sosyal medya paylaşımları</a:t>
            </a:r>
            <a:endParaRPr lang="tr-TR" sz="400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Örnek sosyal medya gönderilerimizi kullanarak zamandan ve emekten tasarruf edin. Bu gönderiler, ağ hakkında bilgi yaymanızı kolaylaştıracak şekilde dikkat çekici ve paylaşılabilir olarak tasarlanmıştır.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AB’nin dijital dönüşümünü destekleme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tr-TR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Tasarrufunuzda bulunan bu materyallerle EDIH Ağı mesajını ve etkisini güçlendirmede önemli bir rol oynayabilirsiniz. Bir çarpan olarak katılımınız, Avrupa Birliği genelinde dijital dönüşümü, inovasyonu ve büyümeyi hızlandırmaya yardımcı olacaktır.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200">
                <a:latin typeface="Arial" panose="020B0604020202020204" pitchFamily="34" charset="0"/>
                <a:cs typeface="Arial" panose="020B0604020202020204" pitchFamily="34" charset="0"/>
              </a:rPr>
              <a:t>Bu araç setiyle ilgili tavsiyeye ihtiyacınız veya sorularınız varsa, lütfen bizimle iletişime geçin: </a:t>
            </a:r>
            <a:r>
              <a:rPr lang="tr-TR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359077" y="7051095"/>
            <a:ext cx="672513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tr-TR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Bizimle iletişime gemenizi istiyoruz!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fb6c068c-bc2d-4620-b517-6a4d82a7e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1B3488-9D4C-435B-80F5-4F7BA1EB6567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revision>1</cp:revision>
  <dcterms:created xsi:type="dcterms:W3CDTF">2022-09-13T15:48:24Z</dcterms:created>
  <dcterms:modified xsi:type="dcterms:W3CDTF">2024-04-01T12:24:14Z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