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sioni i paracaktuar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68" y="86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CB248E89-6C69-4618-AA5F-CC158955313D}"/>
    <pc:docChg chg="modSld">
      <pc:chgData name="GKOURMA Adriana" userId="6c1bde2e-c56c-4733-9819-bee0f5f6d3a6" providerId="ADAL" clId="{CB248E89-6C69-4618-AA5F-CC158955313D}" dt="2024-04-01T12:15:01.543" v="4" actId="14100"/>
      <pc:docMkLst>
        <pc:docMk/>
      </pc:docMkLst>
      <pc:sldChg chg="modSp mod">
        <pc:chgData name="GKOURMA Adriana" userId="6c1bde2e-c56c-4733-9819-bee0f5f6d3a6" providerId="ADAL" clId="{CB248E89-6C69-4618-AA5F-CC158955313D}" dt="2024-04-01T12:14:04.441" v="2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CB248E89-6C69-4618-AA5F-CC158955313D}" dt="2024-04-01T12:13:43.783" v="0" actId="14100"/>
          <ac:spMkLst>
            <pc:docMk/>
            <pc:sldMk cId="977502121" sldId="278"/>
            <ac:spMk id="14" creationId="{FF0D0773-AAED-4BEC-32EF-6EFF36C5FE0F}"/>
          </ac:spMkLst>
        </pc:spChg>
        <pc:spChg chg="mod">
          <ac:chgData name="GKOURMA Adriana" userId="6c1bde2e-c56c-4733-9819-bee0f5f6d3a6" providerId="ADAL" clId="{CB248E89-6C69-4618-AA5F-CC158955313D}" dt="2024-04-01T12:13:48.135" v="1" actId="14100"/>
          <ac:spMkLst>
            <pc:docMk/>
            <pc:sldMk cId="977502121" sldId="278"/>
            <ac:spMk id="29" creationId="{2B11DAC4-0710-F043-4AF0-E87901281637}"/>
          </ac:spMkLst>
        </pc:spChg>
        <pc:spChg chg="mod">
          <ac:chgData name="GKOURMA Adriana" userId="6c1bde2e-c56c-4733-9819-bee0f5f6d3a6" providerId="ADAL" clId="{CB248E89-6C69-4618-AA5F-CC158955313D}" dt="2024-04-01T12:14:04.441" v="2" actId="14100"/>
          <ac:spMkLst>
            <pc:docMk/>
            <pc:sldMk cId="977502121" sldId="278"/>
            <ac:spMk id="33" creationId="{10F0A948-64DB-BB85-88DF-53F6551ABE8D}"/>
          </ac:spMkLst>
        </pc:spChg>
      </pc:sldChg>
      <pc:sldChg chg="modSp mod">
        <pc:chgData name="GKOURMA Adriana" userId="6c1bde2e-c56c-4733-9819-bee0f5f6d3a6" providerId="ADAL" clId="{CB248E89-6C69-4618-AA5F-CC158955313D}" dt="2024-04-01T12:15:01.543" v="4" actId="14100"/>
        <pc:sldMkLst>
          <pc:docMk/>
          <pc:sldMk cId="3071119776" sldId="279"/>
        </pc:sldMkLst>
        <pc:spChg chg="mod">
          <ac:chgData name="GKOURMA Adriana" userId="6c1bde2e-c56c-4733-9819-bee0f5f6d3a6" providerId="ADAL" clId="{CB248E89-6C69-4618-AA5F-CC158955313D}" dt="2024-04-01T12:15:01.543" v="4" actId="14100"/>
          <ac:spMkLst>
            <pc:docMk/>
            <pc:sldMk cId="3071119776" sldId="279"/>
            <ac:spMk id="12" creationId="{C857DB31-C8F5-087C-6040-B6CF66ADF8B9}"/>
          </ac:spMkLst>
        </pc:spChg>
      </pc:sldChg>
      <pc:sldChg chg="modSp mod">
        <pc:chgData name="GKOURMA Adriana" userId="6c1bde2e-c56c-4733-9819-bee0f5f6d3a6" providerId="ADAL" clId="{CB248E89-6C69-4618-AA5F-CC158955313D}" dt="2024-04-01T12:14:37.811" v="3" actId="14100"/>
        <pc:sldMkLst>
          <pc:docMk/>
          <pc:sldMk cId="2804756480" sldId="280"/>
        </pc:sldMkLst>
        <pc:spChg chg="mod">
          <ac:chgData name="GKOURMA Adriana" userId="6c1bde2e-c56c-4733-9819-bee0f5f6d3a6" providerId="ADAL" clId="{CB248E89-6C69-4618-AA5F-CC158955313D}" dt="2024-04-01T12:14:37.811" v="3" actId="14100"/>
          <ac:spMkLst>
            <pc:docMk/>
            <pc:sldMk cId="2804756480" sldId="280"/>
            <ac:spMk id="27" creationId="{AA0349BC-E389-8B2D-6E81-04C15E2536A8}"/>
          </ac:spMkLst>
        </pc:spChg>
      </pc:sldChg>
    </pc:docChg>
  </pc:docChgLst>
  <pc:docChgLst>
    <pc:chgData name="LAMPROPOULOU Anna" userId="83b4f371-e610-4fc2-be37-eba1beaf4cee" providerId="ADAL" clId="{AE575C37-F13B-4875-9525-84B491CDA396}"/>
    <pc:docChg chg="undo custSel modSld">
      <pc:chgData name="LAMPROPOULOU Anna" userId="83b4f371-e610-4fc2-be37-eba1beaf4cee" providerId="ADAL" clId="{AE575C37-F13B-4875-9525-84B491CDA396}" dt="2024-03-28T10:03:22.962" v="21" actId="3626"/>
      <pc:docMkLst>
        <pc:docMk/>
      </pc:docMkLst>
      <pc:sldChg chg="modSp mod">
        <pc:chgData name="LAMPROPOULOU Anna" userId="83b4f371-e610-4fc2-be37-eba1beaf4cee" providerId="ADAL" clId="{AE575C37-F13B-4875-9525-84B491CDA396}" dt="2024-03-28T09:50:33.884" v="10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AE575C37-F13B-4875-9525-84B491CDA396}" dt="2024-03-28T09:50:33.884" v="10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AE575C37-F13B-4875-9525-84B491CDA396}" dt="2024-03-28T09:50:28.981" v="9" actId="115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AE575C37-F13B-4875-9525-84B491CDA396}" dt="2024-03-28T09:50:24.200" v="8" actId="115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AE575C37-F13B-4875-9525-84B491CDA396}" dt="2024-03-28T09:49:55.537" v="6" actId="3626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AE575C37-F13B-4875-9525-84B491CDA396}" dt="2024-03-28T10:03:22.962" v="21" actId="3626"/>
        <pc:sldMkLst>
          <pc:docMk/>
          <pc:sldMk cId="2804756480" sldId="280"/>
        </pc:sldMkLst>
        <pc:spChg chg="mod">
          <ac:chgData name="LAMPROPOULOU Anna" userId="83b4f371-e610-4fc2-be37-eba1beaf4cee" providerId="ADAL" clId="{AE575C37-F13B-4875-9525-84B491CDA396}" dt="2024-03-28T09:51:26.802" v="14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AE575C37-F13B-4875-9525-84B491CDA396}" dt="2024-03-28T09:52:28.670" v="18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AE575C37-F13B-4875-9525-84B491CDA396}" dt="2024-03-28T10:03:19.187" v="20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AE575C37-F13B-4875-9525-84B491CDA396}" dt="2024-03-28T10:03:22.962" v="21" actId="3626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LAMPROPOULOU Anna" userId="S::alampro@netcompany.com::83b4f371-e610-4fc2-be37-eba1beaf4cee" providerId="AD" clId="Web-{838DE909-643D-928B-5FDF-CCB7DF1BF674}"/>
    <pc:docChg chg="modSld">
      <pc:chgData name="LAMPROPOULOU Anna" userId="S::alampro@netcompany.com::83b4f371-e610-4fc2-be37-eba1beaf4cee" providerId="AD" clId="Web-{838DE909-643D-928B-5FDF-CCB7DF1BF674}" dt="2024-03-28T09:06:49.728" v="11" actId="20577"/>
      <pc:docMkLst>
        <pc:docMk/>
      </pc:docMkLst>
      <pc:sldChg chg="modSp">
        <pc:chgData name="LAMPROPOULOU Anna" userId="S::alampro@netcompany.com::83b4f371-e610-4fc2-be37-eba1beaf4cee" providerId="AD" clId="Web-{838DE909-643D-928B-5FDF-CCB7DF1BF674}" dt="2024-03-28T09:05:46.478" v="7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838DE909-643D-928B-5FDF-CCB7DF1BF674}" dt="2024-03-28T09:05:06.618" v="4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838DE909-643D-928B-5FDF-CCB7DF1BF674}" dt="2024-03-28T09:05:19.025" v="5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838DE909-643D-928B-5FDF-CCB7DF1BF674}" dt="2024-03-28T09:05:34.150" v="6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838DE909-643D-928B-5FDF-CCB7DF1BF674}" dt="2024-03-28T09:05:46.478" v="7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838DE909-643D-928B-5FDF-CCB7DF1BF674}" dt="2024-03-28T09:06:49.728" v="11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838DE909-643D-928B-5FDF-CCB7DF1BF674}" dt="2024-03-28T09:06:05.884" v="8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838DE909-643D-928B-5FDF-CCB7DF1BF674}" dt="2024-03-28T09:06:17.759" v="9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838DE909-643D-928B-5FDF-CCB7DF1BF674}" dt="2024-03-28T09:06:35.400" v="10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838DE909-643D-928B-5FDF-CCB7DF1BF674}" dt="2024-03-28T09:06:49.728" v="11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79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7.emf"/><Relationship Id="rId3" Type="http://schemas.openxmlformats.org/officeDocument/2006/relationships/hyperlink" Target="https://european-digital-innovation-hubs.ec.europa.eu/media#videos" TargetMode="External"/><Relationship Id="rId7" Type="http://schemas.openxmlformats.org/officeDocument/2006/relationships/hyperlink" Target="https://european-digital-innovation-hubs.ec.europa.eu/media%23service-brochure" TargetMode="External"/><Relationship Id="rId12" Type="http://schemas.openxmlformats.org/officeDocument/2006/relationships/hyperlink" Target="https://european-digital-innovation-hubs.ec.europa.eu/media%23infographic" TargetMode="External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infographic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roll-up-banner" TargetMode="External"/><Relationship Id="rId15" Type="http://schemas.openxmlformats.org/officeDocument/2006/relationships/image" Target="../media/image19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sq-AL" sz="7200" b="1">
                <a:solidFill>
                  <a:schemeClr val="bg2"/>
                </a:solidFill>
              </a:rPr>
              <a:t>Rrjeti Evropian i Habeve të Inovacionit Digjital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q-AL" b="0">
                <a:solidFill>
                  <a:srgbClr val="FFFEFB"/>
                </a:solidFill>
              </a:rPr>
              <a:t>Nxitja e transformimit dixhital të BE-së</a:t>
            </a:r>
          </a:p>
          <a:p>
            <a:endParaRPr lang="es-ES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760173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q-AL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 zemër të revolucionit dixhital të Evropës qëndron Rrjeti Evropian i Habeve të Inovacionit Digjital (EDIH).</a:t>
            </a:r>
          </a:p>
          <a:p>
            <a:r>
              <a:rPr lang="sq-AL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 </a:t>
            </a:r>
            <a:r>
              <a:rPr lang="sq-AL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komunitet dinamik, pan-evropian i ekspertëve në një mision për të riformuar peizazhin dixhital të ndërmarrjeve të vogla dhe të mesme (NVM) dhe organizatave të sektorit publik (OSP).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54150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sq-AL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EDIH-të qëndrojnë si fenerë të njohurive dixhitale, duke hartuar kursin për NVM-të në mënyrë që të lundrojnë nëpër rrymat në ndryshim të shpejtë të botës së sotme të drejtuar nga teknologjia.</a:t>
            </a:r>
            <a:br>
              <a:rPr lang="sq-A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q-AL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Duke shfrytëzuar potencialin e dixhitalizimit, bizneset janë të gatshme për të përmirësuar proceset e prodhimit, të rrisin efikasitetin dhe të tejkalojnë konkurrencën</a:t>
            </a:r>
            <a:r>
              <a:rPr lang="sq-AL" sz="1900" dirty="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sq-AL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Angazhimi i Rrjetit EDIH shkon përtej aftësive dixhitale</a:t>
            </a:r>
            <a:r>
              <a:rPr lang="sq-AL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sq-AL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q-AL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 ka rrënjët në një qasje të ndërgjegjshme dhe të përgjegjshme për të ofruar shërbime që mbështesin qëndrueshmërinë mjedisore.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sq-AL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Komisionin Evropian në krye, kjo përpjekje bashkon më shumë se 200 habe të inovacionit dixhital (EDIH), të shpërndara në mënyrë strategjike në të gjithë Shtetet Anëtare të BE-së, si edhe në Islandë, Lihtenshtajn dhe Norvegji.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763032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sq-AL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Filloni këtë udhëtim emocionues me ne ndërsa formësojmë të ardhmen dixhitale të Evropës! </a:t>
            </a:r>
            <a:r>
              <a:rPr lang="sq-AL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q-AL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q-AL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Nxitja e transformimit dixhital të BE-së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sq-AL" sz="13000" b="1">
                <a:solidFill>
                  <a:schemeClr val="accent1"/>
                </a:solidFill>
              </a:rPr>
              <a:t>Përfshihuni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sq-AL" sz="4800" b="0">
                <a:solidFill>
                  <a:schemeClr val="accent2"/>
                </a:solidFill>
              </a:rPr>
              <a:t>Si mund të ndihmoni në përhapjen e fjalës lidhur me Rrjetin EDIH?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Mbështetni Rrjetin EDIH dhe misionin e tij duke krijuar dhe publikuar një artikull informues, një postim në blog ose një intervistë interesante me përfaqësuesit e habit tonë të inovacionit dixhital. </a:t>
            </a:r>
          </a:p>
          <a:p>
            <a:r>
              <a:rPr lang="sq-AL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Ndani idetë dhe njohuritë tuaja krijuese me ekipin tonë.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663055" cy="253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sq-A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Vendosni lidhje midis përpjekjeve tuaja dhe Rrjetit EDIH aty ku është e aplikueshme (për shembull, duke paraqitur lajme relevante në faqen tuaj të internetit ose në buletinin tuaj, duke bërë linqe me  </a:t>
            </a:r>
            <a:r>
              <a:rPr lang="sq-AL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faqen e internetit të Rrjetit EDIH</a:t>
            </a:r>
            <a:r>
              <a:rPr lang="sq-A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në platformën tuaj, duke marrë pjesë ose duke organizuar ngjarje të përqendruara rreth inovacionit dixhital dhe duke ndarë njohuri mbi transformimin dixhital përmes llogarive tuaja të mediave sociale).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sq-AL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Bisedoni rreth Rrjetit EDIH me kolegët, rrjetet dhe palët e tjera të interesit dhe sigurohuni që materialet e Rrjetit EDIH që ofrohen në këtë komplet mjetesh të jenë në dispozicion në të gjitha kanalet tuaja të komunikimit.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sq-AL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Mbështetni misionin e Rrjetit EDIH duke ndarë, ri-postuar dhe miratuar përmbajtjen e mediave sociale lidhur me të.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sq-AL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Shfrytëzoni çdo mundësi për të promovuar Rrjetin EDIH, duke përdorur burimet e ofruara në Kompletin e Mjeteve të Komunikimit.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q-AL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q-AL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Nxitja e transformimit dixhital të BE-së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q-AL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3"/>
              </a:rPr>
              <a:t>Video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q-AL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Përdorni videon si një mjet interesant për të shfaqur punën, qëllimet dhe tregimet e suksesit të rrjetit. Shpërndaje në platforma të ndryshme për të arritur një audiencë më të gjerë.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TextBox 29">
            <a:hlinkClick r:id="rId4"/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55277" y="5039801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q-AL" sz="4000" u="sng">
                <a:solidFill>
                  <a:schemeClr val="accent4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Broshura e shërbimit</a:t>
            </a:r>
            <a:endParaRPr lang="sq-AL" sz="4000" u="sng">
              <a:solidFill>
                <a:schemeClr val="accent4"/>
              </a:solidFill>
              <a:effectLst/>
              <a:latin typeface="Arial"/>
              <a:ea typeface="Calibri" panose="020F0502020204030204" pitchFamily="34" charset="0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q-AL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Shpërndani broshurën tonë informuese të shërbimit tek palët e interesuara dhe partnerët e mundshëm për t'u ofruar një prezantim të detajuar të shërbimeve dhe përfitimeve që klientët mund të marrin nga ne.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hlinkClick r:id="rId5"/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q-AL" sz="4000" u="sng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</a:rPr>
              <a:t>Roll-up Banner</a:t>
            </a:r>
            <a:endParaRPr lang="sq-AL" sz="4000" u="sng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q-AL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Shfaqni një roll-up banner tërheqës në evente, konferenca ose workshope për të tërhequr vëmendjen dhe për të nxitur bisedat rreth Rrjetit EDIH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q-AL" sz="400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Infografikë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q-AL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Materialet e komunikimit</a:t>
            </a:r>
          </a:p>
          <a:p>
            <a:endParaRPr lang="es-ES" sz="1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 lnSpcReduction="10000"/>
          </a:bodyPr>
          <a:lstStyle/>
          <a:p>
            <a:r>
              <a:rPr lang="sq-AL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Ju mund të mbështesni në mënyrë efektive misionin e rrjetit me anë të Materialeve tona gjithëpërfshirëse të Komunikimit, të dizajnuara për të siguruar që përpjekjet tuaja të komunikimit të jenë ndikuese dhe angazhuese.</a:t>
            </a:r>
          </a:p>
        </p:txBody>
      </p:sp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q-AL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Ndani infografikën tonë në kanalet tuaja të mediave sociale, faqet e internetit ose prezantimet për të përcjellë informacionin kryesor lidhur me Rrjetin EDIH në një mënyrë të qartë dhe bindëse.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q-AL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Nxitja e transformimit dixhital të BE-së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q-AL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2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q-AL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3"/>
              </a:rPr>
              <a:t>Sfondi i takimeve online</a:t>
            </a:r>
            <a:endParaRPr lang="sq-AL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q-AL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Gjatë uebinareve ose takimeve virtuale, vendosni skenën për diskutime lidhur me rrjetin, duke përdorur sfondin tonë të personalizuar për takime online.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q-AL" sz="400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Banderola ueb</a:t>
            </a:r>
            <a:endParaRPr lang="sq-AL" sz="400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q-AL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Përmirësoni dukshmërinë e rrjetit dhe mbështesni misionin e tij duke shtuar banderolën tonë në faqen tuaj të internetit.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6879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q-AL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Banderola për postën elektronike</a:t>
            </a:r>
            <a:endParaRPr lang="sq-AL" sz="4000" dirty="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q-AL" sz="1950">
                <a:latin typeface="Arial"/>
                <a:cs typeface="Arial"/>
              </a:rPr>
              <a:t>Përfshini këtë banderolë në nënshkrimet tuaja të postës elektronike ose në buletinin tuaj për të drejtuar vëmendjen e kontakteve tuaja profesionale te Rrjeti EDIH.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72759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q-AL" sz="400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Postimet në mediat sociale</a:t>
            </a:r>
            <a:endParaRPr lang="sq-AL" sz="400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q-AL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Kurseni kohë dhe përpjekje duke përdorur mostrat tona të postimeve në mediat sociale. Këto postime janë krijuar për të tërhequr vëmendjen dhe për t'u ndarë me të tjerët, duke e bërë më të lehtë për ju të përhapni fjalën lidhur me rrjetin.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q-AL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Nxitja e transformimit dixhital të BE-së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q-AL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q-AL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 këto materiale në dispozicion, ju mund të luani një rol vendimtar në amplifikimin dhe ndikimin e mesazhit të Rrjetit EDIH. Përfshirja juaj si faktor shumëzues do të kontribuojë në përshpejtimin e transformimit dixhital, inovacionit dhe rritjes në gjithë Bashkimin Evropian.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q-AL" sz="2200">
                <a:latin typeface="Arial" panose="020B0604020202020204" pitchFamily="34" charset="0"/>
                <a:cs typeface="Arial" panose="020B0604020202020204" pitchFamily="34" charset="0"/>
              </a:rPr>
              <a:t>Nëse keni nevojë për këshilla ose keni ndonjë pyetje në lidhje me këtë vegël, ju lutemi na kontaktoni në: </a:t>
            </a:r>
            <a:r>
              <a:rPr lang="sq-AL" sz="220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sq-AL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Duam të dëgjojmë nga ju!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C816D-FD5D-4E38-A8F5-9437607A4DFF}">
  <ds:schemaRefs>
    <ds:schemaRef ds:uri="604b4288-15a6-4b36-801c-a9875e40b072"/>
    <ds:schemaRef ds:uri="fb6c068c-bc2d-4620-b517-6a4d82a7e1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4276C7-4417-4179-B7F7-FDD03597D37E}">
  <ds:schemaRefs>
    <ds:schemaRef ds:uri="604b4288-15a6-4b36-801c-a9875e40b072"/>
    <ds:schemaRef ds:uri="fb6c068c-bc2d-4620-b517-6a4d82a7e1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873</Words>
  <Application>Microsoft Office PowerPoint</Application>
  <PresentationFormat>Custom</PresentationFormat>
  <Paragraphs>52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GKOURMA Adriana</cp:lastModifiedBy>
  <cp:revision>1</cp:revision>
  <dcterms:created xsi:type="dcterms:W3CDTF">2022-09-13T15:48:24Z</dcterms:created>
  <dcterms:modified xsi:type="dcterms:W3CDTF">2024-04-01T12:15:11Z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