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4"/>
    <p:sldMasterId id="2147483672" r:id="rId5"/>
  </p:sldMasterIdLst>
  <p:notesMasterIdLst>
    <p:notesMasterId r:id="rId11"/>
  </p:notesMasterIdLst>
  <p:handoutMasterIdLst>
    <p:handoutMasterId r:id="rId12"/>
  </p:handoutMasterIdLst>
  <p:sldIdLst>
    <p:sldId id="325" r:id="rId6"/>
    <p:sldId id="278" r:id="rId7"/>
    <p:sldId id="279" r:id="rId8"/>
    <p:sldId id="270" r:id="rId9"/>
    <p:sldId id="280" r:id="rId10"/>
  </p:sldIdLst>
  <p:sldSz cx="20104100" cy="11309350"/>
  <p:notesSz cx="20104100" cy="11309350"/>
  <p:embeddedFontLst>
    <p:embeddedFont>
      <p:font typeface="EC Square Sans Pro" panose="020B0506040000020004" charset="0"/>
      <p:regular r:id="rId13"/>
      <p:bold r:id="rId14"/>
      <p:italic r:id="rId15"/>
      <p:boldItalic r:id="rId16"/>
    </p:embeddedFont>
  </p:embeddedFontLst>
  <p:defaultTextStyle>
    <a:defPPr>
      <a:defRPr lang="es-ES"/>
    </a:defPPr>
    <a:lvl1pPr marL="0" algn="l" defTabSz="914265" rtl="0" eaLnBrk="1" latinLnBrk="0" hangingPunct="1">
      <a:defRPr sz="1800" kern="1200">
        <a:solidFill>
          <a:schemeClr val="tx1"/>
        </a:solidFill>
        <a:latin typeface="+mn-lt"/>
        <a:ea typeface="+mn-ea"/>
        <a:cs typeface="+mn-cs"/>
      </a:defRPr>
    </a:lvl1pPr>
    <a:lvl2pPr marL="457133"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8" algn="l" defTabSz="914265" rtl="0" eaLnBrk="1" latinLnBrk="0" hangingPunct="1">
      <a:defRPr sz="1800" kern="1200">
        <a:solidFill>
          <a:schemeClr val="tx1"/>
        </a:solidFill>
        <a:latin typeface="+mn-lt"/>
        <a:ea typeface="+mn-ea"/>
        <a:cs typeface="+mn-cs"/>
      </a:defRPr>
    </a:lvl4pPr>
    <a:lvl5pPr marL="1828531" algn="l" defTabSz="914265" rtl="0" eaLnBrk="1" latinLnBrk="0" hangingPunct="1">
      <a:defRPr sz="1800" kern="1200">
        <a:solidFill>
          <a:schemeClr val="tx1"/>
        </a:solidFill>
        <a:latin typeface="+mn-lt"/>
        <a:ea typeface="+mn-ea"/>
        <a:cs typeface="+mn-cs"/>
      </a:defRPr>
    </a:lvl5pPr>
    <a:lvl6pPr marL="2285664" algn="l" defTabSz="914265" rtl="0" eaLnBrk="1" latinLnBrk="0" hangingPunct="1">
      <a:defRPr sz="1800" kern="1200">
        <a:solidFill>
          <a:schemeClr val="tx1"/>
        </a:solidFill>
        <a:latin typeface="+mn-lt"/>
        <a:ea typeface="+mn-ea"/>
        <a:cs typeface="+mn-cs"/>
      </a:defRPr>
    </a:lvl6pPr>
    <a:lvl7pPr marL="2742795" algn="l" defTabSz="914265" rtl="0" eaLnBrk="1" latinLnBrk="0" hangingPunct="1">
      <a:defRPr sz="1800" kern="1200">
        <a:solidFill>
          <a:schemeClr val="tx1"/>
        </a:solidFill>
        <a:latin typeface="+mn-lt"/>
        <a:ea typeface="+mn-ea"/>
        <a:cs typeface="+mn-cs"/>
      </a:defRPr>
    </a:lvl7pPr>
    <a:lvl8pPr marL="3199928" algn="l" defTabSz="914265" rtl="0" eaLnBrk="1" latinLnBrk="0" hangingPunct="1">
      <a:defRPr sz="1800" kern="1200">
        <a:solidFill>
          <a:schemeClr val="tx1"/>
        </a:solidFill>
        <a:latin typeface="+mn-lt"/>
        <a:ea typeface="+mn-ea"/>
        <a:cs typeface="+mn-cs"/>
      </a:defRPr>
    </a:lvl8pPr>
    <a:lvl9pPr marL="3657061" algn="l" defTabSz="91426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3F4224-3D4E-1A40-9026-1CEF33E1F000}">
          <p14:sldIdLst>
            <p14:sldId id="325"/>
            <p14:sldId id="278"/>
            <p14:sldId id="279"/>
            <p14:sldId id="270"/>
            <p14:sldId id="280"/>
          </p14:sldIdLst>
        </p14:section>
      </p14:sectionLst>
    </p:ext>
    <p:ext uri="{EFAFB233-063F-42B5-8137-9DF3F51BA10A}">
      <p15:sldGuideLst xmlns:p15="http://schemas.microsoft.com/office/powerpoint/2012/main">
        <p15:guide id="1" orient="horz" pos="6826" userDrawn="1">
          <p15:clr>
            <a:srgbClr val="A4A3A4"/>
          </p15:clr>
        </p15:guide>
        <p15:guide id="2" pos="332" userDrawn="1">
          <p15:clr>
            <a:srgbClr val="A4A3A4"/>
          </p15:clr>
        </p15:guide>
        <p15:guide id="3" pos="12332" userDrawn="1">
          <p15:clr>
            <a:srgbClr val="A4A3A4"/>
          </p15:clr>
        </p15:guide>
        <p15:guide id="4" pos="1292" userDrawn="1">
          <p15:clr>
            <a:srgbClr val="A4A3A4"/>
          </p15:clr>
        </p15:guide>
        <p15:guide id="5" orient="horz" pos="4330" userDrawn="1">
          <p15:clr>
            <a:srgbClr val="A4A3A4"/>
          </p15:clr>
        </p15:guide>
        <p15:guide id="6" pos="17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A4357-2DA9-7DC9-3840-25A5A1D03555}" name="KENEHAN Mairead (CNECT)" initials="KM(" userId="S::Mairead.KENEHAN@ec.europa.eu::631832d6-b52f-42e8-bd0c-0d7de53353bb" providerId="AD"/>
  <p188:author id="{AD5F229B-458F-EFBA-55B2-72778008B977}" name="GKOURMA Adriana" initials="GA" userId="S::agkourma@netcompany.com::6c1bde2e-c56c-4733-9819-bee0f5f6d3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FF"/>
    <a:srgbClr val="934B4F"/>
    <a:srgbClr val="FFCF00"/>
    <a:srgbClr val="FF5A63"/>
    <a:srgbClr val="FFFEFB"/>
    <a:srgbClr val="F8F5F1"/>
    <a:srgbClr val="F8F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768" y="86"/>
      </p:cViewPr>
      <p:guideLst>
        <p:guide orient="horz" pos="6826"/>
        <p:guide pos="332"/>
        <p:guide pos="12332"/>
        <p:guide pos="1292"/>
        <p:guide orient="horz" pos="4330"/>
        <p:guide pos="172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KOURMA Adriana" userId="6c1bde2e-c56c-4733-9819-bee0f5f6d3a6" providerId="ADAL" clId="{DEE7B933-2F62-4943-97AA-B8D8751FE384}"/>
    <pc:docChg chg="modSld">
      <pc:chgData name="GKOURMA Adriana" userId="6c1bde2e-c56c-4733-9819-bee0f5f6d3a6" providerId="ADAL" clId="{DEE7B933-2F62-4943-97AA-B8D8751FE384}" dt="2024-02-09T08:20:32.957" v="9" actId="20577"/>
      <pc:docMkLst>
        <pc:docMk/>
      </pc:docMkLst>
      <pc:sldChg chg="modSp mod">
        <pc:chgData name="GKOURMA Adriana" userId="6c1bde2e-c56c-4733-9819-bee0f5f6d3a6" providerId="ADAL" clId="{DEE7B933-2F62-4943-97AA-B8D8751FE384}" dt="2024-02-09T08:20:32.957" v="9" actId="20577"/>
        <pc:sldMkLst>
          <pc:docMk/>
          <pc:sldMk cId="2804756480" sldId="280"/>
        </pc:sldMkLst>
        <pc:spChg chg="mod">
          <ac:chgData name="GKOURMA Adriana" userId="6c1bde2e-c56c-4733-9819-bee0f5f6d3a6" providerId="ADAL" clId="{DEE7B933-2F62-4943-97AA-B8D8751FE384}" dt="2024-02-09T08:20:32.957" v="9" actId="20577"/>
          <ac:spMkLst>
            <pc:docMk/>
            <pc:sldMk cId="2804756480" sldId="280"/>
            <ac:spMk id="28" creationId="{AC7C7818-5E10-22CF-CCA8-A59F8DB9013F}"/>
          </ac:spMkLst>
        </pc:spChg>
      </pc:sldChg>
    </pc:docChg>
  </pc:docChgLst>
  <pc:docChgLst>
    <pc:chgData name="BIMPIZA Natalia" userId="S::nbimpiza@netcompany.com::cb98026e-dc8d-4ccd-a279-f0dece3a49ce" providerId="AD" clId="Web-{86519106-5AC5-26BD-3A11-E5AAC164E49A}"/>
    <pc:docChg chg="modSld">
      <pc:chgData name="BIMPIZA Natalia" userId="S::nbimpiza@netcompany.com::cb98026e-dc8d-4ccd-a279-f0dece3a49ce" providerId="AD" clId="Web-{86519106-5AC5-26BD-3A11-E5AAC164E49A}" dt="2024-02-07T09:24:39.953" v="3" actId="20577"/>
      <pc:docMkLst>
        <pc:docMk/>
      </pc:docMkLst>
      <pc:sldChg chg="modSp">
        <pc:chgData name="BIMPIZA Natalia" userId="S::nbimpiza@netcompany.com::cb98026e-dc8d-4ccd-a279-f0dece3a49ce" providerId="AD" clId="Web-{86519106-5AC5-26BD-3A11-E5AAC164E49A}" dt="2024-02-07T09:24:39.953" v="3" actId="20577"/>
        <pc:sldMkLst>
          <pc:docMk/>
          <pc:sldMk cId="2804756480" sldId="280"/>
        </pc:sldMkLst>
        <pc:spChg chg="mod">
          <ac:chgData name="BIMPIZA Natalia" userId="S::nbimpiza@netcompany.com::cb98026e-dc8d-4ccd-a279-f0dece3a49ce" providerId="AD" clId="Web-{86519106-5AC5-26BD-3A11-E5AAC164E49A}" dt="2024-02-07T09:24:39.953" v="3" actId="20577"/>
          <ac:spMkLst>
            <pc:docMk/>
            <pc:sldMk cId="2804756480" sldId="280"/>
            <ac:spMk id="28" creationId="{AC7C7818-5E10-22CF-CCA8-A59F8DB9013F}"/>
          </ac:spMkLst>
        </pc:spChg>
      </pc:sldChg>
    </pc:docChg>
  </pc:docChgLst>
  <pc:docChgLst>
    <pc:chgData name="LAMPROPOULOU Anna" userId="S::alampro@netcompany.com::83b4f371-e610-4fc2-be37-eba1beaf4cee" providerId="AD" clId="Web-{0D39A757-4280-3976-AE5C-83AA5EF93C0F}"/>
    <pc:docChg chg="modSld">
      <pc:chgData name="LAMPROPOULOU Anna" userId="S::alampro@netcompany.com::83b4f371-e610-4fc2-be37-eba1beaf4cee" providerId="AD" clId="Web-{0D39A757-4280-3976-AE5C-83AA5EF93C0F}" dt="2024-03-28T11:33:17.732" v="14" actId="20577"/>
      <pc:docMkLst>
        <pc:docMk/>
      </pc:docMkLst>
      <pc:sldChg chg="modSp">
        <pc:chgData name="LAMPROPOULOU Anna" userId="S::alampro@netcompany.com::83b4f371-e610-4fc2-be37-eba1beaf4cee" providerId="AD" clId="Web-{0D39A757-4280-3976-AE5C-83AA5EF93C0F}" dt="2024-03-28T11:33:07.717" v="6" actId="20577"/>
        <pc:sldMkLst>
          <pc:docMk/>
          <pc:sldMk cId="1620281344" sldId="270"/>
        </pc:sldMkLst>
        <pc:spChg chg="mod">
          <ac:chgData name="LAMPROPOULOU Anna" userId="S::alampro@netcompany.com::83b4f371-e610-4fc2-be37-eba1beaf4cee" providerId="AD" clId="Web-{0D39A757-4280-3976-AE5C-83AA5EF93C0F}" dt="2024-03-28T11:32:56.810" v="0" actId="20577"/>
          <ac:spMkLst>
            <pc:docMk/>
            <pc:sldMk cId="1620281344" sldId="270"/>
            <ac:spMk id="24" creationId="{E19A1BA8-F5B9-81C0-1F79-5D2D04529B48}"/>
          </ac:spMkLst>
        </pc:spChg>
        <pc:spChg chg="mod">
          <ac:chgData name="LAMPROPOULOU Anna" userId="S::alampro@netcompany.com::83b4f371-e610-4fc2-be37-eba1beaf4cee" providerId="AD" clId="Web-{0D39A757-4280-3976-AE5C-83AA5EF93C0F}" dt="2024-03-28T11:33:00.482" v="2" actId="20577"/>
          <ac:spMkLst>
            <pc:docMk/>
            <pc:sldMk cId="1620281344" sldId="270"/>
            <ac:spMk id="27" creationId="{AA0349BC-E389-8B2D-6E81-04C15E2536A8}"/>
          </ac:spMkLst>
        </pc:spChg>
        <pc:spChg chg="mod">
          <ac:chgData name="LAMPROPOULOU Anna" userId="S::alampro@netcompany.com::83b4f371-e610-4fc2-be37-eba1beaf4cee" providerId="AD" clId="Web-{0D39A757-4280-3976-AE5C-83AA5EF93C0F}" dt="2024-03-28T11:33:07.592" v="4" actId="20577"/>
          <ac:spMkLst>
            <pc:docMk/>
            <pc:sldMk cId="1620281344" sldId="270"/>
            <ac:spMk id="30" creationId="{D163881D-BBDA-2022-AB17-3780FD21FC17}"/>
          </ac:spMkLst>
        </pc:spChg>
        <pc:spChg chg="mod">
          <ac:chgData name="LAMPROPOULOU Anna" userId="S::alampro@netcompany.com::83b4f371-e610-4fc2-be37-eba1beaf4cee" providerId="AD" clId="Web-{0D39A757-4280-3976-AE5C-83AA5EF93C0F}" dt="2024-03-28T11:33:07.717" v="6" actId="20577"/>
          <ac:spMkLst>
            <pc:docMk/>
            <pc:sldMk cId="1620281344" sldId="270"/>
            <ac:spMk id="33" creationId="{FEFEB86C-62D9-64A1-25ED-9753D1A8695F}"/>
          </ac:spMkLst>
        </pc:spChg>
      </pc:sldChg>
      <pc:sldChg chg="modSp">
        <pc:chgData name="LAMPROPOULOU Anna" userId="S::alampro@netcompany.com::83b4f371-e610-4fc2-be37-eba1beaf4cee" providerId="AD" clId="Web-{0D39A757-4280-3976-AE5C-83AA5EF93C0F}" dt="2024-03-28T11:33:17.732" v="14" actId="20577"/>
        <pc:sldMkLst>
          <pc:docMk/>
          <pc:sldMk cId="2804756480" sldId="280"/>
        </pc:sldMkLst>
        <pc:spChg chg="mod">
          <ac:chgData name="LAMPROPOULOU Anna" userId="S::alampro@netcompany.com::83b4f371-e610-4fc2-be37-eba1beaf4cee" providerId="AD" clId="Web-{0D39A757-4280-3976-AE5C-83AA5EF93C0F}" dt="2024-03-28T11:33:08.045" v="8" actId="20577"/>
          <ac:spMkLst>
            <pc:docMk/>
            <pc:sldMk cId="2804756480" sldId="280"/>
            <ac:spMk id="24" creationId="{E19A1BA8-F5B9-81C0-1F79-5D2D04529B48}"/>
          </ac:spMkLst>
        </pc:spChg>
        <pc:spChg chg="mod">
          <ac:chgData name="LAMPROPOULOU Anna" userId="S::alampro@netcompany.com::83b4f371-e610-4fc2-be37-eba1beaf4cee" providerId="AD" clId="Web-{0D39A757-4280-3976-AE5C-83AA5EF93C0F}" dt="2024-03-28T11:33:10.779" v="10" actId="20577"/>
          <ac:spMkLst>
            <pc:docMk/>
            <pc:sldMk cId="2804756480" sldId="280"/>
            <ac:spMk id="27" creationId="{AA0349BC-E389-8B2D-6E81-04C15E2536A8}"/>
          </ac:spMkLst>
        </pc:spChg>
        <pc:spChg chg="mod">
          <ac:chgData name="LAMPROPOULOU Anna" userId="S::alampro@netcompany.com::83b4f371-e610-4fc2-be37-eba1beaf4cee" providerId="AD" clId="Web-{0D39A757-4280-3976-AE5C-83AA5EF93C0F}" dt="2024-03-28T11:33:12.264" v="12" actId="20577"/>
          <ac:spMkLst>
            <pc:docMk/>
            <pc:sldMk cId="2804756480" sldId="280"/>
            <ac:spMk id="30" creationId="{D163881D-BBDA-2022-AB17-3780FD21FC17}"/>
          </ac:spMkLst>
        </pc:spChg>
        <pc:spChg chg="mod">
          <ac:chgData name="LAMPROPOULOU Anna" userId="S::alampro@netcompany.com::83b4f371-e610-4fc2-be37-eba1beaf4cee" providerId="AD" clId="Web-{0D39A757-4280-3976-AE5C-83AA5EF93C0F}" dt="2024-03-28T11:33:17.732" v="14" actId="20577"/>
          <ac:spMkLst>
            <pc:docMk/>
            <pc:sldMk cId="2804756480" sldId="280"/>
            <ac:spMk id="33" creationId="{FEFEB86C-62D9-64A1-25ED-9753D1A8695F}"/>
          </ac:spMkLst>
        </pc:spChg>
      </pc:sldChg>
    </pc:docChg>
  </pc:docChgLst>
  <pc:docChgLst>
    <pc:chgData name="LAMPROPOULOU Anna" userId="83b4f371-e610-4fc2-be37-eba1beaf4cee" providerId="ADAL" clId="{19D4670A-3A62-4D99-BC40-DE84725DC24E}"/>
    <pc:docChg chg="modSld">
      <pc:chgData name="LAMPROPOULOU Anna" userId="83b4f371-e610-4fc2-be37-eba1beaf4cee" providerId="ADAL" clId="{19D4670A-3A62-4D99-BC40-DE84725DC24E}" dt="2024-03-28T11:40:21.696" v="8" actId="207"/>
      <pc:docMkLst>
        <pc:docMk/>
      </pc:docMkLst>
      <pc:sldChg chg="modSp mod">
        <pc:chgData name="LAMPROPOULOU Anna" userId="83b4f371-e610-4fc2-be37-eba1beaf4cee" providerId="ADAL" clId="{19D4670A-3A62-4D99-BC40-DE84725DC24E}" dt="2024-03-28T11:40:21.696" v="8" actId="207"/>
        <pc:sldMkLst>
          <pc:docMk/>
          <pc:sldMk cId="1620281344" sldId="270"/>
        </pc:sldMkLst>
        <pc:spChg chg="mod">
          <ac:chgData name="LAMPROPOULOU Anna" userId="83b4f371-e610-4fc2-be37-eba1beaf4cee" providerId="ADAL" clId="{19D4670A-3A62-4D99-BC40-DE84725DC24E}" dt="2024-03-28T11:35:13.584" v="0" actId="207"/>
          <ac:spMkLst>
            <pc:docMk/>
            <pc:sldMk cId="1620281344" sldId="270"/>
            <ac:spMk id="24" creationId="{E19A1BA8-F5B9-81C0-1F79-5D2D04529B48}"/>
          </ac:spMkLst>
        </pc:spChg>
        <pc:spChg chg="mod">
          <ac:chgData name="LAMPROPOULOU Anna" userId="83b4f371-e610-4fc2-be37-eba1beaf4cee" providerId="ADAL" clId="{19D4670A-3A62-4D99-BC40-DE84725DC24E}" dt="2024-03-28T11:35:37.513" v="3" actId="207"/>
          <ac:spMkLst>
            <pc:docMk/>
            <pc:sldMk cId="1620281344" sldId="270"/>
            <ac:spMk id="27" creationId="{AA0349BC-E389-8B2D-6E81-04C15E2536A8}"/>
          </ac:spMkLst>
        </pc:spChg>
        <pc:spChg chg="mod">
          <ac:chgData name="LAMPROPOULOU Anna" userId="83b4f371-e610-4fc2-be37-eba1beaf4cee" providerId="ADAL" clId="{19D4670A-3A62-4D99-BC40-DE84725DC24E}" dt="2024-03-28T11:36:30.372" v="4" actId="207"/>
          <ac:spMkLst>
            <pc:docMk/>
            <pc:sldMk cId="1620281344" sldId="270"/>
            <ac:spMk id="30" creationId="{D163881D-BBDA-2022-AB17-3780FD21FC17}"/>
          </ac:spMkLst>
        </pc:spChg>
        <pc:spChg chg="mod">
          <ac:chgData name="LAMPROPOULOU Anna" userId="83b4f371-e610-4fc2-be37-eba1beaf4cee" providerId="ADAL" clId="{19D4670A-3A62-4D99-BC40-DE84725DC24E}" dt="2024-03-28T11:40:21.696" v="8" actId="207"/>
          <ac:spMkLst>
            <pc:docMk/>
            <pc:sldMk cId="1620281344" sldId="270"/>
            <ac:spMk id="33" creationId="{FEFEB86C-62D9-64A1-25ED-9753D1A8695F}"/>
          </ac:spMkLst>
        </pc:spChg>
      </pc:sldChg>
      <pc:sldChg chg="modSp mod">
        <pc:chgData name="LAMPROPOULOU Anna" userId="83b4f371-e610-4fc2-be37-eba1beaf4cee" providerId="ADAL" clId="{19D4670A-3A62-4D99-BC40-DE84725DC24E}" dt="2024-03-28T11:38:59.872" v="7" actId="207"/>
        <pc:sldMkLst>
          <pc:docMk/>
          <pc:sldMk cId="2804756480" sldId="280"/>
        </pc:sldMkLst>
        <pc:spChg chg="mod">
          <ac:chgData name="LAMPROPOULOU Anna" userId="83b4f371-e610-4fc2-be37-eba1beaf4cee" providerId="ADAL" clId="{19D4670A-3A62-4D99-BC40-DE84725DC24E}" dt="2024-03-28T11:38:22.641" v="5" actId="207"/>
          <ac:spMkLst>
            <pc:docMk/>
            <pc:sldMk cId="2804756480" sldId="280"/>
            <ac:spMk id="24" creationId="{E19A1BA8-F5B9-81C0-1F79-5D2D04529B48}"/>
          </ac:spMkLst>
        </pc:spChg>
        <pc:spChg chg="mod">
          <ac:chgData name="LAMPROPOULOU Anna" userId="83b4f371-e610-4fc2-be37-eba1beaf4cee" providerId="ADAL" clId="{19D4670A-3A62-4D99-BC40-DE84725DC24E}" dt="2024-03-28T11:38:39.217" v="6" actId="207"/>
          <ac:spMkLst>
            <pc:docMk/>
            <pc:sldMk cId="2804756480" sldId="280"/>
            <ac:spMk id="27" creationId="{AA0349BC-E389-8B2D-6E81-04C15E2536A8}"/>
          </ac:spMkLst>
        </pc:spChg>
        <pc:spChg chg="mod">
          <ac:chgData name="LAMPROPOULOU Anna" userId="83b4f371-e610-4fc2-be37-eba1beaf4cee" providerId="ADAL" clId="{19D4670A-3A62-4D99-BC40-DE84725DC24E}" dt="2024-03-28T11:38:59.872" v="7" actId="207"/>
          <ac:spMkLst>
            <pc:docMk/>
            <pc:sldMk cId="2804756480" sldId="280"/>
            <ac:spMk id="30" creationId="{D163881D-BBDA-2022-AB17-3780FD21FC17}"/>
          </ac:spMkLst>
        </pc:spChg>
      </pc:sldChg>
    </pc:docChg>
  </pc:docChgLst>
  <pc:docChgLst>
    <pc:chgData name="GKOURMA Adriana" userId="6c1bde2e-c56c-4733-9819-bee0f5f6d3a6" providerId="ADAL" clId="{97E8E3E9-F718-40EB-9A35-9B5D3673ECCE}"/>
    <pc:docChg chg="modSld">
      <pc:chgData name="GKOURMA Adriana" userId="6c1bde2e-c56c-4733-9819-bee0f5f6d3a6" providerId="ADAL" clId="{97E8E3E9-F718-40EB-9A35-9B5D3673ECCE}" dt="2024-04-01T11:52:04.921" v="9" actId="14100"/>
      <pc:docMkLst>
        <pc:docMk/>
      </pc:docMkLst>
      <pc:sldChg chg="modSp mod">
        <pc:chgData name="GKOURMA Adriana" userId="6c1bde2e-c56c-4733-9819-bee0f5f6d3a6" providerId="ADAL" clId="{97E8E3E9-F718-40EB-9A35-9B5D3673ECCE}" dt="2024-04-01T11:52:04.921" v="9" actId="14100"/>
        <pc:sldMkLst>
          <pc:docMk/>
          <pc:sldMk cId="1620281344" sldId="270"/>
        </pc:sldMkLst>
        <pc:spChg chg="mod">
          <ac:chgData name="GKOURMA Adriana" userId="6c1bde2e-c56c-4733-9819-bee0f5f6d3a6" providerId="ADAL" clId="{97E8E3E9-F718-40EB-9A35-9B5D3673ECCE}" dt="2024-04-01T11:52:04.921" v="9" actId="14100"/>
          <ac:spMkLst>
            <pc:docMk/>
            <pc:sldMk cId="1620281344" sldId="270"/>
            <ac:spMk id="29" creationId="{3D1277F5-25F9-27E6-956F-E5CD5434223E}"/>
          </ac:spMkLst>
        </pc:spChg>
        <pc:spChg chg="mod">
          <ac:chgData name="GKOURMA Adriana" userId="6c1bde2e-c56c-4733-9819-bee0f5f6d3a6" providerId="ADAL" clId="{97E8E3E9-F718-40EB-9A35-9B5D3673ECCE}" dt="2024-04-01T11:51:54.007" v="8" actId="14100"/>
          <ac:spMkLst>
            <pc:docMk/>
            <pc:sldMk cId="1620281344" sldId="270"/>
            <ac:spMk id="31" creationId="{7F3FCF9A-237E-FF5A-92BF-A18ADA9B40D0}"/>
          </ac:spMkLst>
        </pc:spChg>
      </pc:sldChg>
      <pc:sldChg chg="modSp mod">
        <pc:chgData name="GKOURMA Adriana" userId="6c1bde2e-c56c-4733-9819-bee0f5f6d3a6" providerId="ADAL" clId="{97E8E3E9-F718-40EB-9A35-9B5D3673ECCE}" dt="2024-04-01T11:51:25.589" v="6" actId="14100"/>
        <pc:sldMkLst>
          <pc:docMk/>
          <pc:sldMk cId="977502121" sldId="278"/>
        </pc:sldMkLst>
        <pc:spChg chg="mod">
          <ac:chgData name="GKOURMA Adriana" userId="6c1bde2e-c56c-4733-9819-bee0f5f6d3a6" providerId="ADAL" clId="{97E8E3E9-F718-40EB-9A35-9B5D3673ECCE}" dt="2024-04-01T11:51:25.589" v="6" actId="14100"/>
          <ac:spMkLst>
            <pc:docMk/>
            <pc:sldMk cId="977502121" sldId="278"/>
            <ac:spMk id="27" creationId="{78D694A0-4133-AF97-6812-55BF7C29EB88}"/>
          </ac:spMkLst>
        </pc:spChg>
      </pc:sldChg>
      <pc:sldChg chg="modSp mod">
        <pc:chgData name="GKOURMA Adriana" userId="6c1bde2e-c56c-4733-9819-bee0f5f6d3a6" providerId="ADAL" clId="{97E8E3E9-F718-40EB-9A35-9B5D3673ECCE}" dt="2024-04-01T09:24:56.735" v="3" actId="123"/>
        <pc:sldMkLst>
          <pc:docMk/>
          <pc:sldMk cId="3071119776" sldId="279"/>
        </pc:sldMkLst>
        <pc:spChg chg="mod">
          <ac:chgData name="GKOURMA Adriana" userId="6c1bde2e-c56c-4733-9819-bee0f5f6d3a6" providerId="ADAL" clId="{97E8E3E9-F718-40EB-9A35-9B5D3673ECCE}" dt="2024-04-01T09:24:54.645" v="2" actId="123"/>
          <ac:spMkLst>
            <pc:docMk/>
            <pc:sldMk cId="3071119776" sldId="279"/>
            <ac:spMk id="11" creationId="{0F65EE63-60FE-C70F-A609-02BA76625E87}"/>
          </ac:spMkLst>
        </pc:spChg>
        <pc:spChg chg="mod">
          <ac:chgData name="GKOURMA Adriana" userId="6c1bde2e-c56c-4733-9819-bee0f5f6d3a6" providerId="ADAL" clId="{97E8E3E9-F718-40EB-9A35-9B5D3673ECCE}" dt="2024-04-01T09:24:56.735" v="3" actId="123"/>
          <ac:spMkLst>
            <pc:docMk/>
            <pc:sldMk cId="3071119776" sldId="279"/>
            <ac:spMk id="12" creationId="{C857DB31-C8F5-087C-6040-B6CF66ADF8B9}"/>
          </ac:spMkLst>
        </pc:spChg>
        <pc:spChg chg="mod">
          <ac:chgData name="GKOURMA Adriana" userId="6c1bde2e-c56c-4733-9819-bee0f5f6d3a6" providerId="ADAL" clId="{97E8E3E9-F718-40EB-9A35-9B5D3673ECCE}" dt="2024-04-01T09:24:39.721" v="0" actId="123"/>
          <ac:spMkLst>
            <pc:docMk/>
            <pc:sldMk cId="3071119776" sldId="279"/>
            <ac:spMk id="15" creationId="{964ACAD3-E04E-2718-B502-3F88E781FCC4}"/>
          </ac:spMkLst>
        </pc:spChg>
        <pc:spChg chg="mod">
          <ac:chgData name="GKOURMA Adriana" userId="6c1bde2e-c56c-4733-9819-bee0f5f6d3a6" providerId="ADAL" clId="{97E8E3E9-F718-40EB-9A35-9B5D3673ECCE}" dt="2024-04-01T09:24:46.203" v="1" actId="123"/>
          <ac:spMkLst>
            <pc:docMk/>
            <pc:sldMk cId="3071119776" sldId="279"/>
            <ac:spMk id="35" creationId="{DA8FAE15-5C3C-05AB-9F25-001DA6EB30CB}"/>
          </ac:spMkLst>
        </pc:spChg>
      </pc:sldChg>
      <pc:sldChg chg="modSp mod">
        <pc:chgData name="GKOURMA Adriana" userId="6c1bde2e-c56c-4733-9819-bee0f5f6d3a6" providerId="ADAL" clId="{97E8E3E9-F718-40EB-9A35-9B5D3673ECCE}" dt="2024-04-01T09:25:20.301" v="5" actId="14100"/>
        <pc:sldMkLst>
          <pc:docMk/>
          <pc:sldMk cId="2804756480" sldId="280"/>
        </pc:sldMkLst>
        <pc:spChg chg="mod">
          <ac:chgData name="GKOURMA Adriana" userId="6c1bde2e-c56c-4733-9819-bee0f5f6d3a6" providerId="ADAL" clId="{97E8E3E9-F718-40EB-9A35-9B5D3673ECCE}" dt="2024-04-01T09:25:20.301" v="5" actId="14100"/>
          <ac:spMkLst>
            <pc:docMk/>
            <pc:sldMk cId="2804756480" sldId="280"/>
            <ac:spMk id="8" creationId="{42BCC5F5-960D-C701-FAD4-5F45515105CF}"/>
          </ac:spMkLst>
        </pc:spChg>
      </pc:sldChg>
    </pc:docChg>
  </pc:docChgLst>
  <pc:docChgLst>
    <pc:chgData name="GKOURMA Adriana" userId="6c1bde2e-c56c-4733-9819-bee0f5f6d3a6" providerId="ADAL" clId="{B5BF68ED-C674-42DB-AB0B-D822E0473457}"/>
    <pc:docChg chg="modSld">
      <pc:chgData name="GKOURMA Adriana" userId="6c1bde2e-c56c-4733-9819-bee0f5f6d3a6" providerId="ADAL" clId="{B5BF68ED-C674-42DB-AB0B-D822E0473457}" dt="2024-02-06T09:00:16.636" v="3"/>
      <pc:docMkLst>
        <pc:docMk/>
      </pc:docMkLst>
      <pc:sldChg chg="modSp mod">
        <pc:chgData name="GKOURMA Adriana" userId="6c1bde2e-c56c-4733-9819-bee0f5f6d3a6" providerId="ADAL" clId="{B5BF68ED-C674-42DB-AB0B-D822E0473457}" dt="2024-02-06T09:00:09.336" v="2"/>
        <pc:sldMkLst>
          <pc:docMk/>
          <pc:sldMk cId="1620281344" sldId="270"/>
        </pc:sldMkLst>
        <pc:spChg chg="mod">
          <ac:chgData name="GKOURMA Adriana" userId="6c1bde2e-c56c-4733-9819-bee0f5f6d3a6" providerId="ADAL" clId="{B5BF68ED-C674-42DB-AB0B-D822E0473457}" dt="2024-02-06T09:00:09.336" v="2"/>
          <ac:spMkLst>
            <pc:docMk/>
            <pc:sldMk cId="1620281344" sldId="270"/>
            <ac:spMk id="37" creationId="{B5423546-B999-1003-DA80-E293A53E629C}"/>
          </ac:spMkLst>
        </pc:spChg>
      </pc:sldChg>
      <pc:sldChg chg="modSp mod">
        <pc:chgData name="GKOURMA Adriana" userId="6c1bde2e-c56c-4733-9819-bee0f5f6d3a6" providerId="ADAL" clId="{B5BF68ED-C674-42DB-AB0B-D822E0473457}" dt="2024-02-06T09:00:00.620" v="0"/>
        <pc:sldMkLst>
          <pc:docMk/>
          <pc:sldMk cId="977502121" sldId="278"/>
        </pc:sldMkLst>
        <pc:spChg chg="mod">
          <ac:chgData name="GKOURMA Adriana" userId="6c1bde2e-c56c-4733-9819-bee0f5f6d3a6" providerId="ADAL" clId="{B5BF68ED-C674-42DB-AB0B-D822E0473457}" dt="2024-02-06T09:00:00.620" v="0"/>
          <ac:spMkLst>
            <pc:docMk/>
            <pc:sldMk cId="977502121" sldId="278"/>
            <ac:spMk id="7" creationId="{E4C3CF21-2FF5-5F75-5D9A-C01A07C8C51E}"/>
          </ac:spMkLst>
        </pc:spChg>
      </pc:sldChg>
      <pc:sldChg chg="modSp mod">
        <pc:chgData name="GKOURMA Adriana" userId="6c1bde2e-c56c-4733-9819-bee0f5f6d3a6" providerId="ADAL" clId="{B5BF68ED-C674-42DB-AB0B-D822E0473457}" dt="2024-02-06T09:00:05.072" v="1"/>
        <pc:sldMkLst>
          <pc:docMk/>
          <pc:sldMk cId="3071119776" sldId="279"/>
        </pc:sldMkLst>
        <pc:spChg chg="mod">
          <ac:chgData name="GKOURMA Adriana" userId="6c1bde2e-c56c-4733-9819-bee0f5f6d3a6" providerId="ADAL" clId="{B5BF68ED-C674-42DB-AB0B-D822E0473457}" dt="2024-02-06T09:00:05.072" v="1"/>
          <ac:spMkLst>
            <pc:docMk/>
            <pc:sldMk cId="3071119776" sldId="279"/>
            <ac:spMk id="20" creationId="{AF3B6A84-7814-2B7B-ECA6-C6418340E4FC}"/>
          </ac:spMkLst>
        </pc:spChg>
      </pc:sldChg>
      <pc:sldChg chg="modSp mod">
        <pc:chgData name="GKOURMA Adriana" userId="6c1bde2e-c56c-4733-9819-bee0f5f6d3a6" providerId="ADAL" clId="{B5BF68ED-C674-42DB-AB0B-D822E0473457}" dt="2024-02-06T09:00:16.636" v="3"/>
        <pc:sldMkLst>
          <pc:docMk/>
          <pc:sldMk cId="2804756480" sldId="280"/>
        </pc:sldMkLst>
        <pc:spChg chg="mod">
          <ac:chgData name="GKOURMA Adriana" userId="6c1bde2e-c56c-4733-9819-bee0f5f6d3a6" providerId="ADAL" clId="{B5BF68ED-C674-42DB-AB0B-D822E0473457}" dt="2024-02-06T09:00:16.636" v="3"/>
          <ac:spMkLst>
            <pc:docMk/>
            <pc:sldMk cId="2804756480" sldId="280"/>
            <ac:spMk id="37" creationId="{B5423546-B999-1003-DA80-E293A53E62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F49D0B-1DF4-1F97-2BEF-DE6CD67EF5E4}"/>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R"/>
          </a:p>
        </p:txBody>
      </p:sp>
      <p:sp>
        <p:nvSpPr>
          <p:cNvPr id="3" name="Date Placeholder 2">
            <a:extLst>
              <a:ext uri="{FF2B5EF4-FFF2-40B4-BE49-F238E27FC236}">
                <a16:creationId xmlns:a16="http://schemas.microsoft.com/office/drawing/2014/main" id="{D89D23FD-C9A2-B223-8D75-EA022421EB15}"/>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CCDB9D51-CFE6-3F44-9DD2-45C707B03A28}" type="datetimeFigureOut">
              <a:rPr lang="en-GR" smtClean="0"/>
              <a:t>04/01/2024</a:t>
            </a:fld>
            <a:endParaRPr lang="en-GR"/>
          </a:p>
        </p:txBody>
      </p:sp>
      <p:sp>
        <p:nvSpPr>
          <p:cNvPr id="4" name="Footer Placeholder 3">
            <a:extLst>
              <a:ext uri="{FF2B5EF4-FFF2-40B4-BE49-F238E27FC236}">
                <a16:creationId xmlns:a16="http://schemas.microsoft.com/office/drawing/2014/main" id="{C5816620-155F-A548-3FED-21CA2FDFB6D7}"/>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GR"/>
          </a:p>
        </p:txBody>
      </p:sp>
      <p:sp>
        <p:nvSpPr>
          <p:cNvPr id="5" name="Slide Number Placeholder 4">
            <a:extLst>
              <a:ext uri="{FF2B5EF4-FFF2-40B4-BE49-F238E27FC236}">
                <a16:creationId xmlns:a16="http://schemas.microsoft.com/office/drawing/2014/main" id="{19A79AAB-EFA7-BEA3-4860-439A43A4697C}"/>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6E59C1CD-1B44-F547-AFA2-0C234885CA1A}" type="slidenum">
              <a:rPr lang="en-GR" smtClean="0"/>
              <a:t>‹#›</a:t>
            </a:fld>
            <a:endParaRPr lang="en-GR"/>
          </a:p>
        </p:txBody>
      </p:sp>
    </p:spTree>
    <p:extLst>
      <p:ext uri="{BB962C8B-B14F-4D97-AF65-F5344CB8AC3E}">
        <p14:creationId xmlns:p14="http://schemas.microsoft.com/office/powerpoint/2010/main" val="7500962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562" userDrawn="1">
          <p15:clr>
            <a:srgbClr val="F26B43"/>
          </p15:clr>
        </p15:guide>
        <p15:guide id="2" pos="63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FC0C8F6E-4BC3-144B-8DFA-8C8F43E1E56F}" type="datetimeFigureOut">
              <a:rPr lang="es-ES" smtClean="0"/>
              <a:t>01/04/2024</a:t>
            </a:fld>
            <a:endParaRPr lang="es-ES"/>
          </a:p>
        </p:txBody>
      </p:sp>
      <p:sp>
        <p:nvSpPr>
          <p:cNvPr id="4" name="Marcador de imagen d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ABD0863-ACF7-BD4A-90FE-C7AFA5505221}" type="slidenum">
              <a:rPr lang="es-ES" smtClean="0"/>
              <a:t>‹#›</a:t>
            </a:fld>
            <a:endParaRPr lang="es-ES"/>
          </a:p>
        </p:txBody>
      </p:sp>
    </p:spTree>
    <p:extLst>
      <p:ext uri="{BB962C8B-B14F-4D97-AF65-F5344CB8AC3E}">
        <p14:creationId xmlns:p14="http://schemas.microsoft.com/office/powerpoint/2010/main" val="3533799"/>
      </p:ext>
    </p:extLst>
  </p:cSld>
  <p:clrMap bg1="lt1" tx1="dk1" bg2="lt2" tx2="dk2" accent1="accent1" accent2="accent2" accent3="accent3" accent4="accent4" accent5="accent5" accent6="accent6" hlink="hlink" folHlink="folHlink"/>
  <p:notesStyle>
    <a:lvl1pPr marL="0" algn="l" defTabSz="914265" rtl="0" eaLnBrk="1" latinLnBrk="0" hangingPunct="1">
      <a:defRPr sz="1200" kern="1200">
        <a:solidFill>
          <a:schemeClr val="tx1"/>
        </a:solidFill>
        <a:latin typeface="+mn-lt"/>
        <a:ea typeface="+mn-ea"/>
        <a:cs typeface="+mn-cs"/>
      </a:defRPr>
    </a:lvl1pPr>
    <a:lvl2pPr marL="457133" algn="l" defTabSz="914265" rtl="0" eaLnBrk="1" latinLnBrk="0" hangingPunct="1">
      <a:defRPr sz="1200" kern="1200">
        <a:solidFill>
          <a:schemeClr val="tx1"/>
        </a:solidFill>
        <a:latin typeface="+mn-lt"/>
        <a:ea typeface="+mn-ea"/>
        <a:cs typeface="+mn-cs"/>
      </a:defRPr>
    </a:lvl2pPr>
    <a:lvl3pPr marL="914265" algn="l" defTabSz="914265" rtl="0" eaLnBrk="1" latinLnBrk="0" hangingPunct="1">
      <a:defRPr sz="1200" kern="1200">
        <a:solidFill>
          <a:schemeClr val="tx1"/>
        </a:solidFill>
        <a:latin typeface="+mn-lt"/>
        <a:ea typeface="+mn-ea"/>
        <a:cs typeface="+mn-cs"/>
      </a:defRPr>
    </a:lvl3pPr>
    <a:lvl4pPr marL="1371398" algn="l" defTabSz="914265" rtl="0" eaLnBrk="1" latinLnBrk="0" hangingPunct="1">
      <a:defRPr sz="1200" kern="1200">
        <a:solidFill>
          <a:schemeClr val="tx1"/>
        </a:solidFill>
        <a:latin typeface="+mn-lt"/>
        <a:ea typeface="+mn-ea"/>
        <a:cs typeface="+mn-cs"/>
      </a:defRPr>
    </a:lvl4pPr>
    <a:lvl5pPr marL="1828531" algn="l" defTabSz="914265" rtl="0" eaLnBrk="1" latinLnBrk="0" hangingPunct="1">
      <a:defRPr sz="1200" kern="1200">
        <a:solidFill>
          <a:schemeClr val="tx1"/>
        </a:solidFill>
        <a:latin typeface="+mn-lt"/>
        <a:ea typeface="+mn-ea"/>
        <a:cs typeface="+mn-cs"/>
      </a:defRPr>
    </a:lvl5pPr>
    <a:lvl6pPr marL="2285664" algn="l" defTabSz="914265" rtl="0" eaLnBrk="1" latinLnBrk="0" hangingPunct="1">
      <a:defRPr sz="1200" kern="1200">
        <a:solidFill>
          <a:schemeClr val="tx1"/>
        </a:solidFill>
        <a:latin typeface="+mn-lt"/>
        <a:ea typeface="+mn-ea"/>
        <a:cs typeface="+mn-cs"/>
      </a:defRPr>
    </a:lvl6pPr>
    <a:lvl7pPr marL="2742795" algn="l" defTabSz="914265" rtl="0" eaLnBrk="1" latinLnBrk="0" hangingPunct="1">
      <a:defRPr sz="1200" kern="1200">
        <a:solidFill>
          <a:schemeClr val="tx1"/>
        </a:solidFill>
        <a:latin typeface="+mn-lt"/>
        <a:ea typeface="+mn-ea"/>
        <a:cs typeface="+mn-cs"/>
      </a:defRPr>
    </a:lvl7pPr>
    <a:lvl8pPr marL="3199928" algn="l" defTabSz="914265" rtl="0" eaLnBrk="1" latinLnBrk="0" hangingPunct="1">
      <a:defRPr sz="1200" kern="1200">
        <a:solidFill>
          <a:schemeClr val="tx1"/>
        </a:solidFill>
        <a:latin typeface="+mn-lt"/>
        <a:ea typeface="+mn-ea"/>
        <a:cs typeface="+mn-cs"/>
      </a:defRPr>
    </a:lvl8pPr>
    <a:lvl9pPr marL="3657061" algn="l" defTabSz="914265"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562" userDrawn="1">
          <p15:clr>
            <a:srgbClr val="F26B43"/>
          </p15:clr>
        </p15:guide>
        <p15:guide id="2" pos="633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EABD0863-ACF7-BD4A-90FE-C7AFA5505221}" type="slidenum">
              <a:rPr lang="es-ES" smtClean="0"/>
              <a:t>2</a:t>
            </a:fld>
            <a:endParaRPr lang="es-ES"/>
          </a:p>
        </p:txBody>
      </p:sp>
    </p:spTree>
    <p:extLst>
      <p:ext uri="{BB962C8B-B14F-4D97-AF65-F5344CB8AC3E}">
        <p14:creationId xmlns:p14="http://schemas.microsoft.com/office/powerpoint/2010/main" val="141560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EABD0863-ACF7-BD4A-90FE-C7AFA5505221}" type="slidenum">
              <a:rPr lang="es-ES" smtClean="0"/>
              <a:t>3</a:t>
            </a:fld>
            <a:endParaRPr lang="es-ES"/>
          </a:p>
        </p:txBody>
      </p:sp>
    </p:spTree>
    <p:extLst>
      <p:ext uri="{BB962C8B-B14F-4D97-AF65-F5344CB8AC3E}">
        <p14:creationId xmlns:p14="http://schemas.microsoft.com/office/powerpoint/2010/main" val="2327672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613253343"/>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a:t>Image</a:t>
            </a:r>
          </a:p>
        </p:txBody>
      </p:sp>
    </p:spTree>
    <p:extLst>
      <p:ext uri="{BB962C8B-B14F-4D97-AF65-F5344CB8AC3E}">
        <p14:creationId xmlns:p14="http://schemas.microsoft.com/office/powerpoint/2010/main" val="1218533377"/>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Thank</a:t>
            </a:r>
            <a:r>
              <a:rPr lang="es-ES"/>
              <a:t> </a:t>
            </a:r>
            <a:r>
              <a:rPr lang="es-ES" err="1"/>
              <a:t>you</a:t>
            </a:r>
            <a:r>
              <a:rPr lang="es-ES"/>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568658098"/>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B8E27564-F21E-A939-F502-01D6E4C62AAF}"/>
              </a:ext>
            </a:extLst>
          </p:cNvPr>
          <p:cNvCxnSpPr>
            <a:cxnSpLocks/>
          </p:cNvCxnSpPr>
          <p:nvPr userDrawn="1"/>
        </p:nvCxnSpPr>
        <p:spPr>
          <a:xfrm>
            <a:off x="519112" y="13112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46E77798-0E3F-50AE-2318-48032D3A16E7}"/>
              </a:ext>
            </a:extLst>
          </p:cNvPr>
          <p:cNvCxnSpPr>
            <a:cxnSpLocks/>
          </p:cNvCxnSpPr>
          <p:nvPr userDrawn="1"/>
        </p:nvCxnSpPr>
        <p:spPr>
          <a:xfrm>
            <a:off x="523534" y="98456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62CBA6C0-145B-5EC3-1935-E866AB5E0112}"/>
              </a:ext>
            </a:extLst>
          </p:cNvPr>
          <p:cNvCxnSpPr>
            <a:cxnSpLocks/>
          </p:cNvCxnSpPr>
          <p:nvPr userDrawn="1"/>
        </p:nvCxnSpPr>
        <p:spPr>
          <a:xfrm>
            <a:off x="519112" y="3481038"/>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14" name="Marcador de texto 14">
            <a:extLst>
              <a:ext uri="{FF2B5EF4-FFF2-40B4-BE49-F238E27FC236}">
                <a16:creationId xmlns:a16="http://schemas.microsoft.com/office/drawing/2014/main" id="{CBF5FDA1-69E5-B059-93B7-5B236CC403B7}"/>
              </a:ext>
            </a:extLst>
          </p:cNvPr>
          <p:cNvSpPr>
            <a:spLocks noGrp="1"/>
          </p:cNvSpPr>
          <p:nvPr>
            <p:ph type="body" sz="quarter" idx="10" hasCustomPrompt="1"/>
          </p:nvPr>
        </p:nvSpPr>
        <p:spPr>
          <a:xfrm>
            <a:off x="434984" y="1463675"/>
            <a:ext cx="19150004" cy="1066793"/>
          </a:xfrm>
          <a:prstGeom prst="rect">
            <a:avLst/>
          </a:prstGeom>
        </p:spPr>
        <p:txBody>
          <a:bodyPr>
            <a:normAutofit/>
          </a:bodyPr>
          <a:lstStyle>
            <a:lvl1pPr>
              <a:defRPr sz="5999" b="0" i="0">
                <a:solidFill>
                  <a:srgbClr val="0068FF"/>
                </a:solidFill>
                <a:latin typeface="Arial" panose="020B0604020202020204" pitchFamily="34" charset="0"/>
                <a:cs typeface="Arial" panose="020B0604020202020204" pitchFamily="34" charset="0"/>
              </a:defRPr>
            </a:lvl1pPr>
          </a:lstStyle>
          <a:p>
            <a:pPr lvl="0"/>
            <a:r>
              <a:rPr lang="es-ES" err="1"/>
              <a:t>Section</a:t>
            </a:r>
            <a:r>
              <a:rPr lang="es-ES"/>
              <a:t> </a:t>
            </a:r>
            <a:r>
              <a:rPr lang="es-ES" err="1"/>
              <a:t>Title</a:t>
            </a:r>
            <a:endParaRPr lang="es-ES"/>
          </a:p>
        </p:txBody>
      </p:sp>
      <p:sp>
        <p:nvSpPr>
          <p:cNvPr id="15" name="Marcador de texto 14">
            <a:extLst>
              <a:ext uri="{FF2B5EF4-FFF2-40B4-BE49-F238E27FC236}">
                <a16:creationId xmlns:a16="http://schemas.microsoft.com/office/drawing/2014/main" id="{77334909-61E7-7E95-637B-F47FA109007B}"/>
              </a:ext>
            </a:extLst>
          </p:cNvPr>
          <p:cNvSpPr>
            <a:spLocks noGrp="1"/>
          </p:cNvSpPr>
          <p:nvPr>
            <p:ph type="body" sz="quarter" idx="11" hasCustomPrompt="1"/>
          </p:nvPr>
        </p:nvSpPr>
        <p:spPr>
          <a:xfrm>
            <a:off x="434984" y="2486564"/>
            <a:ext cx="19150004" cy="729712"/>
          </a:xfrm>
          <a:prstGeom prst="rect">
            <a:avLst/>
          </a:prstGeom>
        </p:spPr>
        <p:txBody>
          <a:bodyPr>
            <a:normAutofit/>
          </a:bodyPr>
          <a:lstStyle>
            <a:lvl1pPr>
              <a:defRPr sz="4000" b="1" i="0">
                <a:solidFill>
                  <a:srgbClr val="0068FF"/>
                </a:solidFill>
                <a:latin typeface="Arial" panose="020B0604020202020204" pitchFamily="34" charset="0"/>
                <a:cs typeface="Arial" panose="020B0604020202020204" pitchFamily="34" charset="0"/>
              </a:defRPr>
            </a:lvl1pPr>
          </a:lstStyle>
          <a:p>
            <a:pPr lvl="0"/>
            <a:r>
              <a:rPr lang="es-ES" err="1"/>
              <a:t>Subtitle</a:t>
            </a:r>
            <a:endParaRPr lang="es-ES"/>
          </a:p>
        </p:txBody>
      </p:sp>
      <p:sp>
        <p:nvSpPr>
          <p:cNvPr id="16" name="Marcador de texto 14">
            <a:extLst>
              <a:ext uri="{FF2B5EF4-FFF2-40B4-BE49-F238E27FC236}">
                <a16:creationId xmlns:a16="http://schemas.microsoft.com/office/drawing/2014/main" id="{4864BC13-BF9F-14BF-92FB-8BEF6B735C55}"/>
              </a:ext>
            </a:extLst>
          </p:cNvPr>
          <p:cNvSpPr>
            <a:spLocks noGrp="1"/>
          </p:cNvSpPr>
          <p:nvPr>
            <p:ph type="body" sz="quarter" idx="12" hasCustomPrompt="1"/>
          </p:nvPr>
        </p:nvSpPr>
        <p:spPr>
          <a:xfrm>
            <a:off x="434984" y="4036395"/>
            <a:ext cx="13122266" cy="5275877"/>
          </a:xfrm>
          <a:prstGeom prst="rect">
            <a:avLst/>
          </a:prstGeom>
        </p:spPr>
        <p:txBody>
          <a:bodyPr>
            <a:normAutofit/>
          </a:bodyPr>
          <a:lstStyle>
            <a:lvl1pPr>
              <a:lnSpc>
                <a:spcPts val="6700"/>
              </a:lnSpc>
              <a:defRPr sz="5999"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erat</a:t>
            </a:r>
            <a:r>
              <a:rPr lang="es-ES"/>
              <a:t> </a:t>
            </a:r>
            <a:r>
              <a:rPr lang="es-ES" err="1"/>
              <a:t>volutpat</a:t>
            </a:r>
            <a:r>
              <a:rPr lang="es-ES"/>
              <a:t>. </a:t>
            </a:r>
            <a:r>
              <a:rPr lang="es-ES" err="1"/>
              <a:t>Lorem</a:t>
            </a:r>
            <a:r>
              <a:rPr lang="es-ES"/>
              <a:t> </a:t>
            </a:r>
            <a:r>
              <a:rPr lang="es-ES" err="1"/>
              <a:t>ipsum</a:t>
            </a:r>
            <a:r>
              <a:rPr lang="es-ES"/>
              <a:t> dolor </a:t>
            </a:r>
            <a:r>
              <a:rPr lang="es-ES" err="1"/>
              <a:t>sit</a:t>
            </a:r>
            <a:r>
              <a:rPr lang="es-ES"/>
              <a:t> </a:t>
            </a:r>
            <a:r>
              <a:rPr lang="es-ES" err="1"/>
              <a:t>amet</a:t>
            </a:r>
            <a:r>
              <a:rPr lang="es-ES"/>
              <a:t>, </a:t>
            </a:r>
            <a:r>
              <a:rPr lang="es-ES" err="1"/>
              <a:t>consec</a:t>
            </a:r>
            <a:r>
              <a:rPr lang="es-ES"/>
              <a:t> </a:t>
            </a:r>
            <a:r>
              <a:rPr lang="es-ES" err="1"/>
              <a:t>tetuer</a:t>
            </a:r>
            <a:r>
              <a:rPr lang="es-ES"/>
              <a:t> </a:t>
            </a:r>
            <a:r>
              <a:rPr lang="es-ES" err="1"/>
              <a:t>adipiscing</a:t>
            </a:r>
            <a:r>
              <a:rPr lang="es-ES"/>
              <a:t> </a:t>
            </a:r>
            <a:r>
              <a:rPr lang="es-ES" err="1"/>
              <a:t>elit</a:t>
            </a:r>
            <a:r>
              <a:rPr lang="es-ES"/>
              <a:t> sed.</a:t>
            </a:r>
          </a:p>
        </p:txBody>
      </p:sp>
      <p:sp>
        <p:nvSpPr>
          <p:cNvPr id="17" name="Marcador de texto 14">
            <a:extLst>
              <a:ext uri="{FF2B5EF4-FFF2-40B4-BE49-F238E27FC236}">
                <a16:creationId xmlns:a16="http://schemas.microsoft.com/office/drawing/2014/main" id="{F8D71E20-1FDF-AF55-405F-9BA7F97CF897}"/>
              </a:ext>
            </a:extLst>
          </p:cNvPr>
          <p:cNvSpPr>
            <a:spLocks noGrp="1"/>
          </p:cNvSpPr>
          <p:nvPr>
            <p:ph type="body" sz="quarter" idx="13" hasCustomPrompt="1"/>
          </p:nvPr>
        </p:nvSpPr>
        <p:spPr>
          <a:xfrm>
            <a:off x="14641010" y="4127754"/>
            <a:ext cx="4943978" cy="5275877"/>
          </a:xfrm>
          <a:prstGeom prst="rect">
            <a:avLst/>
          </a:prstGeom>
        </p:spPr>
        <p:txBody>
          <a:bodyPr>
            <a:normAutofit/>
          </a:bodyPr>
          <a:lstStyle>
            <a:lvl1pPr>
              <a:lnSpc>
                <a:spcPct val="100000"/>
              </a:lnSpc>
              <a:defRPr sz="2500"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a:t>
            </a:r>
            <a:r>
              <a:rPr lang="es-ES"/>
              <a:t> </a:t>
            </a:r>
            <a:r>
              <a:rPr lang="es-ES" err="1"/>
              <a:t>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r>
              <a:rPr lang="es-ES"/>
              <a: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a:t>
            </a:r>
            <a:r>
              <a:rPr lang="es-ES"/>
              <a:t> </a:t>
            </a:r>
            <a:r>
              <a:rPr lang="es-ES" err="1"/>
              <a:t>tation</a:t>
            </a:r>
            <a:r>
              <a:rPr lang="es-ES"/>
              <a:t> </a:t>
            </a:r>
            <a:r>
              <a:rPr lang="es-ES" err="1"/>
              <a:t>ullamcorper</a:t>
            </a:r>
            <a:r>
              <a:rPr lang="es-ES"/>
              <a:t> </a:t>
            </a:r>
            <a:r>
              <a:rPr lang="es-ES" err="1"/>
              <a:t>suscipit</a:t>
            </a:r>
            <a:r>
              <a:rPr lang="es-ES"/>
              <a:t> </a:t>
            </a:r>
            <a:r>
              <a:rPr lang="es-ES" err="1"/>
              <a:t>lobortis</a:t>
            </a:r>
            <a:r>
              <a:rPr lang="es-ES"/>
              <a:t>. </a:t>
            </a:r>
            <a:r>
              <a:rPr lang="es-ES" err="1"/>
              <a:t>Duis</a:t>
            </a:r>
            <a:r>
              <a:rPr lang="es-ES"/>
              <a:t> </a:t>
            </a:r>
            <a:r>
              <a:rPr lang="es-ES" err="1"/>
              <a:t>autem</a:t>
            </a:r>
            <a:r>
              <a:rPr lang="es-ES"/>
              <a:t> </a:t>
            </a:r>
            <a:r>
              <a:rPr lang="es-ES" err="1"/>
              <a:t>vel</a:t>
            </a:r>
            <a:r>
              <a:rPr lang="es-ES"/>
              <a:t> </a:t>
            </a:r>
            <a:r>
              <a:rPr lang="es-ES" err="1"/>
              <a:t>eum</a:t>
            </a:r>
            <a:r>
              <a:rPr lang="es-ES"/>
              <a:t> </a:t>
            </a:r>
            <a:r>
              <a:rPr lang="es-ES" err="1"/>
              <a:t>iriure</a:t>
            </a:r>
            <a:r>
              <a:rPr lang="es-ES"/>
              <a:t> dolor in </a:t>
            </a:r>
            <a:r>
              <a:rPr lang="es-ES" err="1"/>
              <a:t>hendrerit</a:t>
            </a:r>
            <a:r>
              <a:rPr lang="es-ES"/>
              <a:t> in </a:t>
            </a:r>
            <a:r>
              <a:rPr lang="es-ES" err="1"/>
              <a:t>vulputate</a:t>
            </a:r>
            <a:r>
              <a:rPr lang="es-ES"/>
              <a:t> </a:t>
            </a:r>
            <a:r>
              <a:rPr lang="es-ES" err="1"/>
              <a:t>velit</a:t>
            </a:r>
            <a:r>
              <a:rPr lang="es-ES"/>
              <a:t> </a:t>
            </a:r>
            <a:r>
              <a:rPr lang="es-ES" err="1"/>
              <a:t>esse</a:t>
            </a:r>
            <a:r>
              <a:rPr lang="es-ES"/>
              <a:t> </a:t>
            </a:r>
            <a:r>
              <a:rPr lang="es-ES" err="1"/>
              <a:t>molestie</a:t>
            </a:r>
            <a:r>
              <a:rPr lang="es-ES"/>
              <a:t> </a:t>
            </a:r>
            <a:r>
              <a:rPr lang="es-ES" err="1"/>
              <a:t>consequat</a:t>
            </a:r>
            <a:r>
              <a:rPr lang="es-ES"/>
              <a:t>, </a:t>
            </a:r>
            <a:r>
              <a:rPr lang="es-ES" err="1"/>
              <a:t>vel</a:t>
            </a:r>
            <a:r>
              <a:rPr lang="es-ES"/>
              <a:t> </a:t>
            </a:r>
            <a:r>
              <a:rPr lang="es-ES" err="1"/>
              <a:t>illum</a:t>
            </a:r>
            <a:r>
              <a:rPr lang="es-ES"/>
              <a:t> </a:t>
            </a:r>
            <a:r>
              <a:rPr lang="es-ES" err="1"/>
              <a:t>dolore</a:t>
            </a:r>
            <a:r>
              <a:rPr lang="es-ES"/>
              <a:t> </a:t>
            </a:r>
            <a:r>
              <a:rPr lang="es-ES" err="1"/>
              <a:t>eu</a:t>
            </a:r>
            <a:r>
              <a:rPr lang="es-ES"/>
              <a:t> </a:t>
            </a:r>
            <a:r>
              <a:rPr lang="es-ES" err="1"/>
              <a:t>dignissim</a:t>
            </a:r>
            <a:r>
              <a:rPr lang="es-ES"/>
              <a:t> qui </a:t>
            </a:r>
            <a:r>
              <a:rPr lang="es-ES" err="1"/>
              <a:t>blandit</a:t>
            </a:r>
            <a:r>
              <a:rPr lang="es-ES"/>
              <a:t> </a:t>
            </a:r>
            <a:r>
              <a:rPr lang="es-ES" err="1"/>
              <a:t>praesent</a:t>
            </a:r>
            <a:r>
              <a:rPr lang="es-ES"/>
              <a:t> </a:t>
            </a:r>
            <a:r>
              <a:rPr lang="es-ES" err="1"/>
              <a:t>dolore</a:t>
            </a:r>
            <a:r>
              <a:rPr lang="es-ES"/>
              <a:t> te </a:t>
            </a:r>
            <a:r>
              <a:rPr lang="es-ES" err="1"/>
              <a:t>feugait</a:t>
            </a:r>
            <a:r>
              <a:rPr lang="es-ES"/>
              <a:t> </a:t>
            </a:r>
            <a:r>
              <a:rPr lang="es-ES" err="1"/>
              <a:t>nulla</a:t>
            </a:r>
            <a:r>
              <a:rPr lang="es-ES"/>
              <a:t> </a:t>
            </a:r>
            <a:r>
              <a:rPr lang="es-ES" err="1"/>
              <a:t>facilisi</a:t>
            </a:r>
            <a:r>
              <a:rPr lang="es-ES"/>
              <a:t>.</a:t>
            </a:r>
          </a:p>
        </p:txBody>
      </p:sp>
    </p:spTree>
    <p:extLst>
      <p:ext uri="{BB962C8B-B14F-4D97-AF65-F5344CB8AC3E}">
        <p14:creationId xmlns:p14="http://schemas.microsoft.com/office/powerpoint/2010/main" val="4291672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5B716DA4-DA8F-432E-04B9-293211AAEDC0}"/>
              </a:ext>
            </a:extLst>
          </p:cNvPr>
          <p:cNvCxnSpPr>
            <a:cxnSpLocks/>
          </p:cNvCxnSpPr>
          <p:nvPr userDrawn="1"/>
        </p:nvCxnSpPr>
        <p:spPr>
          <a:xfrm>
            <a:off x="519111" y="1311275"/>
            <a:ext cx="9532939"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DB444167-468F-F9C0-B8F5-78BDFE3B6F3B}"/>
              </a:ext>
            </a:extLst>
          </p:cNvPr>
          <p:cNvCxnSpPr>
            <a:cxnSpLocks/>
          </p:cNvCxnSpPr>
          <p:nvPr userDrawn="1"/>
        </p:nvCxnSpPr>
        <p:spPr>
          <a:xfrm>
            <a:off x="523533" y="9845675"/>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4AA4787A-59CE-0F5A-651D-85A9B374AA6A}"/>
              </a:ext>
            </a:extLst>
          </p:cNvPr>
          <p:cNvCxnSpPr>
            <a:cxnSpLocks/>
          </p:cNvCxnSpPr>
          <p:nvPr userDrawn="1"/>
        </p:nvCxnSpPr>
        <p:spPr>
          <a:xfrm>
            <a:off x="523533" y="482422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50AAA079-1B76-B4E7-2D61-641E85020505}"/>
              </a:ext>
            </a:extLst>
          </p:cNvPr>
          <p:cNvCxnSpPr>
            <a:cxnSpLocks/>
          </p:cNvCxnSpPr>
          <p:nvPr userDrawn="1"/>
        </p:nvCxnSpPr>
        <p:spPr>
          <a:xfrm>
            <a:off x="523533" y="336738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14">
            <a:extLst>
              <a:ext uri="{FF2B5EF4-FFF2-40B4-BE49-F238E27FC236}">
                <a16:creationId xmlns:a16="http://schemas.microsoft.com/office/drawing/2014/main" id="{FC4013EF-7B4D-339E-3385-1EC2DADFD3B2}"/>
              </a:ext>
            </a:extLst>
          </p:cNvPr>
          <p:cNvSpPr>
            <a:spLocks noGrp="1"/>
          </p:cNvSpPr>
          <p:nvPr>
            <p:ph type="body" sz="quarter" idx="10" hasCustomPrompt="1"/>
          </p:nvPr>
        </p:nvSpPr>
        <p:spPr>
          <a:xfrm>
            <a:off x="434985" y="1311275"/>
            <a:ext cx="9617066" cy="1974188"/>
          </a:xfrm>
          <a:prstGeom prst="rect">
            <a:avLst/>
          </a:prstGeom>
        </p:spPr>
        <p:txBody>
          <a:bodyPr>
            <a:normAutofit/>
          </a:bodyPr>
          <a:lstStyle>
            <a:lvl1pPr>
              <a:defRPr sz="12200" b="0" i="0">
                <a:solidFill>
                  <a:srgbClr val="0068FF"/>
                </a:solidFill>
                <a:latin typeface="Arial" panose="020B0604020202020204" pitchFamily="34" charset="0"/>
                <a:cs typeface="Arial" panose="020B0604020202020204" pitchFamily="34" charset="0"/>
              </a:defRPr>
            </a:lvl1pPr>
          </a:lstStyle>
          <a:p>
            <a:pPr lvl="0"/>
            <a:r>
              <a:rPr lang="es-ES" err="1"/>
              <a:t>Section</a:t>
            </a:r>
            <a:r>
              <a:rPr lang="es-ES"/>
              <a:t> </a:t>
            </a:r>
            <a:r>
              <a:rPr lang="es-ES" err="1"/>
              <a:t>Title</a:t>
            </a:r>
            <a:endParaRPr lang="es-ES"/>
          </a:p>
        </p:txBody>
      </p:sp>
      <p:sp>
        <p:nvSpPr>
          <p:cNvPr id="22" name="Marcador de texto 14">
            <a:extLst>
              <a:ext uri="{FF2B5EF4-FFF2-40B4-BE49-F238E27FC236}">
                <a16:creationId xmlns:a16="http://schemas.microsoft.com/office/drawing/2014/main" id="{A5CD7FD3-5B4A-172A-B793-FEF49D61BB94}"/>
              </a:ext>
            </a:extLst>
          </p:cNvPr>
          <p:cNvSpPr>
            <a:spLocks noGrp="1"/>
          </p:cNvSpPr>
          <p:nvPr>
            <p:ph type="body" sz="quarter" idx="11" hasCustomPrompt="1"/>
          </p:nvPr>
        </p:nvSpPr>
        <p:spPr>
          <a:xfrm>
            <a:off x="434985" y="3721262"/>
            <a:ext cx="9617066" cy="729712"/>
          </a:xfrm>
          <a:prstGeom prst="rect">
            <a:avLst/>
          </a:prstGeom>
        </p:spPr>
        <p:txBody>
          <a:bodyPr anchor="t" anchorCtr="0">
            <a:normAutofit/>
          </a:bodyPr>
          <a:lstStyle>
            <a:lvl1pPr>
              <a:defRPr sz="5000" b="0" i="0">
                <a:solidFill>
                  <a:srgbClr val="0068FF"/>
                </a:solidFill>
                <a:latin typeface="Arial" panose="020B0604020202020204" pitchFamily="34" charset="0"/>
                <a:cs typeface="Arial" panose="020B0604020202020204" pitchFamily="34" charset="0"/>
              </a:defRPr>
            </a:lvl1pPr>
          </a:lstStyle>
          <a:p>
            <a:pPr lvl="0"/>
            <a:r>
              <a:rPr lang="es-ES" err="1"/>
              <a:t>Subtitle</a:t>
            </a:r>
            <a:endParaRPr lang="es-ES"/>
          </a:p>
        </p:txBody>
      </p:sp>
      <p:sp>
        <p:nvSpPr>
          <p:cNvPr id="23" name="Marcador de texto 14">
            <a:extLst>
              <a:ext uri="{FF2B5EF4-FFF2-40B4-BE49-F238E27FC236}">
                <a16:creationId xmlns:a16="http://schemas.microsoft.com/office/drawing/2014/main" id="{24616C2F-2DF3-416B-8E2E-4B65603BE509}"/>
              </a:ext>
            </a:extLst>
          </p:cNvPr>
          <p:cNvSpPr>
            <a:spLocks noGrp="1"/>
          </p:cNvSpPr>
          <p:nvPr>
            <p:ph type="body" sz="quarter" idx="13" hasCustomPrompt="1"/>
          </p:nvPr>
        </p:nvSpPr>
        <p:spPr>
          <a:xfrm>
            <a:off x="447333" y="5197475"/>
            <a:ext cx="9617066" cy="4190938"/>
          </a:xfrm>
          <a:prstGeom prst="rect">
            <a:avLst/>
          </a:prstGeom>
        </p:spPr>
        <p:txBody>
          <a:bodyPr>
            <a:normAutofit/>
          </a:bodyPr>
          <a:lstStyle>
            <a:lvl1pPr>
              <a:lnSpc>
                <a:spcPts val="3240"/>
              </a:lnSpc>
              <a:defRPr sz="2950"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r>
              <a:rPr lang="es-ES"/>
              <a: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a:t>
            </a:r>
            <a:r>
              <a:rPr lang="es-ES"/>
              <a:t> </a:t>
            </a:r>
            <a:r>
              <a:rPr lang="es-ES" err="1"/>
              <a:t>tation</a:t>
            </a:r>
            <a:r>
              <a:rPr lang="es-ES"/>
              <a:t> </a:t>
            </a:r>
            <a:r>
              <a:rPr lang="es-ES" err="1"/>
              <a:t>ullamcorper</a:t>
            </a:r>
            <a:r>
              <a:rPr lang="es-ES"/>
              <a:t> </a:t>
            </a:r>
            <a:r>
              <a:rPr lang="es-ES" err="1"/>
              <a:t>suscipit</a:t>
            </a:r>
            <a:r>
              <a:rPr lang="es-ES"/>
              <a:t> </a:t>
            </a:r>
            <a:r>
              <a:rPr lang="es-ES" err="1"/>
              <a:t>lobortis</a:t>
            </a:r>
            <a:r>
              <a:rPr lang="es-ES"/>
              <a:t> </a:t>
            </a:r>
            <a:r>
              <a:rPr lang="es-ES" err="1"/>
              <a:t>nisl</a:t>
            </a:r>
            <a:r>
              <a:rPr lang="es-ES"/>
              <a:t> ut </a:t>
            </a:r>
            <a:r>
              <a:rPr lang="es-ES" err="1"/>
              <a:t>aliquip</a:t>
            </a:r>
            <a:r>
              <a:rPr lang="es-ES"/>
              <a:t> ex </a:t>
            </a:r>
            <a:r>
              <a:rPr lang="es-ES" err="1"/>
              <a:t>ea</a:t>
            </a:r>
            <a:r>
              <a:rPr lang="es-ES"/>
              <a:t> commodo </a:t>
            </a:r>
            <a:r>
              <a:rPr lang="es-ES" err="1"/>
              <a:t>consequat</a:t>
            </a:r>
            <a:r>
              <a:rPr lang="es-ES"/>
              <a:t>. </a:t>
            </a:r>
            <a:r>
              <a:rPr lang="es-ES" err="1"/>
              <a:t>Duis</a:t>
            </a:r>
            <a:r>
              <a:rPr lang="es-ES"/>
              <a:t> </a:t>
            </a:r>
            <a:r>
              <a:rPr lang="es-ES" err="1"/>
              <a:t>autem</a:t>
            </a:r>
            <a:r>
              <a:rPr lang="es-ES"/>
              <a:t> </a:t>
            </a:r>
            <a:r>
              <a:rPr lang="es-ES" err="1"/>
              <a:t>vel</a:t>
            </a:r>
            <a:r>
              <a:rPr lang="es-ES"/>
              <a:t> </a:t>
            </a:r>
            <a:r>
              <a:rPr lang="es-ES" err="1"/>
              <a:t>eum</a:t>
            </a:r>
            <a:r>
              <a:rPr lang="es-ES"/>
              <a:t> </a:t>
            </a:r>
            <a:r>
              <a:rPr lang="es-ES" err="1"/>
              <a:t>iriure</a:t>
            </a:r>
            <a:r>
              <a:rPr lang="es-ES"/>
              <a:t> dolor in </a:t>
            </a:r>
            <a:r>
              <a:rPr lang="es-ES" err="1"/>
              <a:t>hendrerit</a:t>
            </a:r>
            <a:r>
              <a:rPr lang="es-ES"/>
              <a:t> in </a:t>
            </a:r>
            <a:r>
              <a:rPr lang="es-ES" err="1"/>
              <a:t>vulputate</a:t>
            </a:r>
            <a:r>
              <a:rPr lang="es-ES"/>
              <a:t> </a:t>
            </a:r>
            <a:r>
              <a:rPr lang="es-ES" err="1"/>
              <a:t>velit</a:t>
            </a:r>
            <a:r>
              <a:rPr lang="es-ES"/>
              <a:t> </a:t>
            </a:r>
            <a:r>
              <a:rPr lang="es-ES" err="1"/>
              <a:t>esse</a:t>
            </a:r>
            <a:r>
              <a:rPr lang="es-ES"/>
              <a:t> </a:t>
            </a:r>
            <a:r>
              <a:rPr lang="es-ES" err="1"/>
              <a:t>molestie</a:t>
            </a:r>
            <a:r>
              <a:rPr lang="es-ES"/>
              <a:t> </a:t>
            </a:r>
            <a:r>
              <a:rPr lang="es-ES" err="1"/>
              <a:t>consequat</a:t>
            </a:r>
            <a:r>
              <a:rPr lang="es-ES"/>
              <a:t>, </a:t>
            </a:r>
            <a:r>
              <a:rPr lang="es-ES" err="1"/>
              <a:t>vel</a:t>
            </a:r>
            <a:r>
              <a:rPr lang="es-ES"/>
              <a:t> </a:t>
            </a:r>
            <a:r>
              <a:rPr lang="es-ES" err="1"/>
              <a:t>illum</a:t>
            </a:r>
            <a:r>
              <a:rPr lang="es-ES"/>
              <a:t> </a:t>
            </a:r>
            <a:r>
              <a:rPr lang="es-ES" err="1"/>
              <a:t>dolore</a:t>
            </a:r>
            <a:r>
              <a:rPr lang="es-ES"/>
              <a:t> </a:t>
            </a:r>
            <a:r>
              <a:rPr lang="es-ES" err="1"/>
              <a:t>eu</a:t>
            </a:r>
            <a:r>
              <a:rPr lang="es-ES"/>
              <a:t> </a:t>
            </a:r>
            <a:r>
              <a:rPr lang="es-ES" err="1"/>
              <a:t>feugiat</a:t>
            </a:r>
            <a:r>
              <a:rPr lang="es-ES"/>
              <a:t> </a:t>
            </a:r>
            <a:r>
              <a:rPr lang="es-ES" err="1"/>
              <a:t>nulla</a:t>
            </a:r>
            <a:r>
              <a:rPr lang="es-ES"/>
              <a:t> </a:t>
            </a:r>
            <a:r>
              <a:rPr lang="es-ES" err="1"/>
              <a:t>facilisis</a:t>
            </a:r>
            <a:r>
              <a:rPr lang="es-ES"/>
              <a:t> at vero eros et </a:t>
            </a:r>
            <a:r>
              <a:rPr lang="es-ES" err="1"/>
              <a:t>accumsan</a:t>
            </a:r>
            <a:r>
              <a:rPr lang="es-ES"/>
              <a:t> et </a:t>
            </a:r>
            <a:r>
              <a:rPr lang="es-ES" err="1"/>
              <a:t>iusto</a:t>
            </a:r>
            <a:r>
              <a:rPr lang="es-ES"/>
              <a:t> odio </a:t>
            </a:r>
            <a:r>
              <a:rPr lang="es-ES" err="1"/>
              <a:t>dignissim</a:t>
            </a:r>
            <a:r>
              <a:rPr lang="es-ES"/>
              <a:t> qui </a:t>
            </a:r>
            <a:r>
              <a:rPr lang="es-ES" err="1"/>
              <a:t>blandit</a:t>
            </a:r>
            <a:r>
              <a:rPr lang="es-ES"/>
              <a:t> </a:t>
            </a:r>
            <a:r>
              <a:rPr lang="es-ES" err="1"/>
              <a:t>praesent</a:t>
            </a:r>
            <a:r>
              <a:rPr lang="es-ES"/>
              <a:t> </a:t>
            </a:r>
            <a:r>
              <a:rPr lang="es-ES" err="1"/>
              <a:t>luptatum</a:t>
            </a:r>
            <a:r>
              <a:rPr lang="es-ES"/>
              <a:t> </a:t>
            </a:r>
            <a:r>
              <a:rPr lang="es-ES" err="1"/>
              <a:t>zzril</a:t>
            </a:r>
            <a:r>
              <a:rPr lang="es-ES"/>
              <a:t> </a:t>
            </a:r>
            <a:r>
              <a:rPr lang="es-ES" err="1"/>
              <a:t>delenit</a:t>
            </a:r>
            <a:r>
              <a:rPr lang="es-ES"/>
              <a:t> </a:t>
            </a:r>
            <a:r>
              <a:rPr lang="es-ES" err="1"/>
              <a:t>augue</a:t>
            </a:r>
            <a:r>
              <a:rPr lang="es-ES"/>
              <a:t> </a:t>
            </a:r>
            <a:r>
              <a:rPr lang="es-ES" err="1"/>
              <a:t>duis</a:t>
            </a:r>
            <a:r>
              <a:rPr lang="es-ES"/>
              <a:t> </a:t>
            </a:r>
            <a:r>
              <a:rPr lang="es-ES" err="1"/>
              <a:t>dolore</a:t>
            </a:r>
            <a:r>
              <a:rPr lang="es-ES"/>
              <a:t>.</a:t>
            </a:r>
          </a:p>
        </p:txBody>
      </p:sp>
      <p:sp>
        <p:nvSpPr>
          <p:cNvPr id="25" name="Marcador de posición de imagen 24">
            <a:extLst>
              <a:ext uri="{FF2B5EF4-FFF2-40B4-BE49-F238E27FC236}">
                <a16:creationId xmlns:a16="http://schemas.microsoft.com/office/drawing/2014/main" id="{B79C0632-5CC9-BCE1-0E76-3C4C790CFD99}"/>
              </a:ext>
            </a:extLst>
          </p:cNvPr>
          <p:cNvSpPr>
            <a:spLocks noGrp="1"/>
          </p:cNvSpPr>
          <p:nvPr>
            <p:ph type="pic" sz="quarter" idx="14" hasCustomPrompt="1"/>
          </p:nvPr>
        </p:nvSpPr>
        <p:spPr>
          <a:xfrm>
            <a:off x="10533584" y="1311276"/>
            <a:ext cx="8994775" cy="8534396"/>
          </a:xfrm>
          <a:prstGeom prst="rect">
            <a:avLst/>
          </a:prstGeom>
        </p:spPr>
        <p:txBody>
          <a:bodyPr/>
          <a:lstStyle>
            <a:lvl1pPr>
              <a:defRPr>
                <a:solidFill>
                  <a:srgbClr val="0068FF"/>
                </a:solidFill>
                <a:latin typeface="Arial" panose="020B0604020202020204" pitchFamily="34" charset="0"/>
                <a:cs typeface="Arial" panose="020B0604020202020204" pitchFamily="34" charset="0"/>
              </a:defRPr>
            </a:lvl1pPr>
          </a:lstStyle>
          <a:p>
            <a:r>
              <a:rPr lang="es-ES"/>
              <a:t>Image</a:t>
            </a:r>
          </a:p>
        </p:txBody>
      </p:sp>
    </p:spTree>
    <p:extLst>
      <p:ext uri="{BB962C8B-B14F-4D97-AF65-F5344CB8AC3E}">
        <p14:creationId xmlns:p14="http://schemas.microsoft.com/office/powerpoint/2010/main" val="4160772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248446440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f the chapter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86576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a:t>Image</a:t>
            </a:r>
          </a:p>
        </p:txBody>
      </p:sp>
    </p:spTree>
    <p:extLst>
      <p:ext uri="{BB962C8B-B14F-4D97-AF65-F5344CB8AC3E}">
        <p14:creationId xmlns:p14="http://schemas.microsoft.com/office/powerpoint/2010/main" val="382804100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Thank</a:t>
            </a:r>
            <a:r>
              <a:rPr lang="es-ES"/>
              <a:t> </a:t>
            </a:r>
            <a:r>
              <a:rPr lang="es-ES" err="1"/>
              <a:t>you</a:t>
            </a:r>
            <a:r>
              <a:rPr lang="es-ES"/>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4076499362"/>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f the chapter — Text">
    <p:bg>
      <p:bgPr>
        <a:solidFill>
          <a:srgbClr val="F8F5F1"/>
        </a:solidFill>
        <a:effectLst/>
      </p:bgPr>
    </p:bg>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731722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a:t>Image</a:t>
            </a:r>
          </a:p>
        </p:txBody>
      </p:sp>
    </p:spTree>
    <p:extLst>
      <p:ext uri="{BB962C8B-B14F-4D97-AF65-F5344CB8AC3E}">
        <p14:creationId xmlns:p14="http://schemas.microsoft.com/office/powerpoint/2010/main" val="1799572546"/>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Thank</a:t>
            </a:r>
            <a:r>
              <a:rPr lang="es-ES"/>
              <a:t> </a:t>
            </a:r>
            <a:r>
              <a:rPr lang="es-ES" err="1"/>
              <a:t>you</a:t>
            </a:r>
            <a:r>
              <a:rPr lang="es-ES"/>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926055113"/>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B8E27564-F21E-A939-F502-01D6E4C62AAF}"/>
              </a:ext>
            </a:extLst>
          </p:cNvPr>
          <p:cNvCxnSpPr>
            <a:cxnSpLocks/>
          </p:cNvCxnSpPr>
          <p:nvPr userDrawn="1"/>
        </p:nvCxnSpPr>
        <p:spPr>
          <a:xfrm>
            <a:off x="519112" y="13112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46E77798-0E3F-50AE-2318-48032D3A16E7}"/>
              </a:ext>
            </a:extLst>
          </p:cNvPr>
          <p:cNvCxnSpPr>
            <a:cxnSpLocks/>
          </p:cNvCxnSpPr>
          <p:nvPr userDrawn="1"/>
        </p:nvCxnSpPr>
        <p:spPr>
          <a:xfrm>
            <a:off x="523534" y="98456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62CBA6C0-145B-5EC3-1935-E866AB5E0112}"/>
              </a:ext>
            </a:extLst>
          </p:cNvPr>
          <p:cNvCxnSpPr>
            <a:cxnSpLocks/>
          </p:cNvCxnSpPr>
          <p:nvPr userDrawn="1"/>
        </p:nvCxnSpPr>
        <p:spPr>
          <a:xfrm>
            <a:off x="519112" y="3481038"/>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14" name="Marcador de texto 14">
            <a:extLst>
              <a:ext uri="{FF2B5EF4-FFF2-40B4-BE49-F238E27FC236}">
                <a16:creationId xmlns:a16="http://schemas.microsoft.com/office/drawing/2014/main" id="{CBF5FDA1-69E5-B059-93B7-5B236CC403B7}"/>
              </a:ext>
            </a:extLst>
          </p:cNvPr>
          <p:cNvSpPr>
            <a:spLocks noGrp="1"/>
          </p:cNvSpPr>
          <p:nvPr>
            <p:ph type="body" sz="quarter" idx="10" hasCustomPrompt="1"/>
          </p:nvPr>
        </p:nvSpPr>
        <p:spPr>
          <a:xfrm>
            <a:off x="434984" y="1463675"/>
            <a:ext cx="19150004" cy="1066793"/>
          </a:xfrm>
          <a:prstGeom prst="rect">
            <a:avLst/>
          </a:prstGeom>
        </p:spPr>
        <p:txBody>
          <a:bodyPr>
            <a:normAutofit/>
          </a:bodyPr>
          <a:lstStyle>
            <a:lvl1pPr>
              <a:defRPr sz="5999" b="0" i="0">
                <a:solidFill>
                  <a:srgbClr val="0068FF"/>
                </a:solidFill>
                <a:latin typeface="Arial" panose="020B0604020202020204" pitchFamily="34" charset="0"/>
                <a:cs typeface="Arial" panose="020B0604020202020204" pitchFamily="34" charset="0"/>
              </a:defRPr>
            </a:lvl1pPr>
          </a:lstStyle>
          <a:p>
            <a:pPr lvl="0"/>
            <a:r>
              <a:rPr lang="es-ES" err="1"/>
              <a:t>Section</a:t>
            </a:r>
            <a:r>
              <a:rPr lang="es-ES"/>
              <a:t> </a:t>
            </a:r>
            <a:r>
              <a:rPr lang="es-ES" err="1"/>
              <a:t>Title</a:t>
            </a:r>
            <a:endParaRPr lang="es-ES"/>
          </a:p>
        </p:txBody>
      </p:sp>
      <p:sp>
        <p:nvSpPr>
          <p:cNvPr id="15" name="Marcador de texto 14">
            <a:extLst>
              <a:ext uri="{FF2B5EF4-FFF2-40B4-BE49-F238E27FC236}">
                <a16:creationId xmlns:a16="http://schemas.microsoft.com/office/drawing/2014/main" id="{77334909-61E7-7E95-637B-F47FA109007B}"/>
              </a:ext>
            </a:extLst>
          </p:cNvPr>
          <p:cNvSpPr>
            <a:spLocks noGrp="1"/>
          </p:cNvSpPr>
          <p:nvPr>
            <p:ph type="body" sz="quarter" idx="11" hasCustomPrompt="1"/>
          </p:nvPr>
        </p:nvSpPr>
        <p:spPr>
          <a:xfrm>
            <a:off x="434984" y="2486564"/>
            <a:ext cx="19150004" cy="729712"/>
          </a:xfrm>
          <a:prstGeom prst="rect">
            <a:avLst/>
          </a:prstGeom>
        </p:spPr>
        <p:txBody>
          <a:bodyPr>
            <a:normAutofit/>
          </a:bodyPr>
          <a:lstStyle>
            <a:lvl1pPr>
              <a:defRPr sz="4000" b="1" i="0">
                <a:solidFill>
                  <a:srgbClr val="0068FF"/>
                </a:solidFill>
                <a:latin typeface="Arial" panose="020B0604020202020204" pitchFamily="34" charset="0"/>
                <a:cs typeface="Arial" panose="020B0604020202020204" pitchFamily="34" charset="0"/>
              </a:defRPr>
            </a:lvl1pPr>
          </a:lstStyle>
          <a:p>
            <a:pPr lvl="0"/>
            <a:r>
              <a:rPr lang="es-ES" err="1"/>
              <a:t>Subtitle</a:t>
            </a:r>
            <a:endParaRPr lang="es-ES"/>
          </a:p>
        </p:txBody>
      </p:sp>
      <p:sp>
        <p:nvSpPr>
          <p:cNvPr id="16" name="Marcador de texto 14">
            <a:extLst>
              <a:ext uri="{FF2B5EF4-FFF2-40B4-BE49-F238E27FC236}">
                <a16:creationId xmlns:a16="http://schemas.microsoft.com/office/drawing/2014/main" id="{4864BC13-BF9F-14BF-92FB-8BEF6B735C55}"/>
              </a:ext>
            </a:extLst>
          </p:cNvPr>
          <p:cNvSpPr>
            <a:spLocks noGrp="1"/>
          </p:cNvSpPr>
          <p:nvPr>
            <p:ph type="body" sz="quarter" idx="12" hasCustomPrompt="1"/>
          </p:nvPr>
        </p:nvSpPr>
        <p:spPr>
          <a:xfrm>
            <a:off x="434984" y="4036395"/>
            <a:ext cx="13122266" cy="5275877"/>
          </a:xfrm>
          <a:prstGeom prst="rect">
            <a:avLst/>
          </a:prstGeom>
        </p:spPr>
        <p:txBody>
          <a:bodyPr>
            <a:normAutofit/>
          </a:bodyPr>
          <a:lstStyle>
            <a:lvl1pPr>
              <a:lnSpc>
                <a:spcPts val="6700"/>
              </a:lnSpc>
              <a:defRPr sz="5999"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erat</a:t>
            </a:r>
            <a:r>
              <a:rPr lang="es-ES"/>
              <a:t> </a:t>
            </a:r>
            <a:r>
              <a:rPr lang="es-ES" err="1"/>
              <a:t>volutpat</a:t>
            </a:r>
            <a:r>
              <a:rPr lang="es-ES"/>
              <a:t>. </a:t>
            </a:r>
            <a:r>
              <a:rPr lang="es-ES" err="1"/>
              <a:t>Lorem</a:t>
            </a:r>
            <a:r>
              <a:rPr lang="es-ES"/>
              <a:t> </a:t>
            </a:r>
            <a:r>
              <a:rPr lang="es-ES" err="1"/>
              <a:t>ipsum</a:t>
            </a:r>
            <a:r>
              <a:rPr lang="es-ES"/>
              <a:t> dolor </a:t>
            </a:r>
            <a:r>
              <a:rPr lang="es-ES" err="1"/>
              <a:t>sit</a:t>
            </a:r>
            <a:r>
              <a:rPr lang="es-ES"/>
              <a:t> </a:t>
            </a:r>
            <a:r>
              <a:rPr lang="es-ES" err="1"/>
              <a:t>amet</a:t>
            </a:r>
            <a:r>
              <a:rPr lang="es-ES"/>
              <a:t>, </a:t>
            </a:r>
            <a:r>
              <a:rPr lang="es-ES" err="1"/>
              <a:t>consec</a:t>
            </a:r>
            <a:r>
              <a:rPr lang="es-ES"/>
              <a:t> </a:t>
            </a:r>
            <a:r>
              <a:rPr lang="es-ES" err="1"/>
              <a:t>tetuer</a:t>
            </a:r>
            <a:r>
              <a:rPr lang="es-ES"/>
              <a:t> </a:t>
            </a:r>
            <a:r>
              <a:rPr lang="es-ES" err="1"/>
              <a:t>adipiscing</a:t>
            </a:r>
            <a:r>
              <a:rPr lang="es-ES"/>
              <a:t> </a:t>
            </a:r>
            <a:r>
              <a:rPr lang="es-ES" err="1"/>
              <a:t>elit</a:t>
            </a:r>
            <a:r>
              <a:rPr lang="es-ES"/>
              <a:t> sed.</a:t>
            </a:r>
          </a:p>
        </p:txBody>
      </p:sp>
      <p:sp>
        <p:nvSpPr>
          <p:cNvPr id="17" name="Marcador de texto 14">
            <a:extLst>
              <a:ext uri="{FF2B5EF4-FFF2-40B4-BE49-F238E27FC236}">
                <a16:creationId xmlns:a16="http://schemas.microsoft.com/office/drawing/2014/main" id="{F8D71E20-1FDF-AF55-405F-9BA7F97CF897}"/>
              </a:ext>
            </a:extLst>
          </p:cNvPr>
          <p:cNvSpPr>
            <a:spLocks noGrp="1"/>
          </p:cNvSpPr>
          <p:nvPr>
            <p:ph type="body" sz="quarter" idx="13" hasCustomPrompt="1"/>
          </p:nvPr>
        </p:nvSpPr>
        <p:spPr>
          <a:xfrm>
            <a:off x="14641010" y="4127754"/>
            <a:ext cx="4943978" cy="5275877"/>
          </a:xfrm>
          <a:prstGeom prst="rect">
            <a:avLst/>
          </a:prstGeom>
        </p:spPr>
        <p:txBody>
          <a:bodyPr>
            <a:normAutofit/>
          </a:bodyPr>
          <a:lstStyle>
            <a:lvl1pPr>
              <a:lnSpc>
                <a:spcPct val="100000"/>
              </a:lnSpc>
              <a:defRPr sz="2500"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a:t>
            </a:r>
            <a:r>
              <a:rPr lang="es-ES"/>
              <a:t> </a:t>
            </a:r>
            <a:r>
              <a:rPr lang="es-ES" err="1"/>
              <a:t>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r>
              <a:rPr lang="es-ES"/>
              <a: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a:t>
            </a:r>
            <a:r>
              <a:rPr lang="es-ES"/>
              <a:t> </a:t>
            </a:r>
            <a:r>
              <a:rPr lang="es-ES" err="1"/>
              <a:t>tation</a:t>
            </a:r>
            <a:r>
              <a:rPr lang="es-ES"/>
              <a:t> </a:t>
            </a:r>
            <a:r>
              <a:rPr lang="es-ES" err="1"/>
              <a:t>ullamcorper</a:t>
            </a:r>
            <a:r>
              <a:rPr lang="es-ES"/>
              <a:t> </a:t>
            </a:r>
            <a:r>
              <a:rPr lang="es-ES" err="1"/>
              <a:t>suscipit</a:t>
            </a:r>
            <a:r>
              <a:rPr lang="es-ES"/>
              <a:t> </a:t>
            </a:r>
            <a:r>
              <a:rPr lang="es-ES" err="1"/>
              <a:t>lobortis</a:t>
            </a:r>
            <a:r>
              <a:rPr lang="es-ES"/>
              <a:t>. </a:t>
            </a:r>
            <a:r>
              <a:rPr lang="es-ES" err="1"/>
              <a:t>Duis</a:t>
            </a:r>
            <a:r>
              <a:rPr lang="es-ES"/>
              <a:t> </a:t>
            </a:r>
            <a:r>
              <a:rPr lang="es-ES" err="1"/>
              <a:t>autem</a:t>
            </a:r>
            <a:r>
              <a:rPr lang="es-ES"/>
              <a:t> </a:t>
            </a:r>
            <a:r>
              <a:rPr lang="es-ES" err="1"/>
              <a:t>vel</a:t>
            </a:r>
            <a:r>
              <a:rPr lang="es-ES"/>
              <a:t> </a:t>
            </a:r>
            <a:r>
              <a:rPr lang="es-ES" err="1"/>
              <a:t>eum</a:t>
            </a:r>
            <a:r>
              <a:rPr lang="es-ES"/>
              <a:t> </a:t>
            </a:r>
            <a:r>
              <a:rPr lang="es-ES" err="1"/>
              <a:t>iriure</a:t>
            </a:r>
            <a:r>
              <a:rPr lang="es-ES"/>
              <a:t> dolor in </a:t>
            </a:r>
            <a:r>
              <a:rPr lang="es-ES" err="1"/>
              <a:t>hendrerit</a:t>
            </a:r>
            <a:r>
              <a:rPr lang="es-ES"/>
              <a:t> in </a:t>
            </a:r>
            <a:r>
              <a:rPr lang="es-ES" err="1"/>
              <a:t>vulputate</a:t>
            </a:r>
            <a:r>
              <a:rPr lang="es-ES"/>
              <a:t> </a:t>
            </a:r>
            <a:r>
              <a:rPr lang="es-ES" err="1"/>
              <a:t>velit</a:t>
            </a:r>
            <a:r>
              <a:rPr lang="es-ES"/>
              <a:t> </a:t>
            </a:r>
            <a:r>
              <a:rPr lang="es-ES" err="1"/>
              <a:t>esse</a:t>
            </a:r>
            <a:r>
              <a:rPr lang="es-ES"/>
              <a:t> </a:t>
            </a:r>
            <a:r>
              <a:rPr lang="es-ES" err="1"/>
              <a:t>molestie</a:t>
            </a:r>
            <a:r>
              <a:rPr lang="es-ES"/>
              <a:t> </a:t>
            </a:r>
            <a:r>
              <a:rPr lang="es-ES" err="1"/>
              <a:t>consequat</a:t>
            </a:r>
            <a:r>
              <a:rPr lang="es-ES"/>
              <a:t>, </a:t>
            </a:r>
            <a:r>
              <a:rPr lang="es-ES" err="1"/>
              <a:t>vel</a:t>
            </a:r>
            <a:r>
              <a:rPr lang="es-ES"/>
              <a:t> </a:t>
            </a:r>
            <a:r>
              <a:rPr lang="es-ES" err="1"/>
              <a:t>illum</a:t>
            </a:r>
            <a:r>
              <a:rPr lang="es-ES"/>
              <a:t> </a:t>
            </a:r>
            <a:r>
              <a:rPr lang="es-ES" err="1"/>
              <a:t>dolore</a:t>
            </a:r>
            <a:r>
              <a:rPr lang="es-ES"/>
              <a:t> </a:t>
            </a:r>
            <a:r>
              <a:rPr lang="es-ES" err="1"/>
              <a:t>eu</a:t>
            </a:r>
            <a:r>
              <a:rPr lang="es-ES"/>
              <a:t> </a:t>
            </a:r>
            <a:r>
              <a:rPr lang="es-ES" err="1"/>
              <a:t>dignissim</a:t>
            </a:r>
            <a:r>
              <a:rPr lang="es-ES"/>
              <a:t> qui </a:t>
            </a:r>
            <a:r>
              <a:rPr lang="es-ES" err="1"/>
              <a:t>blandit</a:t>
            </a:r>
            <a:r>
              <a:rPr lang="es-ES"/>
              <a:t> </a:t>
            </a:r>
            <a:r>
              <a:rPr lang="es-ES" err="1"/>
              <a:t>praesent</a:t>
            </a:r>
            <a:r>
              <a:rPr lang="es-ES"/>
              <a:t> </a:t>
            </a:r>
            <a:r>
              <a:rPr lang="es-ES" err="1"/>
              <a:t>dolore</a:t>
            </a:r>
            <a:r>
              <a:rPr lang="es-ES"/>
              <a:t> te </a:t>
            </a:r>
            <a:r>
              <a:rPr lang="es-ES" err="1"/>
              <a:t>feugait</a:t>
            </a:r>
            <a:r>
              <a:rPr lang="es-ES"/>
              <a:t> </a:t>
            </a:r>
            <a:r>
              <a:rPr lang="es-ES" err="1"/>
              <a:t>nulla</a:t>
            </a:r>
            <a:r>
              <a:rPr lang="es-ES"/>
              <a:t> </a:t>
            </a:r>
            <a:r>
              <a:rPr lang="es-ES" err="1"/>
              <a:t>facilisi</a:t>
            </a:r>
            <a:r>
              <a:rPr lang="es-ES"/>
              <a:t>.</a:t>
            </a:r>
          </a:p>
        </p:txBody>
      </p:sp>
    </p:spTree>
    <p:extLst>
      <p:ext uri="{BB962C8B-B14F-4D97-AF65-F5344CB8AC3E}">
        <p14:creationId xmlns:p14="http://schemas.microsoft.com/office/powerpoint/2010/main" val="337362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5B716DA4-DA8F-432E-04B9-293211AAEDC0}"/>
              </a:ext>
            </a:extLst>
          </p:cNvPr>
          <p:cNvCxnSpPr>
            <a:cxnSpLocks/>
          </p:cNvCxnSpPr>
          <p:nvPr userDrawn="1"/>
        </p:nvCxnSpPr>
        <p:spPr>
          <a:xfrm>
            <a:off x="519111" y="1311275"/>
            <a:ext cx="9532939"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DB444167-468F-F9C0-B8F5-78BDFE3B6F3B}"/>
              </a:ext>
            </a:extLst>
          </p:cNvPr>
          <p:cNvCxnSpPr>
            <a:cxnSpLocks/>
          </p:cNvCxnSpPr>
          <p:nvPr userDrawn="1"/>
        </p:nvCxnSpPr>
        <p:spPr>
          <a:xfrm>
            <a:off x="523533" y="9845675"/>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4AA4787A-59CE-0F5A-651D-85A9B374AA6A}"/>
              </a:ext>
            </a:extLst>
          </p:cNvPr>
          <p:cNvCxnSpPr>
            <a:cxnSpLocks/>
          </p:cNvCxnSpPr>
          <p:nvPr userDrawn="1"/>
        </p:nvCxnSpPr>
        <p:spPr>
          <a:xfrm>
            <a:off x="523533" y="482422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50AAA079-1B76-B4E7-2D61-641E85020505}"/>
              </a:ext>
            </a:extLst>
          </p:cNvPr>
          <p:cNvCxnSpPr>
            <a:cxnSpLocks/>
          </p:cNvCxnSpPr>
          <p:nvPr userDrawn="1"/>
        </p:nvCxnSpPr>
        <p:spPr>
          <a:xfrm>
            <a:off x="523533" y="336738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14">
            <a:extLst>
              <a:ext uri="{FF2B5EF4-FFF2-40B4-BE49-F238E27FC236}">
                <a16:creationId xmlns:a16="http://schemas.microsoft.com/office/drawing/2014/main" id="{FC4013EF-7B4D-339E-3385-1EC2DADFD3B2}"/>
              </a:ext>
            </a:extLst>
          </p:cNvPr>
          <p:cNvSpPr>
            <a:spLocks noGrp="1"/>
          </p:cNvSpPr>
          <p:nvPr>
            <p:ph type="body" sz="quarter" idx="10" hasCustomPrompt="1"/>
          </p:nvPr>
        </p:nvSpPr>
        <p:spPr>
          <a:xfrm>
            <a:off x="434985" y="1311275"/>
            <a:ext cx="9617066" cy="1974188"/>
          </a:xfrm>
          <a:prstGeom prst="rect">
            <a:avLst/>
          </a:prstGeom>
        </p:spPr>
        <p:txBody>
          <a:bodyPr>
            <a:normAutofit/>
          </a:bodyPr>
          <a:lstStyle>
            <a:lvl1pPr>
              <a:defRPr sz="12200" b="0" i="0">
                <a:solidFill>
                  <a:srgbClr val="0068FF"/>
                </a:solidFill>
                <a:latin typeface="Arial" panose="020B0604020202020204" pitchFamily="34" charset="0"/>
                <a:cs typeface="Arial" panose="020B0604020202020204" pitchFamily="34" charset="0"/>
              </a:defRPr>
            </a:lvl1pPr>
          </a:lstStyle>
          <a:p>
            <a:pPr lvl="0"/>
            <a:r>
              <a:rPr lang="es-ES" err="1"/>
              <a:t>Section</a:t>
            </a:r>
            <a:r>
              <a:rPr lang="es-ES"/>
              <a:t> </a:t>
            </a:r>
            <a:r>
              <a:rPr lang="es-ES" err="1"/>
              <a:t>Title</a:t>
            </a:r>
            <a:endParaRPr lang="es-ES"/>
          </a:p>
        </p:txBody>
      </p:sp>
      <p:sp>
        <p:nvSpPr>
          <p:cNvPr id="22" name="Marcador de texto 14">
            <a:extLst>
              <a:ext uri="{FF2B5EF4-FFF2-40B4-BE49-F238E27FC236}">
                <a16:creationId xmlns:a16="http://schemas.microsoft.com/office/drawing/2014/main" id="{A5CD7FD3-5B4A-172A-B793-FEF49D61BB94}"/>
              </a:ext>
            </a:extLst>
          </p:cNvPr>
          <p:cNvSpPr>
            <a:spLocks noGrp="1"/>
          </p:cNvSpPr>
          <p:nvPr>
            <p:ph type="body" sz="quarter" idx="11" hasCustomPrompt="1"/>
          </p:nvPr>
        </p:nvSpPr>
        <p:spPr>
          <a:xfrm>
            <a:off x="434985" y="3721262"/>
            <a:ext cx="9617066" cy="729712"/>
          </a:xfrm>
          <a:prstGeom prst="rect">
            <a:avLst/>
          </a:prstGeom>
        </p:spPr>
        <p:txBody>
          <a:bodyPr anchor="t" anchorCtr="0">
            <a:normAutofit/>
          </a:bodyPr>
          <a:lstStyle>
            <a:lvl1pPr>
              <a:defRPr sz="5000" b="0" i="0">
                <a:solidFill>
                  <a:srgbClr val="0068FF"/>
                </a:solidFill>
                <a:latin typeface="Arial" panose="020B0604020202020204" pitchFamily="34" charset="0"/>
                <a:cs typeface="Arial" panose="020B0604020202020204" pitchFamily="34" charset="0"/>
              </a:defRPr>
            </a:lvl1pPr>
          </a:lstStyle>
          <a:p>
            <a:pPr lvl="0"/>
            <a:r>
              <a:rPr lang="es-ES" err="1"/>
              <a:t>Subtitle</a:t>
            </a:r>
            <a:endParaRPr lang="es-ES"/>
          </a:p>
        </p:txBody>
      </p:sp>
      <p:sp>
        <p:nvSpPr>
          <p:cNvPr id="23" name="Marcador de texto 14">
            <a:extLst>
              <a:ext uri="{FF2B5EF4-FFF2-40B4-BE49-F238E27FC236}">
                <a16:creationId xmlns:a16="http://schemas.microsoft.com/office/drawing/2014/main" id="{24616C2F-2DF3-416B-8E2E-4B65603BE509}"/>
              </a:ext>
            </a:extLst>
          </p:cNvPr>
          <p:cNvSpPr>
            <a:spLocks noGrp="1"/>
          </p:cNvSpPr>
          <p:nvPr>
            <p:ph type="body" sz="quarter" idx="13" hasCustomPrompt="1"/>
          </p:nvPr>
        </p:nvSpPr>
        <p:spPr>
          <a:xfrm>
            <a:off x="447333" y="5197475"/>
            <a:ext cx="9617066" cy="4190938"/>
          </a:xfrm>
          <a:prstGeom prst="rect">
            <a:avLst/>
          </a:prstGeom>
        </p:spPr>
        <p:txBody>
          <a:bodyPr>
            <a:normAutofit/>
          </a:bodyPr>
          <a:lstStyle>
            <a:lvl1pPr>
              <a:lnSpc>
                <a:spcPts val="3240"/>
              </a:lnSpc>
              <a:defRPr sz="2950"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r>
              <a:rPr lang="es-ES"/>
              <a: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a:t>
            </a:r>
            <a:r>
              <a:rPr lang="es-ES"/>
              <a:t> </a:t>
            </a:r>
            <a:r>
              <a:rPr lang="es-ES" err="1"/>
              <a:t>tation</a:t>
            </a:r>
            <a:r>
              <a:rPr lang="es-ES"/>
              <a:t> </a:t>
            </a:r>
            <a:r>
              <a:rPr lang="es-ES" err="1"/>
              <a:t>ullamcorper</a:t>
            </a:r>
            <a:r>
              <a:rPr lang="es-ES"/>
              <a:t> </a:t>
            </a:r>
            <a:r>
              <a:rPr lang="es-ES" err="1"/>
              <a:t>suscipit</a:t>
            </a:r>
            <a:r>
              <a:rPr lang="es-ES"/>
              <a:t> </a:t>
            </a:r>
            <a:r>
              <a:rPr lang="es-ES" err="1"/>
              <a:t>lobortis</a:t>
            </a:r>
            <a:r>
              <a:rPr lang="es-ES"/>
              <a:t> </a:t>
            </a:r>
            <a:r>
              <a:rPr lang="es-ES" err="1"/>
              <a:t>nisl</a:t>
            </a:r>
            <a:r>
              <a:rPr lang="es-ES"/>
              <a:t> ut </a:t>
            </a:r>
            <a:r>
              <a:rPr lang="es-ES" err="1"/>
              <a:t>aliquip</a:t>
            </a:r>
            <a:r>
              <a:rPr lang="es-ES"/>
              <a:t> ex </a:t>
            </a:r>
            <a:r>
              <a:rPr lang="es-ES" err="1"/>
              <a:t>ea</a:t>
            </a:r>
            <a:r>
              <a:rPr lang="es-ES"/>
              <a:t> commodo </a:t>
            </a:r>
            <a:r>
              <a:rPr lang="es-ES" err="1"/>
              <a:t>consequat</a:t>
            </a:r>
            <a:r>
              <a:rPr lang="es-ES"/>
              <a:t>. </a:t>
            </a:r>
            <a:r>
              <a:rPr lang="es-ES" err="1"/>
              <a:t>Duis</a:t>
            </a:r>
            <a:r>
              <a:rPr lang="es-ES"/>
              <a:t> </a:t>
            </a:r>
            <a:r>
              <a:rPr lang="es-ES" err="1"/>
              <a:t>autem</a:t>
            </a:r>
            <a:r>
              <a:rPr lang="es-ES"/>
              <a:t> </a:t>
            </a:r>
            <a:r>
              <a:rPr lang="es-ES" err="1"/>
              <a:t>vel</a:t>
            </a:r>
            <a:r>
              <a:rPr lang="es-ES"/>
              <a:t> </a:t>
            </a:r>
            <a:r>
              <a:rPr lang="es-ES" err="1"/>
              <a:t>eum</a:t>
            </a:r>
            <a:r>
              <a:rPr lang="es-ES"/>
              <a:t> </a:t>
            </a:r>
            <a:r>
              <a:rPr lang="es-ES" err="1"/>
              <a:t>iriure</a:t>
            </a:r>
            <a:r>
              <a:rPr lang="es-ES"/>
              <a:t> dolor in </a:t>
            </a:r>
            <a:r>
              <a:rPr lang="es-ES" err="1"/>
              <a:t>hendrerit</a:t>
            </a:r>
            <a:r>
              <a:rPr lang="es-ES"/>
              <a:t> in </a:t>
            </a:r>
            <a:r>
              <a:rPr lang="es-ES" err="1"/>
              <a:t>vulputate</a:t>
            </a:r>
            <a:r>
              <a:rPr lang="es-ES"/>
              <a:t> </a:t>
            </a:r>
            <a:r>
              <a:rPr lang="es-ES" err="1"/>
              <a:t>velit</a:t>
            </a:r>
            <a:r>
              <a:rPr lang="es-ES"/>
              <a:t> </a:t>
            </a:r>
            <a:r>
              <a:rPr lang="es-ES" err="1"/>
              <a:t>esse</a:t>
            </a:r>
            <a:r>
              <a:rPr lang="es-ES"/>
              <a:t> </a:t>
            </a:r>
            <a:r>
              <a:rPr lang="es-ES" err="1"/>
              <a:t>molestie</a:t>
            </a:r>
            <a:r>
              <a:rPr lang="es-ES"/>
              <a:t> </a:t>
            </a:r>
            <a:r>
              <a:rPr lang="es-ES" err="1"/>
              <a:t>consequat</a:t>
            </a:r>
            <a:r>
              <a:rPr lang="es-ES"/>
              <a:t>, </a:t>
            </a:r>
            <a:r>
              <a:rPr lang="es-ES" err="1"/>
              <a:t>vel</a:t>
            </a:r>
            <a:r>
              <a:rPr lang="es-ES"/>
              <a:t> </a:t>
            </a:r>
            <a:r>
              <a:rPr lang="es-ES" err="1"/>
              <a:t>illum</a:t>
            </a:r>
            <a:r>
              <a:rPr lang="es-ES"/>
              <a:t> </a:t>
            </a:r>
            <a:r>
              <a:rPr lang="es-ES" err="1"/>
              <a:t>dolore</a:t>
            </a:r>
            <a:r>
              <a:rPr lang="es-ES"/>
              <a:t> </a:t>
            </a:r>
            <a:r>
              <a:rPr lang="es-ES" err="1"/>
              <a:t>eu</a:t>
            </a:r>
            <a:r>
              <a:rPr lang="es-ES"/>
              <a:t> </a:t>
            </a:r>
            <a:r>
              <a:rPr lang="es-ES" err="1"/>
              <a:t>feugiat</a:t>
            </a:r>
            <a:r>
              <a:rPr lang="es-ES"/>
              <a:t> </a:t>
            </a:r>
            <a:r>
              <a:rPr lang="es-ES" err="1"/>
              <a:t>nulla</a:t>
            </a:r>
            <a:r>
              <a:rPr lang="es-ES"/>
              <a:t> </a:t>
            </a:r>
            <a:r>
              <a:rPr lang="es-ES" err="1"/>
              <a:t>facilisis</a:t>
            </a:r>
            <a:r>
              <a:rPr lang="es-ES"/>
              <a:t> at vero eros et </a:t>
            </a:r>
            <a:r>
              <a:rPr lang="es-ES" err="1"/>
              <a:t>accumsan</a:t>
            </a:r>
            <a:r>
              <a:rPr lang="es-ES"/>
              <a:t> et </a:t>
            </a:r>
            <a:r>
              <a:rPr lang="es-ES" err="1"/>
              <a:t>iusto</a:t>
            </a:r>
            <a:r>
              <a:rPr lang="es-ES"/>
              <a:t> odio </a:t>
            </a:r>
            <a:r>
              <a:rPr lang="es-ES" err="1"/>
              <a:t>dignissim</a:t>
            </a:r>
            <a:r>
              <a:rPr lang="es-ES"/>
              <a:t> qui </a:t>
            </a:r>
            <a:r>
              <a:rPr lang="es-ES" err="1"/>
              <a:t>blandit</a:t>
            </a:r>
            <a:r>
              <a:rPr lang="es-ES"/>
              <a:t> </a:t>
            </a:r>
            <a:r>
              <a:rPr lang="es-ES" err="1"/>
              <a:t>praesent</a:t>
            </a:r>
            <a:r>
              <a:rPr lang="es-ES"/>
              <a:t> </a:t>
            </a:r>
            <a:r>
              <a:rPr lang="es-ES" err="1"/>
              <a:t>luptatum</a:t>
            </a:r>
            <a:r>
              <a:rPr lang="es-ES"/>
              <a:t> </a:t>
            </a:r>
            <a:r>
              <a:rPr lang="es-ES" err="1"/>
              <a:t>zzril</a:t>
            </a:r>
            <a:r>
              <a:rPr lang="es-ES"/>
              <a:t> </a:t>
            </a:r>
            <a:r>
              <a:rPr lang="es-ES" err="1"/>
              <a:t>delenit</a:t>
            </a:r>
            <a:r>
              <a:rPr lang="es-ES"/>
              <a:t> </a:t>
            </a:r>
            <a:r>
              <a:rPr lang="es-ES" err="1"/>
              <a:t>augue</a:t>
            </a:r>
            <a:r>
              <a:rPr lang="es-ES"/>
              <a:t> </a:t>
            </a:r>
            <a:r>
              <a:rPr lang="es-ES" err="1"/>
              <a:t>duis</a:t>
            </a:r>
            <a:r>
              <a:rPr lang="es-ES"/>
              <a:t> </a:t>
            </a:r>
            <a:r>
              <a:rPr lang="es-ES" err="1"/>
              <a:t>dolore</a:t>
            </a:r>
            <a:r>
              <a:rPr lang="es-ES"/>
              <a:t>.</a:t>
            </a:r>
          </a:p>
        </p:txBody>
      </p:sp>
      <p:sp>
        <p:nvSpPr>
          <p:cNvPr id="25" name="Marcador de posición de imagen 24">
            <a:extLst>
              <a:ext uri="{FF2B5EF4-FFF2-40B4-BE49-F238E27FC236}">
                <a16:creationId xmlns:a16="http://schemas.microsoft.com/office/drawing/2014/main" id="{B79C0632-5CC9-BCE1-0E76-3C4C790CFD99}"/>
              </a:ext>
            </a:extLst>
          </p:cNvPr>
          <p:cNvSpPr>
            <a:spLocks noGrp="1"/>
          </p:cNvSpPr>
          <p:nvPr>
            <p:ph type="pic" sz="quarter" idx="14" hasCustomPrompt="1"/>
          </p:nvPr>
        </p:nvSpPr>
        <p:spPr>
          <a:xfrm>
            <a:off x="10533584" y="1311276"/>
            <a:ext cx="8994775" cy="8534396"/>
          </a:xfrm>
          <a:prstGeom prst="rect">
            <a:avLst/>
          </a:prstGeom>
        </p:spPr>
        <p:txBody>
          <a:bodyPr/>
          <a:lstStyle>
            <a:lvl1pPr>
              <a:defRPr>
                <a:solidFill>
                  <a:srgbClr val="0068FF"/>
                </a:solidFill>
                <a:latin typeface="Arial" panose="020B0604020202020204" pitchFamily="34" charset="0"/>
                <a:cs typeface="Arial" panose="020B0604020202020204" pitchFamily="34" charset="0"/>
              </a:defRPr>
            </a:lvl1pPr>
          </a:lstStyle>
          <a:p>
            <a:r>
              <a:rPr lang="es-ES"/>
              <a:t>Image</a:t>
            </a:r>
          </a:p>
        </p:txBody>
      </p:sp>
    </p:spTree>
    <p:extLst>
      <p:ext uri="{BB962C8B-B14F-4D97-AF65-F5344CB8AC3E}">
        <p14:creationId xmlns:p14="http://schemas.microsoft.com/office/powerpoint/2010/main" val="294949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f the Presentation — Image">
    <p:spTree>
      <p:nvGrpSpPr>
        <p:cNvPr id="1" name=""/>
        <p:cNvGrpSpPr/>
        <p:nvPr/>
      </p:nvGrpSpPr>
      <p:grpSpPr>
        <a:xfrm>
          <a:off x="0" y="0"/>
          <a:ext cx="0" cy="0"/>
          <a:chOff x="0" y="0"/>
          <a:chExt cx="0" cy="0"/>
        </a:xfrm>
      </p:grpSpPr>
      <p:sp>
        <p:nvSpPr>
          <p:cNvPr id="12" name="Marcador de posición de imagen 11">
            <a:extLst>
              <a:ext uri="{FF2B5EF4-FFF2-40B4-BE49-F238E27FC236}">
                <a16:creationId xmlns:a16="http://schemas.microsoft.com/office/drawing/2014/main" id="{B232ED69-63EE-3C35-36C4-60E13A9BBED6}"/>
              </a:ext>
            </a:extLst>
          </p:cNvPr>
          <p:cNvSpPr>
            <a:spLocks noGrp="1"/>
          </p:cNvSpPr>
          <p:nvPr>
            <p:ph type="pic" sz="quarter" idx="12" hasCustomPrompt="1"/>
          </p:nvPr>
        </p:nvSpPr>
        <p:spPr>
          <a:xfrm>
            <a:off x="-273051" y="-212724"/>
            <a:ext cx="20650200" cy="11734800"/>
          </a:xfrm>
          <a:prstGeom prst="rect">
            <a:avLst/>
          </a:prstGeom>
        </p:spPr>
        <p:txBody>
          <a:bodyPr/>
          <a:lstStyle>
            <a:lvl1pPr>
              <a:defRPr sz="2000">
                <a:latin typeface="Arial" panose="020B0604020202020204" pitchFamily="34" charset="0"/>
                <a:cs typeface="Arial" panose="020B0604020202020204" pitchFamily="34" charset="0"/>
              </a:defRPr>
            </a:lvl1pPr>
          </a:lstStyle>
          <a:p>
            <a:r>
              <a:rPr lang="es-ES"/>
              <a:t>Image</a:t>
            </a:r>
          </a:p>
        </p:txBody>
      </p: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6839303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249946825"/>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f the chapter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1913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5F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5FEAA5-4A78-BD09-17F7-8BC499221559}"/>
              </a:ext>
            </a:extLst>
          </p:cNvPr>
          <p:cNvPicPr>
            <a:picLocks noChangeAspect="1"/>
          </p:cNvPicPr>
          <p:nvPr userDrawn="1"/>
        </p:nvPicPr>
        <p:blipFill>
          <a:blip r:embed="rId8"/>
          <a:stretch>
            <a:fillRect/>
          </a:stretch>
        </p:blipFill>
        <p:spPr>
          <a:xfrm>
            <a:off x="516177" y="10336311"/>
            <a:ext cx="2764945" cy="457171"/>
          </a:xfrm>
          <a:prstGeom prst="rect">
            <a:avLst/>
          </a:prstGeom>
        </p:spPr>
      </p:pic>
      <p:pic>
        <p:nvPicPr>
          <p:cNvPr id="3" name="Picture 2">
            <a:extLst>
              <a:ext uri="{FF2B5EF4-FFF2-40B4-BE49-F238E27FC236}">
                <a16:creationId xmlns:a16="http://schemas.microsoft.com/office/drawing/2014/main" id="{5C1EEB90-4511-3F20-3636-28F08DDB0512}"/>
              </a:ext>
            </a:extLst>
          </p:cNvPr>
          <p:cNvPicPr>
            <a:picLocks noChangeAspect="1"/>
          </p:cNvPicPr>
          <p:nvPr userDrawn="1"/>
        </p:nvPicPr>
        <p:blipFill>
          <a:blip r:embed="rId9"/>
          <a:stretch>
            <a:fillRect/>
          </a:stretch>
        </p:blipFill>
        <p:spPr>
          <a:xfrm>
            <a:off x="17311307" y="10198252"/>
            <a:ext cx="2242571" cy="587554"/>
          </a:xfrm>
          <a:prstGeom prst="rect">
            <a:avLst/>
          </a:prstGeom>
        </p:spPr>
      </p:pic>
    </p:spTree>
    <p:extLst>
      <p:ext uri="{BB962C8B-B14F-4D97-AF65-F5344CB8AC3E}">
        <p14:creationId xmlns:p14="http://schemas.microsoft.com/office/powerpoint/2010/main" val="220684890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67" r:id="rId4"/>
    <p:sldLayoutId id="2147483703" r:id="rId5"/>
    <p:sldLayoutId id="2147483704" r:id="rId6"/>
  </p:sldLayoutIdLst>
  <p:txStyles>
    <p:titleStyle>
      <a:lvl1pPr algn="l" defTabSz="9143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74" rtl="0" eaLnBrk="1" latinLnBrk="0" hangingPunct="1">
        <a:lnSpc>
          <a:spcPct val="90000"/>
        </a:lnSpc>
        <a:spcBef>
          <a:spcPts val="1000"/>
        </a:spcBef>
        <a:buFont typeface="Arial" panose="020B0604020202020204" pitchFamily="34" charset="0"/>
        <a:buNone/>
        <a:defRPr sz="13600" kern="1200">
          <a:solidFill>
            <a:schemeClr val="bg1"/>
          </a:solidFill>
          <a:latin typeface="EC Square Sans Pro" panose="020B0506040000020004" pitchFamily="34" charset="0"/>
          <a:ea typeface="+mn-ea"/>
          <a:cs typeface="+mn-cs"/>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7" algn="l" defTabSz="914374" rtl="0" eaLnBrk="1" latinLnBrk="0" hangingPunct="1">
        <a:defRPr sz="1800" kern="1200">
          <a:solidFill>
            <a:schemeClr val="tx1"/>
          </a:solidFill>
          <a:latin typeface="+mn-lt"/>
          <a:ea typeface="+mn-ea"/>
          <a:cs typeface="+mn-cs"/>
        </a:defRPr>
      </a:lvl5pPr>
      <a:lvl6pPr marL="2285934"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8" algn="l" defTabSz="914374" rtl="0" eaLnBrk="1" latinLnBrk="0" hangingPunct="1">
        <a:defRPr sz="1800" kern="1200">
          <a:solidFill>
            <a:schemeClr val="tx1"/>
          </a:solidFill>
          <a:latin typeface="+mn-lt"/>
          <a:ea typeface="+mn-ea"/>
          <a:cs typeface="+mn-cs"/>
        </a:defRPr>
      </a:lvl8pPr>
      <a:lvl9pPr marL="3657495" algn="l" defTabSz="91437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3000">
              <a:schemeClr val="bg2">
                <a:tint val="98000"/>
                <a:satMod val="130000"/>
                <a:shade val="90000"/>
                <a:lumMod val="103000"/>
              </a:schemeClr>
            </a:gs>
            <a:gs pos="100000">
              <a:schemeClr val="bg2">
                <a:shade val="63000"/>
                <a:satMod val="12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0143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701" r:id="rId6"/>
    <p:sldLayoutId id="2147483702" r:id="rId7"/>
    <p:sldLayoutId id="2147483695" r:id="rId8"/>
    <p:sldLayoutId id="2147483696" r:id="rId9"/>
    <p:sldLayoutId id="2147483697" r:id="rId10"/>
    <p:sldLayoutId id="2147483700" r:id="rId11"/>
  </p:sldLayoutIdLst>
  <p:txStyles>
    <p:titleStyle>
      <a:lvl1pPr algn="l" defTabSz="9143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74" rtl="0" eaLnBrk="1" latinLnBrk="0" hangingPunct="1">
        <a:lnSpc>
          <a:spcPct val="90000"/>
        </a:lnSpc>
        <a:spcBef>
          <a:spcPts val="1000"/>
        </a:spcBef>
        <a:buFont typeface="Arial" panose="020B0604020202020204" pitchFamily="34" charset="0"/>
        <a:buNone/>
        <a:defRPr sz="13600" kern="1200">
          <a:solidFill>
            <a:schemeClr val="bg1"/>
          </a:solidFill>
          <a:latin typeface="EC Square Sans Pro" panose="020B0506040000020004" pitchFamily="34" charset="0"/>
          <a:ea typeface="+mn-ea"/>
          <a:cs typeface="+mn-cs"/>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7" algn="l" defTabSz="914374" rtl="0" eaLnBrk="1" latinLnBrk="0" hangingPunct="1">
        <a:defRPr sz="1800" kern="1200">
          <a:solidFill>
            <a:schemeClr val="tx1"/>
          </a:solidFill>
          <a:latin typeface="+mn-lt"/>
          <a:ea typeface="+mn-ea"/>
          <a:cs typeface="+mn-cs"/>
        </a:defRPr>
      </a:lvl5pPr>
      <a:lvl6pPr marL="2285934"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8" algn="l" defTabSz="914374" rtl="0" eaLnBrk="1" latinLnBrk="0" hangingPunct="1">
        <a:defRPr sz="1800" kern="1200">
          <a:solidFill>
            <a:schemeClr val="tx1"/>
          </a:solidFill>
          <a:latin typeface="+mn-lt"/>
          <a:ea typeface="+mn-ea"/>
          <a:cs typeface="+mn-cs"/>
        </a:defRPr>
      </a:lvl8pPr>
      <a:lvl9pPr marL="3657495" algn="l" defTabSz="9143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uropean-digital-innovation-hubs.ec.europa.eu/home"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hyperlink" Target="https://european-digital-innovation-hubs.ec.europa.eu/home" TargetMode="External"/><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 Id="rId9"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18.emf"/><Relationship Id="rId3" Type="http://schemas.openxmlformats.org/officeDocument/2006/relationships/hyperlink" Target="https://european-digital-innovation-hubs.ec.europa.eu/media#service-brochure" TargetMode="External"/><Relationship Id="rId7" Type="http://schemas.openxmlformats.org/officeDocument/2006/relationships/image" Target="../media/image14.emf"/><Relationship Id="rId12" Type="http://schemas.openxmlformats.org/officeDocument/2006/relationships/image" Target="../media/image17.emf"/><Relationship Id="rId2" Type="http://schemas.openxmlformats.org/officeDocument/2006/relationships/hyperlink" Target="https://european-digital-innovation-hubs.ec.europa.eu/media#videos" TargetMode="External"/><Relationship Id="rId16"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hyperlink" Target="https://european-digital-innovation-hubs.ec.europa.eu/media%23service-brochure" TargetMode="External"/><Relationship Id="rId11" Type="http://schemas.openxmlformats.org/officeDocument/2006/relationships/hyperlink" Target="https://european-digital-innovation-hubs.ec.europa.eu/media%23infographic" TargetMode="External"/><Relationship Id="rId5" Type="http://schemas.openxmlformats.org/officeDocument/2006/relationships/hyperlink" Target="https://european-digital-innovation-hubs.ec.europa.eu/media#infographic" TargetMode="External"/><Relationship Id="rId15" Type="http://schemas.openxmlformats.org/officeDocument/2006/relationships/image" Target="../media/image20.emf"/><Relationship Id="rId10" Type="http://schemas.openxmlformats.org/officeDocument/2006/relationships/hyperlink" Target="https://european-digital-innovation-hubs.ec.europa.eu/home" TargetMode="External"/><Relationship Id="rId4" Type="http://schemas.openxmlformats.org/officeDocument/2006/relationships/hyperlink" Target="https://european-digital-innovation-hubs.ec.europa.eu/media#roll-up-banner" TargetMode="External"/><Relationship Id="rId9" Type="http://schemas.openxmlformats.org/officeDocument/2006/relationships/image" Target="../media/image16.emf"/><Relationship Id="rId14" Type="http://schemas.openxmlformats.org/officeDocument/2006/relationships/image" Target="../media/image19.emf"/></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hyperlink" Target="mailto:info@edihnetwork.eu" TargetMode="External"/><Relationship Id="rId3" Type="http://schemas.openxmlformats.org/officeDocument/2006/relationships/hyperlink" Target="https://european-digital-innovation-hubs.ec.europa.eu/media#online-meeting-background" TargetMode="External"/><Relationship Id="rId7" Type="http://schemas.openxmlformats.org/officeDocument/2006/relationships/image" Target="../media/image17.emf"/><Relationship Id="rId12" Type="http://schemas.openxmlformats.org/officeDocument/2006/relationships/image" Target="../media/image22.png"/><Relationship Id="rId17" Type="http://schemas.openxmlformats.org/officeDocument/2006/relationships/image" Target="../media/image26.emf"/><Relationship Id="rId2" Type="http://schemas.openxmlformats.org/officeDocument/2006/relationships/image" Target="../media/image7.png"/><Relationship Id="rId16"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hyperlink" Target="https://european-digital-innovation-hubs.ec.europa.eu/media#social-media-posts" TargetMode="External"/><Relationship Id="rId11" Type="http://schemas.openxmlformats.org/officeDocument/2006/relationships/hyperlink" Target="https://european-digital-innovation-hubs.ec.europa.eu/home" TargetMode="External"/><Relationship Id="rId5" Type="http://schemas.openxmlformats.org/officeDocument/2006/relationships/hyperlink" Target="https://european-digital-innovation-hubs.ec.europa.eu/media#email-signature-banner" TargetMode="External"/><Relationship Id="rId15" Type="http://schemas.openxmlformats.org/officeDocument/2006/relationships/image" Target="../media/image24.emf"/><Relationship Id="rId10" Type="http://schemas.openxmlformats.org/officeDocument/2006/relationships/image" Target="../media/image16.emf"/><Relationship Id="rId4" Type="http://schemas.openxmlformats.org/officeDocument/2006/relationships/hyperlink" Target="https://european-digital-innovation-hubs.ec.europa.eu/media#website-banners" TargetMode="External"/><Relationship Id="rId9" Type="http://schemas.openxmlformats.org/officeDocument/2006/relationships/image" Target="../media/image15.emf"/><Relationship Id="rId1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06284D2E-BB29-2CC7-738C-67F69E56B7F6}"/>
              </a:ext>
            </a:extLst>
          </p:cNvPr>
          <p:cNvSpPr>
            <a:spLocks noGrp="1"/>
          </p:cNvSpPr>
          <p:nvPr>
            <p:ph type="body" sz="quarter" idx="10"/>
          </p:nvPr>
        </p:nvSpPr>
        <p:spPr>
          <a:xfrm>
            <a:off x="438490" y="6264276"/>
            <a:ext cx="19138560" cy="1975926"/>
          </a:xfrm>
        </p:spPr>
        <p:txBody>
          <a:bodyPr anchor="b">
            <a:noAutofit/>
          </a:bodyPr>
          <a:lstStyle/>
          <a:p>
            <a:r>
              <a:rPr lang="de-DE" sz="7200" b="1">
                <a:solidFill>
                  <a:schemeClr val="bg2"/>
                </a:solidFill>
              </a:rPr>
              <a:t>Netz der europäischen digitalen Innovationszentren</a:t>
            </a:r>
          </a:p>
        </p:txBody>
      </p:sp>
      <p:sp>
        <p:nvSpPr>
          <p:cNvPr id="7" name="Marcador de texto 6">
            <a:extLst>
              <a:ext uri="{FF2B5EF4-FFF2-40B4-BE49-F238E27FC236}">
                <a16:creationId xmlns:a16="http://schemas.microsoft.com/office/drawing/2014/main" id="{01C9C956-D73B-F514-8BE0-22B0B5E606B8}"/>
              </a:ext>
            </a:extLst>
          </p:cNvPr>
          <p:cNvSpPr>
            <a:spLocks noGrp="1"/>
          </p:cNvSpPr>
          <p:nvPr>
            <p:ph type="body" sz="quarter" idx="11"/>
          </p:nvPr>
        </p:nvSpPr>
        <p:spPr/>
        <p:txBody>
          <a:bodyPr>
            <a:normAutofit/>
          </a:bodyPr>
          <a:lstStyle/>
          <a:p>
            <a:r>
              <a:rPr lang="de-DE" b="0">
                <a:solidFill>
                  <a:srgbClr val="FFFEFB"/>
                </a:solidFill>
              </a:rPr>
              <a:t>Den digitalen Wandel der EU vorantreiben</a:t>
            </a:r>
          </a:p>
          <a:p>
            <a:endParaRPr lang="es-ES">
              <a:solidFill>
                <a:srgbClr val="FFFEFB"/>
              </a:solidFill>
            </a:endParaRPr>
          </a:p>
        </p:txBody>
      </p:sp>
      <p:sp>
        <p:nvSpPr>
          <p:cNvPr id="4" name="Rectangle 3">
            <a:extLst>
              <a:ext uri="{FF2B5EF4-FFF2-40B4-BE49-F238E27FC236}">
                <a16:creationId xmlns:a16="http://schemas.microsoft.com/office/drawing/2014/main" id="{228B62DF-C0A6-772A-C5FE-6DCBDEA0DA4A}"/>
              </a:ext>
            </a:extLst>
          </p:cNvPr>
          <p:cNvSpPr/>
          <p:nvPr/>
        </p:nvSpPr>
        <p:spPr>
          <a:xfrm>
            <a:off x="16757650" y="9998075"/>
            <a:ext cx="2971800" cy="838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100283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3CDCFAD1-DFDF-6AC7-E6A6-0FBFB3B1A2B7}"/>
              </a:ext>
            </a:extLst>
          </p:cNvPr>
          <p:cNvPicPr>
            <a:picLocks noChangeAspect="1"/>
          </p:cNvPicPr>
          <p:nvPr/>
        </p:nvPicPr>
        <p:blipFill>
          <a:blip r:embed="rId3"/>
          <a:stretch>
            <a:fillRect/>
          </a:stretch>
        </p:blipFill>
        <p:spPr>
          <a:xfrm>
            <a:off x="10073808" y="1489795"/>
            <a:ext cx="9503242" cy="8329759"/>
          </a:xfrm>
          <a:prstGeom prst="rect">
            <a:avLst/>
          </a:prstGeom>
        </p:spPr>
      </p:pic>
      <p:sp>
        <p:nvSpPr>
          <p:cNvPr id="36" name="Rectangle 35">
            <a:extLst>
              <a:ext uri="{FF2B5EF4-FFF2-40B4-BE49-F238E27FC236}">
                <a16:creationId xmlns:a16="http://schemas.microsoft.com/office/drawing/2014/main" id="{8F9319BC-8FB8-61CE-6CCD-0A2854159F9D}"/>
              </a:ext>
            </a:extLst>
          </p:cNvPr>
          <p:cNvSpPr/>
          <p:nvPr/>
        </p:nvSpPr>
        <p:spPr>
          <a:xfrm>
            <a:off x="10052050" y="1527128"/>
            <a:ext cx="9525000" cy="829242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5" name="Round Diagonal Corner of Rectangle 14">
            <a:extLst>
              <a:ext uri="{FF2B5EF4-FFF2-40B4-BE49-F238E27FC236}">
                <a16:creationId xmlns:a16="http://schemas.microsoft.com/office/drawing/2014/main" id="{614E2E2B-BCC3-B499-9F6B-5E984847C582}"/>
              </a:ext>
            </a:extLst>
          </p:cNvPr>
          <p:cNvSpPr/>
          <p:nvPr/>
        </p:nvSpPr>
        <p:spPr>
          <a:xfrm>
            <a:off x="10090433" y="1527128"/>
            <a:ext cx="9503241" cy="1476583"/>
          </a:xfrm>
          <a:prstGeom prst="round2DiagRect">
            <a:avLst/>
          </a:prstGeom>
          <a:solidFill>
            <a:schemeClr val="accent1"/>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9" name="Round Diagonal Corner of Rectangle 28">
            <a:extLst>
              <a:ext uri="{FF2B5EF4-FFF2-40B4-BE49-F238E27FC236}">
                <a16:creationId xmlns:a16="http://schemas.microsoft.com/office/drawing/2014/main" id="{2B11DAC4-0710-F043-4AF0-E87901281637}"/>
              </a:ext>
            </a:extLst>
          </p:cNvPr>
          <p:cNvSpPr/>
          <p:nvPr/>
        </p:nvSpPr>
        <p:spPr>
          <a:xfrm>
            <a:off x="527050" y="4312219"/>
            <a:ext cx="9044132" cy="2520499"/>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7" name="Round Diagonal Corner of Rectangle 26">
            <a:extLst>
              <a:ext uri="{FF2B5EF4-FFF2-40B4-BE49-F238E27FC236}">
                <a16:creationId xmlns:a16="http://schemas.microsoft.com/office/drawing/2014/main" id="{78D694A0-4133-AF97-6812-55BF7C29EB88}"/>
              </a:ext>
            </a:extLst>
          </p:cNvPr>
          <p:cNvSpPr/>
          <p:nvPr/>
        </p:nvSpPr>
        <p:spPr>
          <a:xfrm>
            <a:off x="527050" y="1339529"/>
            <a:ext cx="9044132" cy="2616901"/>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13" name="TextBox 12">
            <a:extLst>
              <a:ext uri="{FF2B5EF4-FFF2-40B4-BE49-F238E27FC236}">
                <a16:creationId xmlns:a16="http://schemas.microsoft.com/office/drawing/2014/main" id="{4A0332C8-72E5-667A-0668-D73C5BEEDEFF}"/>
              </a:ext>
            </a:extLst>
          </p:cNvPr>
          <p:cNvSpPr txBox="1"/>
          <p:nvPr/>
        </p:nvSpPr>
        <p:spPr>
          <a:xfrm>
            <a:off x="1029675" y="1634951"/>
            <a:ext cx="8502915" cy="2246769"/>
          </a:xfrm>
          <a:prstGeom prst="rect">
            <a:avLst/>
          </a:prstGeom>
          <a:noFill/>
        </p:spPr>
        <p:txBody>
          <a:bodyPr wrap="square" rtlCol="0">
            <a:spAutoFit/>
          </a:bodyPr>
          <a:lstStyle/>
          <a:p>
            <a:pPr>
              <a:spcAft>
                <a:spcPts val="600"/>
              </a:spcAft>
            </a:pPr>
            <a:r>
              <a:rPr lang="de-DE" sz="2600" dirty="0">
                <a:solidFill>
                  <a:schemeClr val="accent2"/>
                </a:solidFill>
                <a:effectLst/>
                <a:latin typeface="Arial" panose="020B0604020202020204" pitchFamily="34" charset="0"/>
                <a:ea typeface="Calibri" panose="020F0502020204030204" pitchFamily="34" charset="0"/>
                <a:cs typeface="Arial" panose="020B0604020202020204" pitchFamily="34" charset="0"/>
              </a:rPr>
              <a:t>Das Netz der europäischen digitalen Innovationszentren (EDIH) steht im Mittelpunkt der digitalen Revolution in Europa.</a:t>
            </a:r>
          </a:p>
          <a:p>
            <a:r>
              <a:rPr lang="de-DE" sz="1900" dirty="0">
                <a:latin typeface="Arial" panose="020B0604020202020204" pitchFamily="34" charset="0"/>
                <a:ea typeface="Calibri" panose="020F0502020204030204" pitchFamily="34" charset="0"/>
                <a:cs typeface="Arial" panose="020B0604020202020204" pitchFamily="34" charset="0"/>
              </a:rPr>
              <a:t>Eine dynamische, europaweite Expertengemeinschaft, die sich für die Umgestaltung der digitalen Landschaft für kleine und mittlere Unternehmen (KMU) und für Organisationen des öffentlichen Sektors einsetzt.</a:t>
            </a:r>
            <a:r>
              <a:rPr lang="de-DE" sz="19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D0773-AAED-4BEC-32EF-6EFF36C5FE0F}"/>
              </a:ext>
            </a:extLst>
          </p:cNvPr>
          <p:cNvSpPr txBox="1"/>
          <p:nvPr/>
        </p:nvSpPr>
        <p:spPr>
          <a:xfrm>
            <a:off x="1029676" y="4586677"/>
            <a:ext cx="8502914" cy="2169825"/>
          </a:xfrm>
          <a:prstGeom prst="rect">
            <a:avLst/>
          </a:prstGeom>
          <a:noFill/>
        </p:spPr>
        <p:txBody>
          <a:bodyPr wrap="square" rtlCol="0">
            <a:spAutoFit/>
          </a:bodyPr>
          <a:lstStyle/>
          <a:p>
            <a:pPr>
              <a:spcAft>
                <a:spcPts val="600"/>
              </a:spcAft>
              <a:tabLst>
                <a:tab pos="1628775" algn="l"/>
              </a:tabLst>
            </a:pPr>
            <a:r>
              <a:rPr lang="de-DE" sz="2600">
                <a:solidFill>
                  <a:schemeClr val="accent2"/>
                </a:solidFill>
                <a:effectLst/>
                <a:latin typeface="Arial" panose="020B0604020202020204" pitchFamily="34" charset="0"/>
                <a:ea typeface="Calibri" panose="020F0502020204030204" pitchFamily="34" charset="0"/>
                <a:cs typeface="Arial" panose="020B0604020202020204" pitchFamily="34" charset="0"/>
              </a:rPr>
              <a:t>Die EDIH stehen für digitales Wissen und weisen den Weg, damit sich KMU rasch in den Trends der heutigen technologisch gesteuerten Welt zurechtfinden.</a:t>
            </a:r>
            <a:br>
              <a:rPr lang="de-DE" sz="2400">
                <a:effectLst/>
                <a:latin typeface="Arial" panose="020B0604020202020204" pitchFamily="34" charset="0"/>
                <a:ea typeface="Calibri" panose="020F0502020204030204" pitchFamily="34" charset="0"/>
                <a:cs typeface="Times New Roman" panose="02020603050405020304" pitchFamily="18" charset="0"/>
              </a:rPr>
            </a:br>
            <a:r>
              <a:rPr lang="de-DE" sz="1900">
                <a:effectLst/>
                <a:latin typeface="Arial" panose="020B0604020202020204" pitchFamily="34" charset="0"/>
                <a:ea typeface="Calibri" panose="020F0502020204030204" pitchFamily="34" charset="0"/>
                <a:cs typeface="Arial" panose="020B0604020202020204" pitchFamily="34" charset="0"/>
              </a:rPr>
              <a:t>Unternehmen erschließen sich das Potenzials der Digitalisierung und machen sich bereit, ihre Produktionsprozesse zu verbessern, ihre Effizienz zu steigern und ihre Wettbewerber zu überflügeln.</a:t>
            </a:r>
            <a:r>
              <a:rPr lang="de-DE" sz="1900">
                <a:effectLst/>
                <a:latin typeface="EC Square Sans Pro" panose="02000506040000020004" pitchFamily="2" charset="0"/>
                <a:ea typeface="Calibri" panose="020F0502020204030204" pitchFamily="34" charset="0"/>
                <a:cs typeface="Times New Roman" panose="02020603050405020304" pitchFamily="18" charset="0"/>
              </a:rPr>
              <a:t> </a:t>
            </a:r>
          </a:p>
        </p:txBody>
      </p:sp>
      <p:pic>
        <p:nvPicPr>
          <p:cNvPr id="25" name="Picture 24">
            <a:extLst>
              <a:ext uri="{FF2B5EF4-FFF2-40B4-BE49-F238E27FC236}">
                <a16:creationId xmlns:a16="http://schemas.microsoft.com/office/drawing/2014/main" id="{F04ED680-8C24-DA36-FE53-054CF2D4B74C}"/>
              </a:ext>
            </a:extLst>
          </p:cNvPr>
          <p:cNvPicPr>
            <a:picLocks noChangeAspect="1"/>
          </p:cNvPicPr>
          <p:nvPr/>
        </p:nvPicPr>
        <p:blipFill>
          <a:blip r:embed="rId4"/>
          <a:stretch>
            <a:fillRect/>
          </a:stretch>
        </p:blipFill>
        <p:spPr>
          <a:xfrm>
            <a:off x="445337" y="1208620"/>
            <a:ext cx="556671" cy="553816"/>
          </a:xfrm>
          <a:prstGeom prst="rect">
            <a:avLst/>
          </a:prstGeom>
        </p:spPr>
      </p:pic>
      <p:sp>
        <p:nvSpPr>
          <p:cNvPr id="30" name="Round Diagonal Corner of Rectangle 29">
            <a:extLst>
              <a:ext uri="{FF2B5EF4-FFF2-40B4-BE49-F238E27FC236}">
                <a16:creationId xmlns:a16="http://schemas.microsoft.com/office/drawing/2014/main" id="{144BFFAB-0002-AD46-60E8-186EF89D1890}"/>
              </a:ext>
            </a:extLst>
          </p:cNvPr>
          <p:cNvSpPr/>
          <p:nvPr/>
        </p:nvSpPr>
        <p:spPr>
          <a:xfrm>
            <a:off x="527050" y="7299062"/>
            <a:ext cx="9044132" cy="2520499"/>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16" name="TextBox 15">
            <a:extLst>
              <a:ext uri="{FF2B5EF4-FFF2-40B4-BE49-F238E27FC236}">
                <a16:creationId xmlns:a16="http://schemas.microsoft.com/office/drawing/2014/main" id="{250AF70B-952C-2DC4-4559-78157EC86AA5}"/>
              </a:ext>
            </a:extLst>
          </p:cNvPr>
          <p:cNvSpPr txBox="1"/>
          <p:nvPr/>
        </p:nvSpPr>
        <p:spPr>
          <a:xfrm>
            <a:off x="1029676" y="7750684"/>
            <a:ext cx="8077200" cy="1477328"/>
          </a:xfrm>
          <a:prstGeom prst="rect">
            <a:avLst/>
          </a:prstGeom>
          <a:noFill/>
        </p:spPr>
        <p:txBody>
          <a:bodyPr wrap="square">
            <a:spAutoFit/>
          </a:bodyPr>
          <a:lstStyle/>
          <a:p>
            <a:pPr>
              <a:spcAft>
                <a:spcPts val="600"/>
              </a:spcAft>
              <a:tabLst>
                <a:tab pos="1628775" algn="l"/>
              </a:tabLst>
            </a:pPr>
            <a:r>
              <a:rPr lang="de-DE" sz="2600">
                <a:solidFill>
                  <a:schemeClr val="accent2"/>
                </a:solidFill>
                <a:latin typeface="Arial" panose="020B0604020202020204" pitchFamily="34" charset="0"/>
                <a:ea typeface="Calibri" panose="020F0502020204030204" pitchFamily="34" charset="0"/>
                <a:cs typeface="Arial" panose="020B0604020202020204" pitchFamily="34" charset="0"/>
              </a:rPr>
              <a:t>Das Engagement des EDIH-Netzes macht nicht bei digitalen Prozessen halt.</a:t>
            </a:r>
            <a:br>
              <a:rPr lang="de-DE" sz="240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br>
            <a:r>
              <a:rPr lang="de-DE" sz="1900">
                <a:latin typeface="Arial" panose="020B0604020202020204" pitchFamily="34" charset="0"/>
                <a:ea typeface="Calibri" panose="020F0502020204030204" pitchFamily="34" charset="0"/>
                <a:cs typeface="Arial" panose="020B0604020202020204" pitchFamily="34" charset="0"/>
              </a:rPr>
              <a:t>Es fußt auf einem bewussten und verantwortungsvollen Ansatz für die Erbringung von Dienstleistungen, die die ökologische Nachhaltigkeit fördern.</a:t>
            </a:r>
          </a:p>
        </p:txBody>
      </p:sp>
      <p:sp>
        <p:nvSpPr>
          <p:cNvPr id="12" name="TextBox 11">
            <a:extLst>
              <a:ext uri="{FF2B5EF4-FFF2-40B4-BE49-F238E27FC236}">
                <a16:creationId xmlns:a16="http://schemas.microsoft.com/office/drawing/2014/main" id="{BDB42C58-8288-A1B3-7D8E-D57446DDFDBC}"/>
              </a:ext>
            </a:extLst>
          </p:cNvPr>
          <p:cNvSpPr txBox="1"/>
          <p:nvPr/>
        </p:nvSpPr>
        <p:spPr>
          <a:xfrm>
            <a:off x="10789615" y="1760173"/>
            <a:ext cx="8153401" cy="992579"/>
          </a:xfrm>
          <a:prstGeom prst="rect">
            <a:avLst/>
          </a:prstGeom>
          <a:noFill/>
        </p:spPr>
        <p:txBody>
          <a:bodyPr wrap="square" anchor="ctr">
            <a:spAutoFit/>
          </a:bodyPr>
          <a:lstStyle/>
          <a:p>
            <a:r>
              <a:rPr lang="de-DE" sz="1950">
                <a:solidFill>
                  <a:schemeClr val="bg2"/>
                </a:solidFill>
                <a:latin typeface="Arial" panose="020B0604020202020204" pitchFamily="34" charset="0"/>
                <a:cs typeface="Arial" panose="020B0604020202020204" pitchFamily="34" charset="0"/>
              </a:rPr>
              <a:t>Mit Unterstützung der Europäischen Kommission vereint dieses Vorhaben mehr als 200 digitale Innovationszentren (EDIH), die strategisch auf alle EU-Mitgliedstaaten sowie Island, Liechtenstein und Norwegen verteilt sind.</a:t>
            </a:r>
          </a:p>
        </p:txBody>
      </p:sp>
      <p:sp>
        <p:nvSpPr>
          <p:cNvPr id="33" name="Round Diagonal Corner of Rectangle 32">
            <a:extLst>
              <a:ext uri="{FF2B5EF4-FFF2-40B4-BE49-F238E27FC236}">
                <a16:creationId xmlns:a16="http://schemas.microsoft.com/office/drawing/2014/main" id="{10F0A948-64DB-BB85-88DF-53F6551ABE8D}"/>
              </a:ext>
            </a:extLst>
          </p:cNvPr>
          <p:cNvSpPr/>
          <p:nvPr/>
        </p:nvSpPr>
        <p:spPr>
          <a:xfrm>
            <a:off x="10052050" y="9289567"/>
            <a:ext cx="9525000" cy="549740"/>
          </a:xfrm>
          <a:prstGeom prst="round2DiagRect">
            <a:avLst/>
          </a:prstGeom>
          <a:solidFill>
            <a:srgbClr val="FFFEFB"/>
          </a:solidFill>
          <a:ln w="82550">
            <a:noFill/>
          </a:ln>
          <a:effectLst>
            <a:glow>
              <a:schemeClr val="accent1">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32" name="TextBox 31">
            <a:extLst>
              <a:ext uri="{FF2B5EF4-FFF2-40B4-BE49-F238E27FC236}">
                <a16:creationId xmlns:a16="http://schemas.microsoft.com/office/drawing/2014/main" id="{CD294DE4-CF46-9F3E-A488-41A427598EA5}"/>
              </a:ext>
            </a:extLst>
          </p:cNvPr>
          <p:cNvSpPr txBox="1"/>
          <p:nvPr/>
        </p:nvSpPr>
        <p:spPr>
          <a:xfrm>
            <a:off x="10090433" y="9350794"/>
            <a:ext cx="9827050" cy="374846"/>
          </a:xfrm>
          <a:prstGeom prst="rect">
            <a:avLst/>
          </a:prstGeom>
          <a:noFill/>
        </p:spPr>
        <p:txBody>
          <a:bodyPr wrap="square">
            <a:spAutoFit/>
          </a:bodyPr>
          <a:lstStyle/>
          <a:p>
            <a:pPr>
              <a:lnSpc>
                <a:spcPct val="107000"/>
              </a:lnSpc>
              <a:spcAft>
                <a:spcPts val="800"/>
              </a:spcAft>
              <a:tabLst>
                <a:tab pos="1628775" algn="l"/>
              </a:tabLst>
            </a:pPr>
            <a:r>
              <a:rPr lang="de-DE">
                <a:solidFill>
                  <a:schemeClr val="accent2"/>
                </a:solidFill>
                <a:effectLst/>
                <a:latin typeface="Arial" panose="020B0604020202020204" pitchFamily="34" charset="0"/>
                <a:ea typeface="Calibri" panose="020F0502020204030204" pitchFamily="34" charset="0"/>
                <a:cs typeface="Arial" panose="020B0604020202020204" pitchFamily="34" charset="0"/>
              </a:rPr>
              <a:t>Wir gestalten die digitale Zukunft Europas – gehen Sie diesen spannenden Weg mit uns! </a:t>
            </a:r>
            <a:r>
              <a:rPr lang="de-DE">
                <a:solidFill>
                  <a:schemeClr val="accent3"/>
                </a:solidFill>
                <a:effectLst/>
                <a:latin typeface="Arial" panose="020B0604020202020204" pitchFamily="34" charset="0"/>
                <a:ea typeface="Calibri" panose="020F0502020204030204" pitchFamily="34" charset="0"/>
                <a:cs typeface="Arial" panose="020B0604020202020204" pitchFamily="34" charset="0"/>
              </a:rPr>
              <a:t>&gt;&gt;</a:t>
            </a:r>
          </a:p>
        </p:txBody>
      </p:sp>
      <p:pic>
        <p:nvPicPr>
          <p:cNvPr id="2" name="Picture 1">
            <a:extLst>
              <a:ext uri="{FF2B5EF4-FFF2-40B4-BE49-F238E27FC236}">
                <a16:creationId xmlns:a16="http://schemas.microsoft.com/office/drawing/2014/main" id="{1EF24881-584C-1F7C-9D89-19FA044C53D9}"/>
              </a:ext>
            </a:extLst>
          </p:cNvPr>
          <p:cNvPicPr>
            <a:picLocks noChangeAspect="1"/>
          </p:cNvPicPr>
          <p:nvPr/>
        </p:nvPicPr>
        <p:blipFill>
          <a:blip r:embed="rId5"/>
          <a:stretch>
            <a:fillRect/>
          </a:stretch>
        </p:blipFill>
        <p:spPr>
          <a:xfrm>
            <a:off x="10171739" y="3063875"/>
            <a:ext cx="9340627" cy="6148662"/>
          </a:xfrm>
          <a:prstGeom prst="rect">
            <a:avLst/>
          </a:prstGeom>
          <a:effectLst/>
        </p:spPr>
      </p:pic>
      <p:sp>
        <p:nvSpPr>
          <p:cNvPr id="3" name="CuadroTexto 7">
            <a:extLst>
              <a:ext uri="{FF2B5EF4-FFF2-40B4-BE49-F238E27FC236}">
                <a16:creationId xmlns:a16="http://schemas.microsoft.com/office/drawing/2014/main" id="{21DC4057-B64B-1A6C-BA84-63B8BB9B8C33}"/>
              </a:ext>
            </a:extLst>
          </p:cNvPr>
          <p:cNvSpPr txBox="1"/>
          <p:nvPr/>
        </p:nvSpPr>
        <p:spPr>
          <a:xfrm>
            <a:off x="11271250" y="473076"/>
            <a:ext cx="8382000" cy="400110"/>
          </a:xfrm>
          <a:prstGeom prst="rect">
            <a:avLst/>
          </a:prstGeom>
          <a:noFill/>
        </p:spPr>
        <p:txBody>
          <a:bodyPr wrap="square" rtlCol="0">
            <a:spAutoFit/>
          </a:bodyPr>
          <a:lstStyle/>
          <a:p>
            <a:pPr algn="r"/>
            <a:r>
              <a:rPr lang="de-DE" sz="2000">
                <a:solidFill>
                  <a:schemeClr val="accent2">
                    <a:alpha val="50000"/>
                  </a:schemeClr>
                </a:solidFill>
                <a:latin typeface="Arial" panose="020B0604020202020204" pitchFamily="34" charset="0"/>
                <a:cs typeface="Arial" panose="020B0604020202020204" pitchFamily="34" charset="0"/>
              </a:rPr>
              <a:t>#EDIH_Network</a:t>
            </a:r>
          </a:p>
        </p:txBody>
      </p:sp>
      <p:sp>
        <p:nvSpPr>
          <p:cNvPr id="4" name="CuadroTexto 8">
            <a:extLst>
              <a:ext uri="{FF2B5EF4-FFF2-40B4-BE49-F238E27FC236}">
                <a16:creationId xmlns:a16="http://schemas.microsoft.com/office/drawing/2014/main" id="{A9F75DF7-A4E6-77E0-AEB9-25FE74A25EDC}"/>
              </a:ext>
            </a:extLst>
          </p:cNvPr>
          <p:cNvSpPr txBox="1"/>
          <p:nvPr/>
        </p:nvSpPr>
        <p:spPr>
          <a:xfrm>
            <a:off x="450850" y="473076"/>
            <a:ext cx="8382000" cy="400110"/>
          </a:xfrm>
          <a:prstGeom prst="rect">
            <a:avLst/>
          </a:prstGeom>
          <a:noFill/>
        </p:spPr>
        <p:txBody>
          <a:bodyPr wrap="square" rtlCol="0">
            <a:spAutoFit/>
          </a:bodyPr>
          <a:lstStyle/>
          <a:p>
            <a:pPr algn="l"/>
            <a:r>
              <a:rPr lang="de-DE" sz="2000">
                <a:solidFill>
                  <a:schemeClr val="accent2">
                    <a:alpha val="50000"/>
                  </a:schemeClr>
                </a:solidFill>
                <a:latin typeface="Arial" panose="020B0604020202020204" pitchFamily="34" charset="0"/>
                <a:cs typeface="Arial" panose="020B0604020202020204" pitchFamily="34" charset="0"/>
              </a:rPr>
              <a:t>Den digitalen Wandel der EU vorantreiben</a:t>
            </a:r>
          </a:p>
        </p:txBody>
      </p:sp>
      <p:pic>
        <p:nvPicPr>
          <p:cNvPr id="5" name="Picture 4">
            <a:extLst>
              <a:ext uri="{FF2B5EF4-FFF2-40B4-BE49-F238E27FC236}">
                <a16:creationId xmlns:a16="http://schemas.microsoft.com/office/drawing/2014/main" id="{02B8EDB5-57CC-2E51-4F12-D128C06B0B66}"/>
              </a:ext>
            </a:extLst>
          </p:cNvPr>
          <p:cNvPicPr>
            <a:picLocks noChangeAspect="1"/>
          </p:cNvPicPr>
          <p:nvPr/>
        </p:nvPicPr>
        <p:blipFill>
          <a:blip r:embed="rId4"/>
          <a:stretch>
            <a:fillRect/>
          </a:stretch>
        </p:blipFill>
        <p:spPr>
          <a:xfrm>
            <a:off x="445337" y="4140506"/>
            <a:ext cx="556671" cy="553816"/>
          </a:xfrm>
          <a:prstGeom prst="rect">
            <a:avLst/>
          </a:prstGeom>
        </p:spPr>
      </p:pic>
      <p:pic>
        <p:nvPicPr>
          <p:cNvPr id="6" name="Picture 5">
            <a:extLst>
              <a:ext uri="{FF2B5EF4-FFF2-40B4-BE49-F238E27FC236}">
                <a16:creationId xmlns:a16="http://schemas.microsoft.com/office/drawing/2014/main" id="{8A121BEE-35D2-045D-455B-241E668C9EB0}"/>
              </a:ext>
            </a:extLst>
          </p:cNvPr>
          <p:cNvPicPr>
            <a:picLocks noChangeAspect="1"/>
          </p:cNvPicPr>
          <p:nvPr/>
        </p:nvPicPr>
        <p:blipFill>
          <a:blip r:embed="rId4"/>
          <a:stretch>
            <a:fillRect/>
          </a:stretch>
        </p:blipFill>
        <p:spPr>
          <a:xfrm>
            <a:off x="445337" y="7188506"/>
            <a:ext cx="556671" cy="553816"/>
          </a:xfrm>
          <a:prstGeom prst="rect">
            <a:avLst/>
          </a:prstGeom>
        </p:spPr>
      </p:pic>
      <p:sp>
        <p:nvSpPr>
          <p:cNvPr id="7" name="CuadroTexto 8">
            <a:extLst>
              <a:ext uri="{FF2B5EF4-FFF2-40B4-BE49-F238E27FC236}">
                <a16:creationId xmlns:a16="http://schemas.microsoft.com/office/drawing/2014/main" id="{E4C3CF21-2FF5-5F75-5D9A-C01A07C8C51E}"/>
              </a:ext>
            </a:extLst>
          </p:cNvPr>
          <p:cNvSpPr txBox="1"/>
          <p:nvPr/>
        </p:nvSpPr>
        <p:spPr>
          <a:xfrm>
            <a:off x="5861049" y="10405388"/>
            <a:ext cx="8382000" cy="400110"/>
          </a:xfrm>
          <a:prstGeom prst="rect">
            <a:avLst/>
          </a:prstGeom>
          <a:noFill/>
        </p:spPr>
        <p:txBody>
          <a:bodyPr wrap="square" rtlCol="0">
            <a:spAutoFit/>
          </a:bodyPr>
          <a:lstStyle/>
          <a:p>
            <a:pPr algn="ctr"/>
            <a:r>
              <a:rPr lang="de-DE" sz="2000">
                <a:solidFill>
                  <a:srgbClr val="FF5A63"/>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https://european-digital-innovation-hubs.ec.europa.eu/home</a:t>
            </a:r>
          </a:p>
        </p:txBody>
      </p:sp>
      <p:pic>
        <p:nvPicPr>
          <p:cNvPr id="8" name="Picture 7">
            <a:extLst>
              <a:ext uri="{FF2B5EF4-FFF2-40B4-BE49-F238E27FC236}">
                <a16:creationId xmlns:a16="http://schemas.microsoft.com/office/drawing/2014/main" id="{37DE4962-10DD-7937-D8EB-2A39DB19AA75}"/>
              </a:ext>
            </a:extLst>
          </p:cNvPr>
          <p:cNvPicPr>
            <a:picLocks noChangeAspect="1"/>
          </p:cNvPicPr>
          <p:nvPr/>
        </p:nvPicPr>
        <p:blipFill>
          <a:blip r:embed="rId7"/>
          <a:stretch>
            <a:fillRect/>
          </a:stretch>
        </p:blipFill>
        <p:spPr>
          <a:xfrm>
            <a:off x="9711617" y="807432"/>
            <a:ext cx="1380607" cy="1383918"/>
          </a:xfrm>
          <a:prstGeom prst="rect">
            <a:avLst/>
          </a:prstGeom>
        </p:spPr>
      </p:pic>
    </p:spTree>
    <p:extLst>
      <p:ext uri="{BB962C8B-B14F-4D97-AF65-F5344CB8AC3E}">
        <p14:creationId xmlns:p14="http://schemas.microsoft.com/office/powerpoint/2010/main" val="97750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Diagonal Corner of Rectangle 34">
            <a:extLst>
              <a:ext uri="{FF2B5EF4-FFF2-40B4-BE49-F238E27FC236}">
                <a16:creationId xmlns:a16="http://schemas.microsoft.com/office/drawing/2014/main" id="{DA8FAE15-5C3C-05AB-9F25-001DA6EB30CB}"/>
              </a:ext>
            </a:extLst>
          </p:cNvPr>
          <p:cNvSpPr/>
          <p:nvPr/>
        </p:nvSpPr>
        <p:spPr>
          <a:xfrm>
            <a:off x="10585450" y="6628292"/>
            <a:ext cx="8991600" cy="1482101"/>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just"/>
            <a:endParaRPr lang="en-GR" dirty="0"/>
          </a:p>
        </p:txBody>
      </p:sp>
      <p:sp>
        <p:nvSpPr>
          <p:cNvPr id="2" name="Text Placeholder 1">
            <a:extLst>
              <a:ext uri="{FF2B5EF4-FFF2-40B4-BE49-F238E27FC236}">
                <a16:creationId xmlns:a16="http://schemas.microsoft.com/office/drawing/2014/main" id="{3A48C168-F868-CF97-C572-6AB278146957}"/>
              </a:ext>
            </a:extLst>
          </p:cNvPr>
          <p:cNvSpPr>
            <a:spLocks noGrp="1"/>
          </p:cNvSpPr>
          <p:nvPr>
            <p:ph type="body" sz="quarter" idx="10"/>
          </p:nvPr>
        </p:nvSpPr>
        <p:spPr>
          <a:xfrm>
            <a:off x="527050" y="1164149"/>
            <a:ext cx="19134137" cy="1975926"/>
          </a:xfrm>
        </p:spPr>
        <p:txBody>
          <a:bodyPr anchor="ctr">
            <a:normAutofit/>
          </a:bodyPr>
          <a:lstStyle/>
          <a:p>
            <a:r>
              <a:rPr lang="de-DE" sz="13000" b="1">
                <a:solidFill>
                  <a:schemeClr val="accent1"/>
                </a:solidFill>
              </a:rPr>
              <a:t>Machen Sie mit!</a:t>
            </a:r>
          </a:p>
        </p:txBody>
      </p:sp>
      <p:sp>
        <p:nvSpPr>
          <p:cNvPr id="3" name="Text Placeholder 2">
            <a:extLst>
              <a:ext uri="{FF2B5EF4-FFF2-40B4-BE49-F238E27FC236}">
                <a16:creationId xmlns:a16="http://schemas.microsoft.com/office/drawing/2014/main" id="{EBCED445-4F50-62FF-EE17-6CC688C55DB7}"/>
              </a:ext>
            </a:extLst>
          </p:cNvPr>
          <p:cNvSpPr>
            <a:spLocks noGrp="1"/>
          </p:cNvSpPr>
          <p:nvPr>
            <p:ph type="body" sz="quarter" idx="11"/>
          </p:nvPr>
        </p:nvSpPr>
        <p:spPr>
          <a:xfrm>
            <a:off x="527050" y="2791901"/>
            <a:ext cx="19134137" cy="838200"/>
          </a:xfrm>
        </p:spPr>
        <p:txBody>
          <a:bodyPr>
            <a:noAutofit/>
          </a:bodyPr>
          <a:lstStyle/>
          <a:p>
            <a:r>
              <a:rPr lang="de-DE" sz="4800" b="0" dirty="0">
                <a:solidFill>
                  <a:schemeClr val="accent2"/>
                </a:solidFill>
              </a:rPr>
              <a:t>So können Sie helfen, das EDIH-Netz bekannt zu machen:</a:t>
            </a:r>
          </a:p>
        </p:txBody>
      </p:sp>
      <p:sp>
        <p:nvSpPr>
          <p:cNvPr id="4" name="Round Diagonal Corner of Rectangle 3">
            <a:extLst>
              <a:ext uri="{FF2B5EF4-FFF2-40B4-BE49-F238E27FC236}">
                <a16:creationId xmlns:a16="http://schemas.microsoft.com/office/drawing/2014/main" id="{98B93EB9-83FB-0DC2-D2CC-163D83565CFC}"/>
              </a:ext>
            </a:extLst>
          </p:cNvPr>
          <p:cNvSpPr/>
          <p:nvPr/>
        </p:nvSpPr>
        <p:spPr>
          <a:xfrm>
            <a:off x="1365249" y="4394426"/>
            <a:ext cx="8542513" cy="2295132"/>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ln>
                <a:solidFill>
                  <a:srgbClr val="FFFEFB"/>
                </a:solidFill>
              </a:ln>
            </a:endParaRPr>
          </a:p>
        </p:txBody>
      </p:sp>
      <p:sp>
        <p:nvSpPr>
          <p:cNvPr id="5" name="Round Diagonal Corner of Rectangle 4">
            <a:extLst>
              <a:ext uri="{FF2B5EF4-FFF2-40B4-BE49-F238E27FC236}">
                <a16:creationId xmlns:a16="http://schemas.microsoft.com/office/drawing/2014/main" id="{2B0FF034-5AD0-D161-0222-D78DA565C4F1}"/>
              </a:ext>
            </a:extLst>
          </p:cNvPr>
          <p:cNvSpPr/>
          <p:nvPr/>
        </p:nvSpPr>
        <p:spPr>
          <a:xfrm>
            <a:off x="1365250" y="7108658"/>
            <a:ext cx="8534400" cy="2724048"/>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11" name="TextBox 10">
            <a:extLst>
              <a:ext uri="{FF2B5EF4-FFF2-40B4-BE49-F238E27FC236}">
                <a16:creationId xmlns:a16="http://schemas.microsoft.com/office/drawing/2014/main" id="{0F65EE63-60FE-C70F-A609-02BA76625E87}"/>
              </a:ext>
            </a:extLst>
          </p:cNvPr>
          <p:cNvSpPr txBox="1"/>
          <p:nvPr/>
        </p:nvSpPr>
        <p:spPr>
          <a:xfrm>
            <a:off x="2363643" y="4587875"/>
            <a:ext cx="7383607" cy="1938992"/>
          </a:xfrm>
          <a:prstGeom prst="rect">
            <a:avLst/>
          </a:prstGeom>
          <a:noFill/>
        </p:spPr>
        <p:txBody>
          <a:bodyPr wrap="square" rtlCol="0">
            <a:spAutoFit/>
          </a:bodyPr>
          <a:lstStyle/>
          <a:p>
            <a:pPr algn="just"/>
            <a:r>
              <a:rPr lang="de-DE" sz="2000" dirty="0">
                <a:effectLst/>
                <a:latin typeface="Arial" panose="020B0604020202020204" pitchFamily="34" charset="0"/>
                <a:ea typeface="Times New Roman" panose="02020603050405020304" pitchFamily="18" charset="0"/>
                <a:cs typeface="Arial" panose="020B0604020202020204" pitchFamily="34" charset="0"/>
              </a:rPr>
              <a:t>Schreiben und veröffentlichen Sie einen informativen Artikel, erstellen Sie einen Blog-Eintrag, der zum Nachdenken anregt, oder machen Sie ein ansprechendes Interview mit Vertretern unseres digitalen Innovationszentrums, um das EDIH-Netz und seinen Auftrag besser bekannt zu machen. </a:t>
            </a:r>
          </a:p>
          <a:p>
            <a:r>
              <a:rPr lang="de-DE" sz="2000" dirty="0">
                <a:effectLst/>
                <a:latin typeface="Arial" panose="020B0604020202020204" pitchFamily="34" charset="0"/>
                <a:ea typeface="Times New Roman" panose="02020603050405020304" pitchFamily="18" charset="0"/>
                <a:cs typeface="Arial" panose="020B0604020202020204" pitchFamily="34" charset="0"/>
              </a:rPr>
              <a:t>Teilen Ihre kreativen Ideen und Einblicke mit unserem Team.</a:t>
            </a:r>
          </a:p>
        </p:txBody>
      </p:sp>
      <p:sp>
        <p:nvSpPr>
          <p:cNvPr id="12" name="TextBox 11">
            <a:extLst>
              <a:ext uri="{FF2B5EF4-FFF2-40B4-BE49-F238E27FC236}">
                <a16:creationId xmlns:a16="http://schemas.microsoft.com/office/drawing/2014/main" id="{C857DB31-C8F5-087C-6040-B6CF66ADF8B9}"/>
              </a:ext>
            </a:extLst>
          </p:cNvPr>
          <p:cNvSpPr txBox="1"/>
          <p:nvPr/>
        </p:nvSpPr>
        <p:spPr>
          <a:xfrm>
            <a:off x="2329009" y="7178675"/>
            <a:ext cx="7570641" cy="2539862"/>
          </a:xfrm>
          <a:prstGeom prst="rect">
            <a:avLst/>
          </a:prstGeom>
          <a:noFill/>
        </p:spPr>
        <p:txBody>
          <a:bodyPr wrap="square" rtlCol="0">
            <a:spAutoFit/>
          </a:bodyPr>
          <a:lstStyle/>
          <a:p>
            <a:pPr lvl="0" algn="just">
              <a:lnSpc>
                <a:spcPct val="115000"/>
              </a:lnSpc>
              <a:spcAft>
                <a:spcPts val="1200"/>
              </a:spcAft>
            </a:pPr>
            <a:r>
              <a:rPr lang="de-DE" sz="2000" dirty="0">
                <a:effectLst/>
                <a:latin typeface="Arial" panose="020B0604020202020204" pitchFamily="34" charset="0"/>
                <a:ea typeface="Times New Roman" panose="02020603050405020304" pitchFamily="18" charset="0"/>
                <a:cs typeface="Arial" panose="020B0604020202020204" pitchFamily="34" charset="0"/>
              </a:rPr>
              <a:t>Verknüpfen Sie Ihre eigenen Bemühungen mit denen des EDIH-Netzes (indem Sie z. B. passende Nachrichten auf Ihrer Website oder in Ihrem Newsletter präsentieren, von Ihrer eigenen Plattform auf die </a:t>
            </a:r>
            <a:r>
              <a:rPr lang="de-DE"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Website des EDIH-Netzes</a:t>
            </a:r>
            <a:r>
              <a:rPr lang="de-DE" sz="2000" dirty="0">
                <a:effectLst/>
                <a:latin typeface="Arial" panose="020B0604020202020204" pitchFamily="34" charset="0"/>
                <a:ea typeface="Times New Roman" panose="02020603050405020304" pitchFamily="18" charset="0"/>
                <a:cs typeface="Arial" panose="020B0604020202020204" pitchFamily="34" charset="0"/>
              </a:rPr>
              <a:t> verlinken, Veranstaltungen zur digitalen Innovation besuchen oder organisieren und Erkenntnisse über den digitalen Wandel über Ihre sozialen Medien austauschen).</a:t>
            </a:r>
          </a:p>
        </p:txBody>
      </p:sp>
      <p:sp>
        <p:nvSpPr>
          <p:cNvPr id="14" name="Round Diagonal Corner of Rectangle 13">
            <a:extLst>
              <a:ext uri="{FF2B5EF4-FFF2-40B4-BE49-F238E27FC236}">
                <a16:creationId xmlns:a16="http://schemas.microsoft.com/office/drawing/2014/main" id="{4AC08B77-9CAA-92CE-3BE1-149B2C6A3BFD}"/>
              </a:ext>
            </a:extLst>
          </p:cNvPr>
          <p:cNvSpPr/>
          <p:nvPr/>
        </p:nvSpPr>
        <p:spPr>
          <a:xfrm>
            <a:off x="10585450" y="4394426"/>
            <a:ext cx="8991600" cy="2001646"/>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15" name="TextBox 14">
            <a:extLst>
              <a:ext uri="{FF2B5EF4-FFF2-40B4-BE49-F238E27FC236}">
                <a16:creationId xmlns:a16="http://schemas.microsoft.com/office/drawing/2014/main" id="{964ACAD3-E04E-2718-B502-3F88E781FCC4}"/>
              </a:ext>
            </a:extLst>
          </p:cNvPr>
          <p:cNvSpPr txBox="1"/>
          <p:nvPr/>
        </p:nvSpPr>
        <p:spPr>
          <a:xfrm>
            <a:off x="11760436" y="4596828"/>
            <a:ext cx="7580222" cy="1477969"/>
          </a:xfrm>
          <a:prstGeom prst="rect">
            <a:avLst/>
          </a:prstGeom>
          <a:noFill/>
        </p:spPr>
        <p:txBody>
          <a:bodyPr wrap="square" rtlCol="0">
            <a:spAutoFit/>
          </a:bodyPr>
          <a:lstStyle/>
          <a:p>
            <a:pPr lvl="0" algn="just">
              <a:lnSpc>
                <a:spcPct val="115000"/>
              </a:lnSpc>
              <a:spcAft>
                <a:spcPts val="1200"/>
              </a:spcAft>
            </a:pPr>
            <a:r>
              <a:rPr lang="de-DE" sz="2000" dirty="0">
                <a:effectLst/>
                <a:latin typeface="Arial" panose="020B0604020202020204" pitchFamily="34" charset="0"/>
                <a:ea typeface="Times New Roman" panose="02020603050405020304" pitchFamily="18" charset="0"/>
                <a:cs typeface="Arial" panose="020B0604020202020204" pitchFamily="34" charset="0"/>
              </a:rPr>
              <a:t>Sprechen Sie mit Ihren Kollegen, Netzwerken und anderen Interessenten über das EDIH-Netz und machen Sie das Material dieses Toolkits über das EDIH-Netz in allen Ihren Kommunikationskanälen leicht zugänglich.</a:t>
            </a:r>
          </a:p>
        </p:txBody>
      </p:sp>
      <p:sp>
        <p:nvSpPr>
          <p:cNvPr id="17" name="TextBox 16">
            <a:extLst>
              <a:ext uri="{FF2B5EF4-FFF2-40B4-BE49-F238E27FC236}">
                <a16:creationId xmlns:a16="http://schemas.microsoft.com/office/drawing/2014/main" id="{0A004509-1F0C-DFF8-ABF2-9E56847B8BD5}"/>
              </a:ext>
            </a:extLst>
          </p:cNvPr>
          <p:cNvSpPr txBox="1"/>
          <p:nvPr/>
        </p:nvSpPr>
        <p:spPr>
          <a:xfrm>
            <a:off x="11760436" y="6797675"/>
            <a:ext cx="7580221" cy="1124090"/>
          </a:xfrm>
          <a:prstGeom prst="rect">
            <a:avLst/>
          </a:prstGeom>
          <a:noFill/>
        </p:spPr>
        <p:txBody>
          <a:bodyPr wrap="square" rtlCol="0">
            <a:spAutoFit/>
          </a:bodyPr>
          <a:lstStyle/>
          <a:p>
            <a:pPr lvl="0" algn="just">
              <a:lnSpc>
                <a:spcPct val="115000"/>
              </a:lnSpc>
              <a:spcAft>
                <a:spcPts val="1200"/>
              </a:spcAft>
            </a:pPr>
            <a:r>
              <a:rPr lang="de-DE" sz="2000">
                <a:effectLst/>
                <a:latin typeface="Arial" panose="020B0604020202020204" pitchFamily="34" charset="0"/>
                <a:ea typeface="Times New Roman" panose="02020603050405020304" pitchFamily="18" charset="0"/>
                <a:cs typeface="Arial" panose="020B0604020202020204" pitchFamily="34" charset="0"/>
              </a:rPr>
              <a:t>Unterstützen Sie die Tätigkeit des EDIH-Netzes, indem Sie die Inhalte in den sozialen Medien weitergeben, verlinken und befürworten.</a:t>
            </a:r>
          </a:p>
        </p:txBody>
      </p:sp>
      <p:sp>
        <p:nvSpPr>
          <p:cNvPr id="18" name="Round Diagonal Corner of Rectangle 17">
            <a:extLst>
              <a:ext uri="{FF2B5EF4-FFF2-40B4-BE49-F238E27FC236}">
                <a16:creationId xmlns:a16="http://schemas.microsoft.com/office/drawing/2014/main" id="{463DD6A1-4D8C-B381-D2BF-391F46840959}"/>
              </a:ext>
            </a:extLst>
          </p:cNvPr>
          <p:cNvSpPr/>
          <p:nvPr/>
        </p:nvSpPr>
        <p:spPr>
          <a:xfrm>
            <a:off x="10585450" y="8342792"/>
            <a:ext cx="8991600" cy="1482101"/>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19" name="TextBox 18">
            <a:extLst>
              <a:ext uri="{FF2B5EF4-FFF2-40B4-BE49-F238E27FC236}">
                <a16:creationId xmlns:a16="http://schemas.microsoft.com/office/drawing/2014/main" id="{40C0D4E9-B546-AD3E-CD9F-BB7502C8FD3E}"/>
              </a:ext>
            </a:extLst>
          </p:cNvPr>
          <p:cNvSpPr txBox="1"/>
          <p:nvPr/>
        </p:nvSpPr>
        <p:spPr>
          <a:xfrm>
            <a:off x="11760436" y="8550275"/>
            <a:ext cx="7580221" cy="768095"/>
          </a:xfrm>
          <a:prstGeom prst="rect">
            <a:avLst/>
          </a:prstGeom>
          <a:noFill/>
        </p:spPr>
        <p:txBody>
          <a:bodyPr wrap="square" rtlCol="0">
            <a:spAutoFit/>
          </a:bodyPr>
          <a:lstStyle/>
          <a:p>
            <a:pPr lvl="0" algn="just">
              <a:lnSpc>
                <a:spcPct val="115000"/>
              </a:lnSpc>
              <a:spcAft>
                <a:spcPts val="1200"/>
              </a:spcAft>
            </a:pPr>
            <a:r>
              <a:rPr lang="de-DE" sz="2000" dirty="0">
                <a:effectLst/>
                <a:latin typeface="Arial" panose="020B0604020202020204" pitchFamily="34" charset="0"/>
                <a:ea typeface="Times New Roman" panose="02020603050405020304" pitchFamily="18" charset="0"/>
                <a:cs typeface="Arial" panose="020B0604020202020204" pitchFamily="34" charset="0"/>
              </a:rPr>
              <a:t>Nutzen Sie jede Gelegenheit, um das EDIH-Netz mithilfe des im Toolkit enthaltenen Kommunikationsmaterials bekannt zu machen.</a:t>
            </a:r>
          </a:p>
        </p:txBody>
      </p:sp>
      <p:grpSp>
        <p:nvGrpSpPr>
          <p:cNvPr id="31" name="Group 30">
            <a:extLst>
              <a:ext uri="{FF2B5EF4-FFF2-40B4-BE49-F238E27FC236}">
                <a16:creationId xmlns:a16="http://schemas.microsoft.com/office/drawing/2014/main" id="{B93907FE-7DA2-6E7C-D108-0EA1A6D69B1C}"/>
              </a:ext>
            </a:extLst>
          </p:cNvPr>
          <p:cNvGrpSpPr/>
          <p:nvPr/>
        </p:nvGrpSpPr>
        <p:grpSpPr>
          <a:xfrm>
            <a:off x="10221106" y="6728859"/>
            <a:ext cx="1280964" cy="1280964"/>
            <a:chOff x="10221106" y="6728859"/>
            <a:chExt cx="1280964" cy="1280964"/>
          </a:xfrm>
        </p:grpSpPr>
        <p:pic>
          <p:nvPicPr>
            <p:cNvPr id="9" name="Picture 8">
              <a:extLst>
                <a:ext uri="{FF2B5EF4-FFF2-40B4-BE49-F238E27FC236}">
                  <a16:creationId xmlns:a16="http://schemas.microsoft.com/office/drawing/2014/main" id="{B2BA4916-E427-4E2E-FF5B-40A4BC3470E4}"/>
                </a:ext>
              </a:extLst>
            </p:cNvPr>
            <p:cNvPicPr>
              <a:picLocks noChangeAspect="1"/>
            </p:cNvPicPr>
            <p:nvPr/>
          </p:nvPicPr>
          <p:blipFill>
            <a:blip r:embed="rId4"/>
            <a:stretch>
              <a:fillRect/>
            </a:stretch>
          </p:blipFill>
          <p:spPr>
            <a:xfrm>
              <a:off x="10221106" y="6728859"/>
              <a:ext cx="1280964" cy="1280964"/>
            </a:xfrm>
            <a:prstGeom prst="rect">
              <a:avLst/>
            </a:prstGeom>
          </p:spPr>
        </p:pic>
        <p:pic>
          <p:nvPicPr>
            <p:cNvPr id="36" name="Picture 35">
              <a:extLst>
                <a:ext uri="{FF2B5EF4-FFF2-40B4-BE49-F238E27FC236}">
                  <a16:creationId xmlns:a16="http://schemas.microsoft.com/office/drawing/2014/main" id="{A27F284B-741A-A850-12BF-A3D693A46BDA}"/>
                </a:ext>
              </a:extLst>
            </p:cNvPr>
            <p:cNvPicPr>
              <a:picLocks noChangeAspect="1"/>
            </p:cNvPicPr>
            <p:nvPr/>
          </p:nvPicPr>
          <p:blipFill>
            <a:blip r:embed="rId5"/>
            <a:stretch>
              <a:fillRect/>
            </a:stretch>
          </p:blipFill>
          <p:spPr>
            <a:xfrm>
              <a:off x="10452710" y="6978063"/>
              <a:ext cx="817756" cy="761855"/>
            </a:xfrm>
            <a:prstGeom prst="rect">
              <a:avLst/>
            </a:prstGeom>
            <a:effectLst>
              <a:outerShdw blurRad="50800" dist="38100" dir="5400000" algn="t" rotWithShape="0">
                <a:prstClr val="black">
                  <a:alpha val="40000"/>
                </a:prstClr>
              </a:outerShdw>
            </a:effectLst>
          </p:spPr>
        </p:pic>
      </p:grpSp>
      <p:pic>
        <p:nvPicPr>
          <p:cNvPr id="10" name="Picture 9">
            <a:extLst>
              <a:ext uri="{FF2B5EF4-FFF2-40B4-BE49-F238E27FC236}">
                <a16:creationId xmlns:a16="http://schemas.microsoft.com/office/drawing/2014/main" id="{82FBC0E1-C79F-CE3A-3503-26E5F225106F}"/>
              </a:ext>
            </a:extLst>
          </p:cNvPr>
          <p:cNvPicPr>
            <a:picLocks noChangeAspect="1"/>
          </p:cNvPicPr>
          <p:nvPr/>
        </p:nvPicPr>
        <p:blipFill>
          <a:blip r:embed="rId4"/>
          <a:stretch>
            <a:fillRect/>
          </a:stretch>
        </p:blipFill>
        <p:spPr>
          <a:xfrm>
            <a:off x="10223668" y="8464853"/>
            <a:ext cx="1280964" cy="1280964"/>
          </a:xfrm>
          <a:prstGeom prst="rect">
            <a:avLst/>
          </a:prstGeom>
        </p:spPr>
      </p:pic>
      <p:pic>
        <p:nvPicPr>
          <p:cNvPr id="37" name="Picture 36">
            <a:extLst>
              <a:ext uri="{FF2B5EF4-FFF2-40B4-BE49-F238E27FC236}">
                <a16:creationId xmlns:a16="http://schemas.microsoft.com/office/drawing/2014/main" id="{81E01E28-E496-A6D2-3ECF-ACC00695F570}"/>
              </a:ext>
            </a:extLst>
          </p:cNvPr>
          <p:cNvPicPr>
            <a:picLocks noChangeAspect="1"/>
          </p:cNvPicPr>
          <p:nvPr/>
        </p:nvPicPr>
        <p:blipFill>
          <a:blip r:embed="rId6"/>
          <a:stretch>
            <a:fillRect/>
          </a:stretch>
        </p:blipFill>
        <p:spPr>
          <a:xfrm>
            <a:off x="10480039" y="8686899"/>
            <a:ext cx="768223" cy="836873"/>
          </a:xfrm>
          <a:prstGeom prst="rect">
            <a:avLst/>
          </a:prstGeom>
          <a:effectLst>
            <a:outerShdw blurRad="50800" dist="38100" dir="5400000" algn="t" rotWithShape="0">
              <a:prstClr val="black">
                <a:alpha val="40000"/>
              </a:prstClr>
            </a:outerShdw>
          </a:effectLst>
        </p:spPr>
      </p:pic>
      <p:grpSp>
        <p:nvGrpSpPr>
          <p:cNvPr id="29" name="Group 28">
            <a:extLst>
              <a:ext uri="{FF2B5EF4-FFF2-40B4-BE49-F238E27FC236}">
                <a16:creationId xmlns:a16="http://schemas.microsoft.com/office/drawing/2014/main" id="{F7ACD38B-A1D3-0F70-623F-4EED8A4935CD}"/>
              </a:ext>
            </a:extLst>
          </p:cNvPr>
          <p:cNvGrpSpPr/>
          <p:nvPr/>
        </p:nvGrpSpPr>
        <p:grpSpPr>
          <a:xfrm>
            <a:off x="527050" y="7906991"/>
            <a:ext cx="1280964" cy="1280964"/>
            <a:chOff x="527050" y="7906991"/>
            <a:chExt cx="1280964" cy="1280964"/>
          </a:xfrm>
        </p:grpSpPr>
        <p:pic>
          <p:nvPicPr>
            <p:cNvPr id="26" name="Picture 25">
              <a:extLst>
                <a:ext uri="{FF2B5EF4-FFF2-40B4-BE49-F238E27FC236}">
                  <a16:creationId xmlns:a16="http://schemas.microsoft.com/office/drawing/2014/main" id="{DA5D6ED7-7F63-90B4-2386-EFDFCB32455E}"/>
                </a:ext>
              </a:extLst>
            </p:cNvPr>
            <p:cNvPicPr>
              <a:picLocks noChangeAspect="1"/>
            </p:cNvPicPr>
            <p:nvPr/>
          </p:nvPicPr>
          <p:blipFill>
            <a:blip r:embed="rId4"/>
            <a:stretch>
              <a:fillRect/>
            </a:stretch>
          </p:blipFill>
          <p:spPr>
            <a:xfrm>
              <a:off x="527050" y="7906991"/>
              <a:ext cx="1280964" cy="1280964"/>
            </a:xfrm>
            <a:prstGeom prst="rect">
              <a:avLst/>
            </a:prstGeom>
          </p:spPr>
        </p:pic>
        <p:pic>
          <p:nvPicPr>
            <p:cNvPr id="24" name="Picture 23">
              <a:extLst>
                <a:ext uri="{FF2B5EF4-FFF2-40B4-BE49-F238E27FC236}">
                  <a16:creationId xmlns:a16="http://schemas.microsoft.com/office/drawing/2014/main" id="{CF3977F6-BB39-7E5F-7AA1-DA42C727A102}"/>
                </a:ext>
              </a:extLst>
            </p:cNvPr>
            <p:cNvPicPr>
              <a:picLocks noChangeAspect="1"/>
            </p:cNvPicPr>
            <p:nvPr/>
          </p:nvPicPr>
          <p:blipFill>
            <a:blip r:embed="rId7"/>
            <a:stretch>
              <a:fillRect/>
            </a:stretch>
          </p:blipFill>
          <p:spPr>
            <a:xfrm>
              <a:off x="870933" y="8117422"/>
              <a:ext cx="664617" cy="895483"/>
            </a:xfrm>
            <a:prstGeom prst="rect">
              <a:avLst/>
            </a:prstGeom>
            <a:effectLst>
              <a:outerShdw blurRad="50800" dist="38100" dir="5400000" algn="t" rotWithShape="0">
                <a:prstClr val="black">
                  <a:alpha val="40000"/>
                </a:prstClr>
              </a:outerShdw>
            </a:effectLst>
          </p:spPr>
        </p:pic>
      </p:grpSp>
      <p:sp>
        <p:nvSpPr>
          <p:cNvPr id="13" name="CuadroTexto 7">
            <a:extLst>
              <a:ext uri="{FF2B5EF4-FFF2-40B4-BE49-F238E27FC236}">
                <a16:creationId xmlns:a16="http://schemas.microsoft.com/office/drawing/2014/main" id="{CAD5725D-4591-ACAC-D169-B45ABFB4C8E5}"/>
              </a:ext>
            </a:extLst>
          </p:cNvPr>
          <p:cNvSpPr txBox="1"/>
          <p:nvPr/>
        </p:nvSpPr>
        <p:spPr>
          <a:xfrm>
            <a:off x="11271250" y="473076"/>
            <a:ext cx="8382000" cy="400110"/>
          </a:xfrm>
          <a:prstGeom prst="rect">
            <a:avLst/>
          </a:prstGeom>
          <a:noFill/>
        </p:spPr>
        <p:txBody>
          <a:bodyPr wrap="square" rtlCol="0">
            <a:spAutoFit/>
          </a:bodyPr>
          <a:lstStyle/>
          <a:p>
            <a:pPr algn="r"/>
            <a:r>
              <a:rPr lang="de-DE" sz="2000">
                <a:solidFill>
                  <a:schemeClr val="accent2">
                    <a:alpha val="50000"/>
                  </a:schemeClr>
                </a:solidFill>
                <a:latin typeface="Arial" panose="020B0604020202020204" pitchFamily="34" charset="0"/>
                <a:cs typeface="Arial" panose="020B0604020202020204" pitchFamily="34" charset="0"/>
              </a:rPr>
              <a:t>#EDIH_Network</a:t>
            </a:r>
          </a:p>
        </p:txBody>
      </p:sp>
      <p:sp>
        <p:nvSpPr>
          <p:cNvPr id="16" name="CuadroTexto 8">
            <a:extLst>
              <a:ext uri="{FF2B5EF4-FFF2-40B4-BE49-F238E27FC236}">
                <a16:creationId xmlns:a16="http://schemas.microsoft.com/office/drawing/2014/main" id="{5D697060-2E24-6BF3-FBA2-613CB7E664FF}"/>
              </a:ext>
            </a:extLst>
          </p:cNvPr>
          <p:cNvSpPr txBox="1"/>
          <p:nvPr/>
        </p:nvSpPr>
        <p:spPr>
          <a:xfrm>
            <a:off x="450850" y="473076"/>
            <a:ext cx="8382000" cy="400110"/>
          </a:xfrm>
          <a:prstGeom prst="rect">
            <a:avLst/>
          </a:prstGeom>
          <a:noFill/>
        </p:spPr>
        <p:txBody>
          <a:bodyPr wrap="square" rtlCol="0">
            <a:spAutoFit/>
          </a:bodyPr>
          <a:lstStyle/>
          <a:p>
            <a:pPr algn="l"/>
            <a:r>
              <a:rPr lang="de-DE" sz="2000">
                <a:solidFill>
                  <a:schemeClr val="accent2">
                    <a:alpha val="50000"/>
                  </a:schemeClr>
                </a:solidFill>
                <a:latin typeface="Arial" panose="020B0604020202020204" pitchFamily="34" charset="0"/>
                <a:cs typeface="Arial" panose="020B0604020202020204" pitchFamily="34" charset="0"/>
              </a:rPr>
              <a:t>Den digitalen Wandel der EU vorantreiben</a:t>
            </a:r>
          </a:p>
        </p:txBody>
      </p:sp>
      <p:sp>
        <p:nvSpPr>
          <p:cNvPr id="20" name="CuadroTexto 8">
            <a:extLst>
              <a:ext uri="{FF2B5EF4-FFF2-40B4-BE49-F238E27FC236}">
                <a16:creationId xmlns:a16="http://schemas.microsoft.com/office/drawing/2014/main" id="{AF3B6A84-7814-2B7B-ECA6-C6418340E4FC}"/>
              </a:ext>
            </a:extLst>
          </p:cNvPr>
          <p:cNvSpPr txBox="1"/>
          <p:nvPr/>
        </p:nvSpPr>
        <p:spPr>
          <a:xfrm>
            <a:off x="5861049" y="10405388"/>
            <a:ext cx="8382000" cy="400110"/>
          </a:xfrm>
          <a:prstGeom prst="rect">
            <a:avLst/>
          </a:prstGeom>
          <a:noFill/>
        </p:spPr>
        <p:txBody>
          <a:bodyPr wrap="square" rtlCol="0">
            <a:spAutoFit/>
          </a:bodyPr>
          <a:lstStyle/>
          <a:p>
            <a:pPr algn="ctr"/>
            <a:r>
              <a:rPr lang="de-DE" sz="2000">
                <a:solidFill>
                  <a:srgbClr val="FF5A6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https://european-digital-innovation-hubs.ec.europa.eu/home</a:t>
            </a:r>
          </a:p>
        </p:txBody>
      </p:sp>
      <p:grpSp>
        <p:nvGrpSpPr>
          <p:cNvPr id="30" name="Group 29">
            <a:extLst>
              <a:ext uri="{FF2B5EF4-FFF2-40B4-BE49-F238E27FC236}">
                <a16:creationId xmlns:a16="http://schemas.microsoft.com/office/drawing/2014/main" id="{4C1D1777-4160-9F6A-2395-523874E93B4E}"/>
              </a:ext>
            </a:extLst>
          </p:cNvPr>
          <p:cNvGrpSpPr/>
          <p:nvPr/>
        </p:nvGrpSpPr>
        <p:grpSpPr>
          <a:xfrm>
            <a:off x="10221106" y="4744702"/>
            <a:ext cx="1280964" cy="1280964"/>
            <a:chOff x="10221106" y="4744702"/>
            <a:chExt cx="1280964" cy="1280964"/>
          </a:xfrm>
        </p:grpSpPr>
        <p:pic>
          <p:nvPicPr>
            <p:cNvPr id="22" name="Picture 21">
              <a:extLst>
                <a:ext uri="{FF2B5EF4-FFF2-40B4-BE49-F238E27FC236}">
                  <a16:creationId xmlns:a16="http://schemas.microsoft.com/office/drawing/2014/main" id="{79E2FB97-F458-5C91-B7E2-B8D1BD452F2F}"/>
                </a:ext>
              </a:extLst>
            </p:cNvPr>
            <p:cNvPicPr>
              <a:picLocks noChangeAspect="1"/>
            </p:cNvPicPr>
            <p:nvPr/>
          </p:nvPicPr>
          <p:blipFill>
            <a:blip r:embed="rId4"/>
            <a:stretch>
              <a:fillRect/>
            </a:stretch>
          </p:blipFill>
          <p:spPr>
            <a:xfrm>
              <a:off x="10221106" y="4744702"/>
              <a:ext cx="1280964" cy="1280964"/>
            </a:xfrm>
            <a:prstGeom prst="rect">
              <a:avLst/>
            </a:prstGeom>
          </p:spPr>
        </p:pic>
        <p:pic>
          <p:nvPicPr>
            <p:cNvPr id="32" name="Picture 31">
              <a:extLst>
                <a:ext uri="{FF2B5EF4-FFF2-40B4-BE49-F238E27FC236}">
                  <a16:creationId xmlns:a16="http://schemas.microsoft.com/office/drawing/2014/main" id="{E05F47E8-2B78-1E09-92B9-235233AE0828}"/>
                </a:ext>
              </a:extLst>
            </p:cNvPr>
            <p:cNvPicPr>
              <a:picLocks noChangeAspect="1"/>
            </p:cNvPicPr>
            <p:nvPr/>
          </p:nvPicPr>
          <p:blipFill>
            <a:blip r:embed="rId8"/>
            <a:stretch>
              <a:fillRect/>
            </a:stretch>
          </p:blipFill>
          <p:spPr>
            <a:xfrm>
              <a:off x="10414292" y="5071740"/>
              <a:ext cx="856174" cy="650491"/>
            </a:xfrm>
            <a:prstGeom prst="rect">
              <a:avLst/>
            </a:prstGeom>
            <a:effectLst>
              <a:outerShdw blurRad="50800" dist="38100" dir="5400000" algn="t" rotWithShape="0">
                <a:prstClr val="black">
                  <a:alpha val="40000"/>
                </a:prstClr>
              </a:outerShdw>
            </a:effectLst>
          </p:spPr>
        </p:pic>
      </p:grpSp>
      <p:grpSp>
        <p:nvGrpSpPr>
          <p:cNvPr id="28" name="Group 27">
            <a:extLst>
              <a:ext uri="{FF2B5EF4-FFF2-40B4-BE49-F238E27FC236}">
                <a16:creationId xmlns:a16="http://schemas.microsoft.com/office/drawing/2014/main" id="{86B63FBB-FFCA-D669-F6B8-66508220067B}"/>
              </a:ext>
            </a:extLst>
          </p:cNvPr>
          <p:cNvGrpSpPr/>
          <p:nvPr/>
        </p:nvGrpSpPr>
        <p:grpSpPr>
          <a:xfrm>
            <a:off x="527050" y="5005295"/>
            <a:ext cx="1280964" cy="1280964"/>
            <a:chOff x="527050" y="5005295"/>
            <a:chExt cx="1280964" cy="1280964"/>
          </a:xfrm>
        </p:grpSpPr>
        <p:pic>
          <p:nvPicPr>
            <p:cNvPr id="27" name="Picture 26">
              <a:extLst>
                <a:ext uri="{FF2B5EF4-FFF2-40B4-BE49-F238E27FC236}">
                  <a16:creationId xmlns:a16="http://schemas.microsoft.com/office/drawing/2014/main" id="{2C906EE8-8EBA-FCEA-6E54-11CA2DABD607}"/>
                </a:ext>
              </a:extLst>
            </p:cNvPr>
            <p:cNvPicPr>
              <a:picLocks noChangeAspect="1"/>
            </p:cNvPicPr>
            <p:nvPr/>
          </p:nvPicPr>
          <p:blipFill>
            <a:blip r:embed="rId4"/>
            <a:stretch>
              <a:fillRect/>
            </a:stretch>
          </p:blipFill>
          <p:spPr>
            <a:xfrm>
              <a:off x="527050" y="5005295"/>
              <a:ext cx="1280964" cy="1280964"/>
            </a:xfrm>
            <a:prstGeom prst="rect">
              <a:avLst/>
            </a:prstGeom>
          </p:spPr>
        </p:pic>
        <p:pic>
          <p:nvPicPr>
            <p:cNvPr id="21" name="Picture 20">
              <a:extLst>
                <a:ext uri="{FF2B5EF4-FFF2-40B4-BE49-F238E27FC236}">
                  <a16:creationId xmlns:a16="http://schemas.microsoft.com/office/drawing/2014/main" id="{389D9E23-4E0E-255C-A669-66319A8513CA}"/>
                </a:ext>
              </a:extLst>
            </p:cNvPr>
            <p:cNvPicPr>
              <a:picLocks noChangeAspect="1"/>
            </p:cNvPicPr>
            <p:nvPr/>
          </p:nvPicPr>
          <p:blipFill>
            <a:blip r:embed="rId9"/>
            <a:stretch>
              <a:fillRect/>
            </a:stretch>
          </p:blipFill>
          <p:spPr>
            <a:xfrm>
              <a:off x="769510" y="5250833"/>
              <a:ext cx="778458" cy="748050"/>
            </a:xfrm>
            <a:prstGeom prst="rect">
              <a:avLst/>
            </a:prstGeom>
            <a:effectLst>
              <a:outerShdw blurRad="50800" dist="38100" dir="5400000" algn="t" rotWithShape="0">
                <a:prstClr val="black">
                  <a:alpha val="40000"/>
                </a:prstClr>
              </a:outerShdw>
              <a:softEdge rad="0"/>
            </a:effectLst>
          </p:spPr>
        </p:pic>
      </p:grpSp>
    </p:spTree>
    <p:extLst>
      <p:ext uri="{BB962C8B-B14F-4D97-AF65-F5344CB8AC3E}">
        <p14:creationId xmlns:p14="http://schemas.microsoft.com/office/powerpoint/2010/main" val="307111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 Diagonal Corner of Rectangle 31">
            <a:extLst>
              <a:ext uri="{FF2B5EF4-FFF2-40B4-BE49-F238E27FC236}">
                <a16:creationId xmlns:a16="http://schemas.microsoft.com/office/drawing/2014/main" id="{5FE5473D-3B54-2AA6-3850-236AECE6E160}"/>
              </a:ext>
            </a:extLst>
          </p:cNvPr>
          <p:cNvSpPr/>
          <p:nvPr/>
        </p:nvSpPr>
        <p:spPr>
          <a:xfrm>
            <a:off x="10228874" y="7696834"/>
            <a:ext cx="9044132" cy="21250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33" name="TextBox 32">
            <a:extLst>
              <a:ext uri="{FF2B5EF4-FFF2-40B4-BE49-F238E27FC236}">
                <a16:creationId xmlns:a16="http://schemas.microsoft.com/office/drawing/2014/main" id="{FEFEB86C-62D9-64A1-25ED-9753D1A8695F}"/>
              </a:ext>
            </a:extLst>
          </p:cNvPr>
          <p:cNvSpPr txBox="1"/>
          <p:nvPr/>
        </p:nvSpPr>
        <p:spPr>
          <a:xfrm>
            <a:off x="11575074" y="7728925"/>
            <a:ext cx="7233625" cy="707886"/>
          </a:xfrm>
          <a:prstGeom prst="rect">
            <a:avLst/>
          </a:prstGeom>
          <a:noFill/>
        </p:spPr>
        <p:txBody>
          <a:bodyPr wrap="square" lIns="91440" tIns="45720" rIns="91440" bIns="45720" rtlCol="0" anchor="t">
            <a:spAutoFit/>
          </a:bodyPr>
          <a:lstStyle/>
          <a:p>
            <a:pPr>
              <a:spcAft>
                <a:spcPts val="600"/>
              </a:spcAft>
            </a:pPr>
            <a:r>
              <a:rPr lang="de-DE" sz="4000">
                <a:solidFill>
                  <a:srgbClr val="0068FF"/>
                </a:solidFill>
                <a:latin typeface="Arial"/>
                <a:ea typeface="Calibri" panose="020F0502020204030204" pitchFamily="34" charset="0"/>
                <a:cs typeface="Arial"/>
                <a:hlinkClick r:id="rId2">
                  <a:extLst>
                    <a:ext uri="{A12FA001-AC4F-418D-AE19-62706E023703}">
                      <ahyp:hlinkClr xmlns:ahyp="http://schemas.microsoft.com/office/drawing/2018/hyperlinkcolor" val="tx"/>
                    </a:ext>
                  </a:extLst>
                </a:hlinkClick>
              </a:rPr>
              <a:t>Video</a:t>
            </a:r>
            <a:endParaRPr lang="de-DE" sz="4000">
              <a:solidFill>
                <a:srgbClr val="0068FF"/>
              </a:solidFill>
              <a:latin typeface="Arial"/>
              <a:ea typeface="Calibri" panose="020F0502020204030204" pitchFamily="34" charset="0"/>
              <a:cs typeface="Arial"/>
            </a:endParaRPr>
          </a:p>
        </p:txBody>
      </p:sp>
      <p:sp>
        <p:nvSpPr>
          <p:cNvPr id="34" name="TextBox 33">
            <a:extLst>
              <a:ext uri="{FF2B5EF4-FFF2-40B4-BE49-F238E27FC236}">
                <a16:creationId xmlns:a16="http://schemas.microsoft.com/office/drawing/2014/main" id="{FFE7B1BE-ECE0-6E9A-292C-658726B8E46D}"/>
              </a:ext>
            </a:extLst>
          </p:cNvPr>
          <p:cNvSpPr txBox="1"/>
          <p:nvPr/>
        </p:nvSpPr>
        <p:spPr>
          <a:xfrm>
            <a:off x="11591897" y="8436811"/>
            <a:ext cx="7233625" cy="1323439"/>
          </a:xfrm>
          <a:prstGeom prst="rect">
            <a:avLst/>
          </a:prstGeom>
          <a:noFill/>
        </p:spPr>
        <p:txBody>
          <a:bodyPr wrap="square" rtlCol="0">
            <a:spAutoFit/>
          </a:bodyPr>
          <a:lstStyle/>
          <a:p>
            <a:pPr>
              <a:spcAft>
                <a:spcPts val="600"/>
              </a:spcAft>
            </a:pPr>
            <a:r>
              <a:rPr lang="de-DE" sz="2000" dirty="0">
                <a:effectLst/>
                <a:latin typeface="Arial" panose="020B0604020202020204" pitchFamily="34" charset="0"/>
                <a:ea typeface="Times New Roman" panose="02020603050405020304" pitchFamily="18" charset="0"/>
                <a:cs typeface="Arial" panose="020B0604020202020204" pitchFamily="34" charset="0"/>
              </a:rPr>
              <a:t>Nehmen Sie das Video zum Anlass, um die wirkungsvolle Arbeit, die Ziele und die Erfolge des Netzes zu präsentieren. Verbreiten Sie es auf verschiedenen Plattformen, um ein breiteres Publikum zu erreichen.</a:t>
            </a:r>
          </a:p>
        </p:txBody>
      </p:sp>
      <p:sp>
        <p:nvSpPr>
          <p:cNvPr id="29" name="Round Diagonal Corner of Rectangle 28">
            <a:extLst>
              <a:ext uri="{FF2B5EF4-FFF2-40B4-BE49-F238E27FC236}">
                <a16:creationId xmlns:a16="http://schemas.microsoft.com/office/drawing/2014/main" id="{3D1277F5-25F9-27E6-956F-E5CD5434223E}"/>
              </a:ext>
            </a:extLst>
          </p:cNvPr>
          <p:cNvSpPr/>
          <p:nvPr/>
        </p:nvSpPr>
        <p:spPr>
          <a:xfrm>
            <a:off x="10228874" y="5070864"/>
            <a:ext cx="9044132" cy="2057605"/>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30" name="TextBox 29">
            <a:extLst>
              <a:ext uri="{FF2B5EF4-FFF2-40B4-BE49-F238E27FC236}">
                <a16:creationId xmlns:a16="http://schemas.microsoft.com/office/drawing/2014/main" id="{D163881D-BBDA-2022-AB17-3780FD21FC17}"/>
              </a:ext>
            </a:extLst>
          </p:cNvPr>
          <p:cNvSpPr txBox="1"/>
          <p:nvPr/>
        </p:nvSpPr>
        <p:spPr>
          <a:xfrm>
            <a:off x="11575074" y="5102956"/>
            <a:ext cx="7233625" cy="707886"/>
          </a:xfrm>
          <a:prstGeom prst="rect">
            <a:avLst/>
          </a:prstGeom>
          <a:noFill/>
        </p:spPr>
        <p:txBody>
          <a:bodyPr wrap="square" lIns="91440" tIns="45720" rIns="91440" bIns="45720" rtlCol="0" anchor="t">
            <a:spAutoFit/>
          </a:bodyPr>
          <a:lstStyle/>
          <a:p>
            <a:pPr>
              <a:spcAft>
                <a:spcPts val="600"/>
              </a:spcAft>
            </a:pPr>
            <a:r>
              <a:rPr lang="de-DE" sz="4000">
                <a:solidFill>
                  <a:srgbClr val="934B4F"/>
                </a:solidFill>
                <a:effectLst/>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Informationsbroschüre</a:t>
            </a:r>
            <a:endParaRPr lang="de-DE" sz="4000">
              <a:solidFill>
                <a:srgbClr val="934B4F"/>
              </a:solidFill>
              <a:effectLst/>
              <a:latin typeface="Arial"/>
              <a:ea typeface="Calibri" panose="020F0502020204030204" pitchFamily="34" charset="0"/>
              <a:cs typeface="Arial"/>
            </a:endParaRPr>
          </a:p>
        </p:txBody>
      </p:sp>
      <p:sp>
        <p:nvSpPr>
          <p:cNvPr id="31" name="TextBox 30">
            <a:extLst>
              <a:ext uri="{FF2B5EF4-FFF2-40B4-BE49-F238E27FC236}">
                <a16:creationId xmlns:a16="http://schemas.microsoft.com/office/drawing/2014/main" id="{7F3FCF9A-237E-FF5A-92BF-A18ADA9B40D0}"/>
              </a:ext>
            </a:extLst>
          </p:cNvPr>
          <p:cNvSpPr txBox="1"/>
          <p:nvPr/>
        </p:nvSpPr>
        <p:spPr>
          <a:xfrm>
            <a:off x="11591897" y="5810842"/>
            <a:ext cx="7802467" cy="1323439"/>
          </a:xfrm>
          <a:prstGeom prst="rect">
            <a:avLst/>
          </a:prstGeom>
          <a:noFill/>
        </p:spPr>
        <p:txBody>
          <a:bodyPr wrap="square" rtlCol="0">
            <a:spAutoFit/>
          </a:bodyPr>
          <a:lstStyle/>
          <a:p>
            <a:pPr>
              <a:spcAft>
                <a:spcPts val="600"/>
              </a:spcAft>
            </a:pPr>
            <a:r>
              <a:rPr lang="de-DE" sz="2000" dirty="0">
                <a:effectLst/>
                <a:latin typeface="Arial" panose="020B0604020202020204" pitchFamily="34" charset="0"/>
                <a:ea typeface="Times New Roman" panose="02020603050405020304" pitchFamily="18" charset="0"/>
                <a:cs typeface="Arial" panose="020B0604020202020204" pitchFamily="34" charset="0"/>
              </a:rPr>
              <a:t>Verteilen Sie unsere Informationsbroschüre an mögliche Interessenten und Partner, um ihnen einen detaillierten Überblick über unsere Dienstleistungen und die Vorteile für ihre Kunden zu geben.</a:t>
            </a:r>
          </a:p>
        </p:txBody>
      </p:sp>
      <p:sp>
        <p:nvSpPr>
          <p:cNvPr id="26" name="Round Diagonal Corner of Rectangle 25">
            <a:extLst>
              <a:ext uri="{FF2B5EF4-FFF2-40B4-BE49-F238E27FC236}">
                <a16:creationId xmlns:a16="http://schemas.microsoft.com/office/drawing/2014/main" id="{6AE6418C-294C-6EB7-6A06-BA581DC56AD6}"/>
              </a:ext>
            </a:extLst>
          </p:cNvPr>
          <p:cNvSpPr/>
          <p:nvPr/>
        </p:nvSpPr>
        <p:spPr>
          <a:xfrm>
            <a:off x="709736" y="7696835"/>
            <a:ext cx="9044132" cy="21250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7" name="TextBox 26">
            <a:extLst>
              <a:ext uri="{FF2B5EF4-FFF2-40B4-BE49-F238E27FC236}">
                <a16:creationId xmlns:a16="http://schemas.microsoft.com/office/drawing/2014/main" id="{AA0349BC-E389-8B2D-6E81-04C15E2536A8}"/>
              </a:ext>
            </a:extLst>
          </p:cNvPr>
          <p:cNvSpPr txBox="1"/>
          <p:nvPr/>
        </p:nvSpPr>
        <p:spPr>
          <a:xfrm>
            <a:off x="2055936" y="7728926"/>
            <a:ext cx="7233625" cy="707886"/>
          </a:xfrm>
          <a:prstGeom prst="rect">
            <a:avLst/>
          </a:prstGeom>
          <a:noFill/>
        </p:spPr>
        <p:txBody>
          <a:bodyPr wrap="square" lIns="91440" tIns="45720" rIns="91440" bIns="45720" rtlCol="0" anchor="t">
            <a:spAutoFit/>
          </a:bodyPr>
          <a:lstStyle/>
          <a:p>
            <a:pPr>
              <a:spcAft>
                <a:spcPts val="600"/>
              </a:spcAft>
            </a:pPr>
            <a:r>
              <a:rPr lang="de-DE" sz="4000">
                <a:solidFill>
                  <a:srgbClr val="FFCF00"/>
                </a:solidFill>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Roll-</a:t>
            </a:r>
            <a:r>
              <a:rPr lang="de-DE" sz="4000" err="1">
                <a:solidFill>
                  <a:srgbClr val="FFCF00"/>
                </a:solidFill>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up</a:t>
            </a:r>
            <a:r>
              <a:rPr lang="de-DE" sz="4000">
                <a:solidFill>
                  <a:srgbClr val="FFCF00"/>
                </a:solidFill>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-Banner</a:t>
            </a:r>
            <a:endParaRPr lang="de-DE" sz="4000">
              <a:solidFill>
                <a:srgbClr val="FFCF00"/>
              </a:solidFill>
              <a:latin typeface="Arial"/>
              <a:ea typeface="Calibri" panose="020F0502020204030204" pitchFamily="34" charset="0"/>
              <a:cs typeface="Arial"/>
            </a:endParaRPr>
          </a:p>
        </p:txBody>
      </p:sp>
      <p:sp>
        <p:nvSpPr>
          <p:cNvPr id="28" name="TextBox 27">
            <a:extLst>
              <a:ext uri="{FF2B5EF4-FFF2-40B4-BE49-F238E27FC236}">
                <a16:creationId xmlns:a16="http://schemas.microsoft.com/office/drawing/2014/main" id="{AC7C7818-5E10-22CF-CCA8-A59F8DB9013F}"/>
              </a:ext>
            </a:extLst>
          </p:cNvPr>
          <p:cNvSpPr txBox="1"/>
          <p:nvPr/>
        </p:nvSpPr>
        <p:spPr>
          <a:xfrm>
            <a:off x="2072759" y="8436812"/>
            <a:ext cx="7233625" cy="1015663"/>
          </a:xfrm>
          <a:prstGeom prst="rect">
            <a:avLst/>
          </a:prstGeom>
          <a:noFill/>
        </p:spPr>
        <p:txBody>
          <a:bodyPr wrap="square" rtlCol="0">
            <a:spAutoFit/>
          </a:bodyPr>
          <a:lstStyle/>
          <a:p>
            <a:pPr>
              <a:spcAft>
                <a:spcPts val="600"/>
              </a:spcAft>
            </a:pPr>
            <a:r>
              <a:rPr lang="de-DE" sz="2000" dirty="0">
                <a:effectLst/>
                <a:latin typeface="Arial" panose="020B0604020202020204" pitchFamily="34" charset="0"/>
                <a:ea typeface="Times New Roman" panose="02020603050405020304" pitchFamily="18" charset="0"/>
                <a:cs typeface="Arial" panose="020B0604020202020204" pitchFamily="34" charset="0"/>
              </a:rPr>
              <a:t>Zeigen Sie das auffällige Roll-</a:t>
            </a:r>
            <a:r>
              <a:rPr lang="de-DE" sz="2000" dirty="0" err="1">
                <a:effectLst/>
                <a:latin typeface="Arial" panose="020B0604020202020204" pitchFamily="34" charset="0"/>
                <a:ea typeface="Times New Roman" panose="02020603050405020304" pitchFamily="18" charset="0"/>
                <a:cs typeface="Arial" panose="020B0604020202020204" pitchFamily="34" charset="0"/>
              </a:rPr>
              <a:t>up</a:t>
            </a:r>
            <a:r>
              <a:rPr lang="de-DE" sz="2000" dirty="0">
                <a:effectLst/>
                <a:latin typeface="Arial" panose="020B0604020202020204" pitchFamily="34" charset="0"/>
                <a:ea typeface="Times New Roman" panose="02020603050405020304" pitchFamily="18" charset="0"/>
                <a:cs typeface="Arial" panose="020B0604020202020204" pitchFamily="34" charset="0"/>
              </a:rPr>
              <a:t>-Banner bei Veranstaltungen, Konferenzen oder Workshops, um Aufmerksamkeit zu erregen und Gespräche über das EDIH-Netz anzustoßen.</a:t>
            </a:r>
          </a:p>
        </p:txBody>
      </p:sp>
      <p:sp>
        <p:nvSpPr>
          <p:cNvPr id="23" name="Round Diagonal Corner of Rectangle 22">
            <a:extLst>
              <a:ext uri="{FF2B5EF4-FFF2-40B4-BE49-F238E27FC236}">
                <a16:creationId xmlns:a16="http://schemas.microsoft.com/office/drawing/2014/main" id="{50E2ED90-ADC5-0D4D-6904-3047DA1B8301}"/>
              </a:ext>
            </a:extLst>
          </p:cNvPr>
          <p:cNvSpPr/>
          <p:nvPr/>
        </p:nvSpPr>
        <p:spPr>
          <a:xfrm>
            <a:off x="709736" y="5045075"/>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4" name="TextBox 23">
            <a:extLst>
              <a:ext uri="{FF2B5EF4-FFF2-40B4-BE49-F238E27FC236}">
                <a16:creationId xmlns:a16="http://schemas.microsoft.com/office/drawing/2014/main" id="{E19A1BA8-F5B9-81C0-1F79-5D2D04529B48}"/>
              </a:ext>
            </a:extLst>
          </p:cNvPr>
          <p:cNvSpPr txBox="1"/>
          <p:nvPr/>
        </p:nvSpPr>
        <p:spPr>
          <a:xfrm>
            <a:off x="2055936" y="5077166"/>
            <a:ext cx="7233625" cy="707886"/>
          </a:xfrm>
          <a:prstGeom prst="rect">
            <a:avLst/>
          </a:prstGeom>
          <a:noFill/>
        </p:spPr>
        <p:txBody>
          <a:bodyPr wrap="square" lIns="91440" tIns="45720" rIns="91440" bIns="45720" rtlCol="0" anchor="t">
            <a:spAutoFit/>
          </a:bodyPr>
          <a:lstStyle/>
          <a:p>
            <a:pPr>
              <a:spcAft>
                <a:spcPts val="600"/>
              </a:spcAft>
            </a:pPr>
            <a:r>
              <a:rPr lang="de-DE" sz="4000">
                <a:solidFill>
                  <a:srgbClr val="FF5A63"/>
                </a:solidFill>
                <a:latin typeface="Arial"/>
                <a:ea typeface="Calibri" panose="020F0502020204030204" pitchFamily="34" charset="0"/>
                <a:cs typeface="Arial"/>
                <a:hlinkClick r:id="rId5">
                  <a:extLst>
                    <a:ext uri="{A12FA001-AC4F-418D-AE19-62706E023703}">
                      <ahyp:hlinkClr xmlns:ahyp="http://schemas.microsoft.com/office/drawing/2018/hyperlinkcolor" val="tx"/>
                    </a:ext>
                  </a:extLst>
                </a:hlinkClick>
              </a:rPr>
              <a:t>Infografiken</a:t>
            </a:r>
            <a:endParaRPr lang="de-DE" sz="4000">
              <a:solidFill>
                <a:srgbClr val="FF5A63"/>
              </a:solidFill>
              <a:latin typeface="Arial"/>
              <a:ea typeface="Calibri" panose="020F0502020204030204" pitchFamily="34" charset="0"/>
              <a:cs typeface="Arial"/>
            </a:endParaRPr>
          </a:p>
        </p:txBody>
      </p:sp>
      <p:sp>
        <p:nvSpPr>
          <p:cNvPr id="2" name="Marcador de texto 1">
            <a:extLst>
              <a:ext uri="{FF2B5EF4-FFF2-40B4-BE49-F238E27FC236}">
                <a16:creationId xmlns:a16="http://schemas.microsoft.com/office/drawing/2014/main" id="{D1163B7F-F0AB-0CE2-69BD-22718F0B8034}"/>
              </a:ext>
            </a:extLst>
          </p:cNvPr>
          <p:cNvSpPr>
            <a:spLocks noGrp="1"/>
          </p:cNvSpPr>
          <p:nvPr>
            <p:ph type="body" sz="quarter" idx="10"/>
          </p:nvPr>
        </p:nvSpPr>
        <p:spPr/>
        <p:txBody>
          <a:bodyPr>
            <a:normAutofit/>
          </a:bodyPr>
          <a:lstStyle/>
          <a:p>
            <a:r>
              <a:rPr lang="de-DE" sz="10300" b="1">
                <a:solidFill>
                  <a:schemeClr val="accent1"/>
                </a:solidFill>
                <a:effectLst/>
                <a:ea typeface="Times New Roman" panose="02020603050405020304" pitchFamily="18" charset="0"/>
              </a:rPr>
              <a:t>Kommunikationsmaterial</a:t>
            </a:r>
          </a:p>
          <a:p>
            <a:endParaRPr lang="es-ES" sz="1800"/>
          </a:p>
        </p:txBody>
      </p:sp>
      <p:sp>
        <p:nvSpPr>
          <p:cNvPr id="3" name="Marcador de texto 2">
            <a:extLst>
              <a:ext uri="{FF2B5EF4-FFF2-40B4-BE49-F238E27FC236}">
                <a16:creationId xmlns:a16="http://schemas.microsoft.com/office/drawing/2014/main" id="{469276F1-1777-48B7-D42A-6BEB39CE32C8}"/>
              </a:ext>
            </a:extLst>
          </p:cNvPr>
          <p:cNvSpPr>
            <a:spLocks noGrp="1"/>
          </p:cNvSpPr>
          <p:nvPr>
            <p:ph type="body" sz="quarter" idx="11"/>
          </p:nvPr>
        </p:nvSpPr>
        <p:spPr>
          <a:xfrm>
            <a:off x="450851" y="3063875"/>
            <a:ext cx="19126200" cy="1314369"/>
          </a:xfrm>
        </p:spPr>
        <p:txBody>
          <a:bodyPr>
            <a:normAutofit fontScale="92500"/>
          </a:bodyPr>
          <a:lstStyle/>
          <a:p>
            <a:r>
              <a:rPr lang="de-DE" sz="3600" b="0">
                <a:solidFill>
                  <a:schemeClr val="accent2"/>
                </a:solidFill>
                <a:effectLst/>
                <a:ea typeface="Calibri" panose="020F0502020204030204" pitchFamily="34" charset="0"/>
              </a:rPr>
              <a:t>Mit unserem ausführlichen Kommunikationsmaterial, das Ihre Öffentlichkeitsarbeit ansprechend und wirksam machen soll, können Sie sich effektiv für die Ziele des Netzes einsetzen.</a:t>
            </a:r>
          </a:p>
        </p:txBody>
      </p:sp>
      <p:pic>
        <p:nvPicPr>
          <p:cNvPr id="13" name="Picture 12">
            <a:hlinkClick r:id="rId6"/>
            <a:extLst>
              <a:ext uri="{FF2B5EF4-FFF2-40B4-BE49-F238E27FC236}">
                <a16:creationId xmlns:a16="http://schemas.microsoft.com/office/drawing/2014/main" id="{9971711D-575F-66D8-5C7F-EB3D4BC937D0}"/>
              </a:ext>
            </a:extLst>
          </p:cNvPr>
          <p:cNvPicPr>
            <a:picLocks noChangeAspect="1"/>
          </p:cNvPicPr>
          <p:nvPr/>
        </p:nvPicPr>
        <p:blipFill>
          <a:blip r:embed="rId7"/>
          <a:stretch>
            <a:fillRect/>
          </a:stretch>
        </p:blipFill>
        <p:spPr>
          <a:xfrm>
            <a:off x="10057912" y="5369007"/>
            <a:ext cx="1346200" cy="1346200"/>
          </a:xfrm>
          <a:prstGeom prst="rect">
            <a:avLst/>
          </a:prstGeom>
        </p:spPr>
      </p:pic>
      <p:pic>
        <p:nvPicPr>
          <p:cNvPr id="14" name="Picture 13">
            <a:extLst>
              <a:ext uri="{FF2B5EF4-FFF2-40B4-BE49-F238E27FC236}">
                <a16:creationId xmlns:a16="http://schemas.microsoft.com/office/drawing/2014/main" id="{06C9D5AA-6AC6-BAC4-EEF8-8C39EB4F1BB6}"/>
              </a:ext>
            </a:extLst>
          </p:cNvPr>
          <p:cNvPicPr>
            <a:picLocks noChangeAspect="1"/>
          </p:cNvPicPr>
          <p:nvPr/>
        </p:nvPicPr>
        <p:blipFill>
          <a:blip r:embed="rId8"/>
          <a:stretch>
            <a:fillRect/>
          </a:stretch>
        </p:blipFill>
        <p:spPr>
          <a:xfrm>
            <a:off x="10057912" y="8061407"/>
            <a:ext cx="1346200" cy="1346200"/>
          </a:xfrm>
          <a:prstGeom prst="rect">
            <a:avLst/>
          </a:prstGeom>
        </p:spPr>
      </p:pic>
      <p:pic>
        <p:nvPicPr>
          <p:cNvPr id="16" name="Picture 15">
            <a:extLst>
              <a:ext uri="{FF2B5EF4-FFF2-40B4-BE49-F238E27FC236}">
                <a16:creationId xmlns:a16="http://schemas.microsoft.com/office/drawing/2014/main" id="{407E88AA-C0FA-4A39-658F-3CC7CFFD3465}"/>
              </a:ext>
            </a:extLst>
          </p:cNvPr>
          <p:cNvPicPr>
            <a:picLocks noChangeAspect="1"/>
          </p:cNvPicPr>
          <p:nvPr/>
        </p:nvPicPr>
        <p:blipFill>
          <a:blip r:embed="rId9"/>
          <a:stretch>
            <a:fillRect/>
          </a:stretch>
        </p:blipFill>
        <p:spPr>
          <a:xfrm>
            <a:off x="526562" y="8061407"/>
            <a:ext cx="1346200" cy="1346200"/>
          </a:xfrm>
          <a:prstGeom prst="rect">
            <a:avLst/>
          </a:prstGeom>
        </p:spPr>
      </p:pic>
      <p:sp>
        <p:nvSpPr>
          <p:cNvPr id="25" name="TextBox 24">
            <a:extLst>
              <a:ext uri="{FF2B5EF4-FFF2-40B4-BE49-F238E27FC236}">
                <a16:creationId xmlns:a16="http://schemas.microsoft.com/office/drawing/2014/main" id="{F23B4CBE-5D2C-B9ED-E2A8-7C9F1B339A8C}"/>
              </a:ext>
            </a:extLst>
          </p:cNvPr>
          <p:cNvSpPr txBox="1"/>
          <p:nvPr/>
        </p:nvSpPr>
        <p:spPr>
          <a:xfrm>
            <a:off x="2072759" y="5785052"/>
            <a:ext cx="7233625" cy="1015663"/>
          </a:xfrm>
          <a:prstGeom prst="rect">
            <a:avLst/>
          </a:prstGeom>
          <a:noFill/>
        </p:spPr>
        <p:txBody>
          <a:bodyPr wrap="square" rtlCol="0">
            <a:spAutoFit/>
          </a:bodyPr>
          <a:lstStyle/>
          <a:p>
            <a:pPr>
              <a:spcAft>
                <a:spcPts val="600"/>
              </a:spcAft>
            </a:pPr>
            <a:r>
              <a:rPr lang="de-DE" sz="2000" dirty="0">
                <a:effectLst/>
                <a:latin typeface="Arial" panose="020B0604020202020204" pitchFamily="34" charset="0"/>
                <a:ea typeface="Times New Roman" panose="02020603050405020304" pitchFamily="18" charset="0"/>
                <a:cs typeface="Arial" panose="020B0604020202020204" pitchFamily="34" charset="0"/>
              </a:rPr>
              <a:t>Verwenden Sie unsere Infografiken in ihren sozialen Medien, Websites oder Präsentationen, um wichtige Informationen über das EDIH-Netz klar und überzeugend zu vermitteln. </a:t>
            </a:r>
          </a:p>
        </p:txBody>
      </p:sp>
      <p:sp>
        <p:nvSpPr>
          <p:cNvPr id="35" name="CuadroTexto 8">
            <a:extLst>
              <a:ext uri="{FF2B5EF4-FFF2-40B4-BE49-F238E27FC236}">
                <a16:creationId xmlns:a16="http://schemas.microsoft.com/office/drawing/2014/main" id="{B7191FD6-6379-8EB4-2B01-68F847C17AEE}"/>
              </a:ext>
            </a:extLst>
          </p:cNvPr>
          <p:cNvSpPr txBox="1"/>
          <p:nvPr/>
        </p:nvSpPr>
        <p:spPr>
          <a:xfrm>
            <a:off x="450850" y="473076"/>
            <a:ext cx="8382000" cy="400110"/>
          </a:xfrm>
          <a:prstGeom prst="rect">
            <a:avLst/>
          </a:prstGeom>
          <a:noFill/>
        </p:spPr>
        <p:txBody>
          <a:bodyPr wrap="square" rtlCol="0">
            <a:spAutoFit/>
          </a:bodyPr>
          <a:lstStyle/>
          <a:p>
            <a:pPr algn="l"/>
            <a:r>
              <a:rPr lang="de-DE" sz="2000">
                <a:solidFill>
                  <a:schemeClr val="accent2">
                    <a:alpha val="50408"/>
                  </a:schemeClr>
                </a:solidFill>
                <a:latin typeface="Arial" panose="020B0604020202020204" pitchFamily="34" charset="0"/>
                <a:cs typeface="Arial" panose="020B0604020202020204" pitchFamily="34" charset="0"/>
              </a:rPr>
              <a:t>Den digitalen Wandel der EU vorantreiben</a:t>
            </a:r>
          </a:p>
        </p:txBody>
      </p:sp>
      <p:sp>
        <p:nvSpPr>
          <p:cNvPr id="36" name="CuadroTexto 7">
            <a:extLst>
              <a:ext uri="{FF2B5EF4-FFF2-40B4-BE49-F238E27FC236}">
                <a16:creationId xmlns:a16="http://schemas.microsoft.com/office/drawing/2014/main" id="{3A2B2718-330B-E3F1-B4DB-95646CDC13C7}"/>
              </a:ext>
            </a:extLst>
          </p:cNvPr>
          <p:cNvSpPr txBox="1"/>
          <p:nvPr/>
        </p:nvSpPr>
        <p:spPr>
          <a:xfrm>
            <a:off x="11271250" y="473076"/>
            <a:ext cx="8382000" cy="400110"/>
          </a:xfrm>
          <a:prstGeom prst="rect">
            <a:avLst/>
          </a:prstGeom>
          <a:noFill/>
        </p:spPr>
        <p:txBody>
          <a:bodyPr wrap="square" rtlCol="0">
            <a:spAutoFit/>
          </a:bodyPr>
          <a:lstStyle/>
          <a:p>
            <a:pPr algn="r"/>
            <a:r>
              <a:rPr lang="de-DE" sz="2000">
                <a:solidFill>
                  <a:schemeClr val="accent2">
                    <a:alpha val="50408"/>
                  </a:schemeClr>
                </a:solidFill>
                <a:latin typeface="Arial" panose="020B0604020202020204" pitchFamily="34" charset="0"/>
                <a:cs typeface="Arial" panose="020B0604020202020204" pitchFamily="34" charset="0"/>
              </a:rPr>
              <a:t>#EDIH_Network</a:t>
            </a:r>
          </a:p>
        </p:txBody>
      </p:sp>
      <p:sp>
        <p:nvSpPr>
          <p:cNvPr id="37" name="CuadroTexto 8">
            <a:extLst>
              <a:ext uri="{FF2B5EF4-FFF2-40B4-BE49-F238E27FC236}">
                <a16:creationId xmlns:a16="http://schemas.microsoft.com/office/drawing/2014/main" id="{B5423546-B999-1003-DA80-E293A53E629C}"/>
              </a:ext>
            </a:extLst>
          </p:cNvPr>
          <p:cNvSpPr txBox="1"/>
          <p:nvPr/>
        </p:nvSpPr>
        <p:spPr>
          <a:xfrm>
            <a:off x="5861049" y="10405388"/>
            <a:ext cx="8382000" cy="400110"/>
          </a:xfrm>
          <a:prstGeom prst="rect">
            <a:avLst/>
          </a:prstGeom>
          <a:noFill/>
        </p:spPr>
        <p:txBody>
          <a:bodyPr wrap="square" rtlCol="0">
            <a:spAutoFit/>
          </a:bodyPr>
          <a:lstStyle/>
          <a:p>
            <a:pPr algn="ctr"/>
            <a:r>
              <a:rPr lang="de-DE" sz="2000">
                <a:solidFill>
                  <a:srgbClr val="FF5A63"/>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https://european-digital-innovation-hubs.ec.europa.eu/home</a:t>
            </a:r>
          </a:p>
        </p:txBody>
      </p:sp>
      <p:pic>
        <p:nvPicPr>
          <p:cNvPr id="12" name="Picture 11">
            <a:hlinkClick r:id="rId11"/>
            <a:extLst>
              <a:ext uri="{FF2B5EF4-FFF2-40B4-BE49-F238E27FC236}">
                <a16:creationId xmlns:a16="http://schemas.microsoft.com/office/drawing/2014/main" id="{C35BB56E-6FCC-C0AD-8BA0-C31046B18CDA}"/>
              </a:ext>
            </a:extLst>
          </p:cNvPr>
          <p:cNvPicPr>
            <a:picLocks noChangeAspect="1"/>
          </p:cNvPicPr>
          <p:nvPr/>
        </p:nvPicPr>
        <p:blipFill>
          <a:blip r:embed="rId12"/>
          <a:stretch>
            <a:fillRect/>
          </a:stretch>
        </p:blipFill>
        <p:spPr>
          <a:xfrm>
            <a:off x="541477" y="5369007"/>
            <a:ext cx="1346200" cy="1346200"/>
          </a:xfrm>
          <a:prstGeom prst="rect">
            <a:avLst/>
          </a:prstGeom>
        </p:spPr>
      </p:pic>
      <p:pic>
        <p:nvPicPr>
          <p:cNvPr id="4" name="Picture 3">
            <a:extLst>
              <a:ext uri="{FF2B5EF4-FFF2-40B4-BE49-F238E27FC236}">
                <a16:creationId xmlns:a16="http://schemas.microsoft.com/office/drawing/2014/main" id="{DC19EBF6-06E3-28DB-336C-781A4CCE19B4}"/>
              </a:ext>
            </a:extLst>
          </p:cNvPr>
          <p:cNvPicPr>
            <a:picLocks noChangeAspect="1"/>
          </p:cNvPicPr>
          <p:nvPr/>
        </p:nvPicPr>
        <p:blipFill>
          <a:blip r:embed="rId13"/>
          <a:stretch>
            <a:fillRect/>
          </a:stretch>
        </p:blipFill>
        <p:spPr>
          <a:xfrm>
            <a:off x="680588" y="5534026"/>
            <a:ext cx="1035050" cy="1035050"/>
          </a:xfrm>
          <a:prstGeom prst="rect">
            <a:avLst/>
          </a:prstGeom>
        </p:spPr>
      </p:pic>
      <p:pic>
        <p:nvPicPr>
          <p:cNvPr id="5" name="Picture 4">
            <a:extLst>
              <a:ext uri="{FF2B5EF4-FFF2-40B4-BE49-F238E27FC236}">
                <a16:creationId xmlns:a16="http://schemas.microsoft.com/office/drawing/2014/main" id="{7E5E3ED9-2F96-CBBE-C46F-AA7D8A5CF68A}"/>
              </a:ext>
            </a:extLst>
          </p:cNvPr>
          <p:cNvPicPr>
            <a:picLocks noChangeAspect="1"/>
          </p:cNvPicPr>
          <p:nvPr/>
        </p:nvPicPr>
        <p:blipFill>
          <a:blip r:embed="rId14"/>
          <a:stretch>
            <a:fillRect/>
          </a:stretch>
        </p:blipFill>
        <p:spPr>
          <a:xfrm>
            <a:off x="10290285" y="5534026"/>
            <a:ext cx="809783" cy="985103"/>
          </a:xfrm>
          <a:prstGeom prst="rect">
            <a:avLst/>
          </a:prstGeom>
        </p:spPr>
      </p:pic>
      <p:pic>
        <p:nvPicPr>
          <p:cNvPr id="6" name="Picture 5">
            <a:extLst>
              <a:ext uri="{FF2B5EF4-FFF2-40B4-BE49-F238E27FC236}">
                <a16:creationId xmlns:a16="http://schemas.microsoft.com/office/drawing/2014/main" id="{EAE80AEA-64D2-3FF7-6455-D7EC06102D62}"/>
              </a:ext>
            </a:extLst>
          </p:cNvPr>
          <p:cNvPicPr>
            <a:picLocks noChangeAspect="1"/>
          </p:cNvPicPr>
          <p:nvPr/>
        </p:nvPicPr>
        <p:blipFill>
          <a:blip r:embed="rId15"/>
          <a:stretch>
            <a:fillRect/>
          </a:stretch>
        </p:blipFill>
        <p:spPr>
          <a:xfrm>
            <a:off x="908050" y="8245475"/>
            <a:ext cx="594646" cy="1031339"/>
          </a:xfrm>
          <a:prstGeom prst="rect">
            <a:avLst/>
          </a:prstGeom>
        </p:spPr>
      </p:pic>
      <p:pic>
        <p:nvPicPr>
          <p:cNvPr id="8" name="Picture 7">
            <a:extLst>
              <a:ext uri="{FF2B5EF4-FFF2-40B4-BE49-F238E27FC236}">
                <a16:creationId xmlns:a16="http://schemas.microsoft.com/office/drawing/2014/main" id="{648EAB68-D40A-57C3-883E-BF8DCCB0F2F1}"/>
              </a:ext>
            </a:extLst>
          </p:cNvPr>
          <p:cNvPicPr>
            <a:picLocks noChangeAspect="1"/>
          </p:cNvPicPr>
          <p:nvPr/>
        </p:nvPicPr>
        <p:blipFill>
          <a:blip r:embed="rId16"/>
          <a:stretch>
            <a:fillRect/>
          </a:stretch>
        </p:blipFill>
        <p:spPr>
          <a:xfrm>
            <a:off x="10180662" y="8217984"/>
            <a:ext cx="1033045" cy="1033045"/>
          </a:xfrm>
          <a:prstGeom prst="rect">
            <a:avLst/>
          </a:prstGeom>
        </p:spPr>
      </p:pic>
    </p:spTree>
    <p:extLst>
      <p:ext uri="{BB962C8B-B14F-4D97-AF65-F5344CB8AC3E}">
        <p14:creationId xmlns:p14="http://schemas.microsoft.com/office/powerpoint/2010/main" val="1620281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of Rectangle 6">
            <a:extLst>
              <a:ext uri="{FF2B5EF4-FFF2-40B4-BE49-F238E27FC236}">
                <a16:creationId xmlns:a16="http://schemas.microsoft.com/office/drawing/2014/main" id="{B92B684B-E3E2-564B-5368-83DC66D93913}"/>
              </a:ext>
            </a:extLst>
          </p:cNvPr>
          <p:cNvSpPr/>
          <p:nvPr/>
        </p:nvSpPr>
        <p:spPr>
          <a:xfrm>
            <a:off x="10228874" y="1331047"/>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8" name="Round Diagonal Corner of Rectangle 7">
            <a:extLst>
              <a:ext uri="{FF2B5EF4-FFF2-40B4-BE49-F238E27FC236}">
                <a16:creationId xmlns:a16="http://schemas.microsoft.com/office/drawing/2014/main" id="{42BCC5F5-960D-C701-FAD4-5F45515105CF}"/>
              </a:ext>
            </a:extLst>
          </p:cNvPr>
          <p:cNvSpPr/>
          <p:nvPr/>
        </p:nvSpPr>
        <p:spPr>
          <a:xfrm>
            <a:off x="709736" y="1390512"/>
            <a:ext cx="9044132" cy="2266743"/>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9" name="Round Diagonal Corner of Rectangle 8">
            <a:extLst>
              <a:ext uri="{FF2B5EF4-FFF2-40B4-BE49-F238E27FC236}">
                <a16:creationId xmlns:a16="http://schemas.microsoft.com/office/drawing/2014/main" id="{3DC93353-1489-BE07-3FC4-6FD53D0C7A51}"/>
              </a:ext>
            </a:extLst>
          </p:cNvPr>
          <p:cNvSpPr/>
          <p:nvPr/>
        </p:nvSpPr>
        <p:spPr>
          <a:xfrm flipH="1">
            <a:off x="541476" y="6581028"/>
            <a:ext cx="9212392" cy="3000651"/>
          </a:xfrm>
          <a:prstGeom prst="round2DiagRect">
            <a:avLst/>
          </a:prstGeom>
          <a:solidFill>
            <a:schemeClr val="accent1"/>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pic>
        <p:nvPicPr>
          <p:cNvPr id="11" name="Picture 10">
            <a:extLst>
              <a:ext uri="{FF2B5EF4-FFF2-40B4-BE49-F238E27FC236}">
                <a16:creationId xmlns:a16="http://schemas.microsoft.com/office/drawing/2014/main" id="{ACA18646-8CC9-1652-C1C3-4E266570A317}"/>
              </a:ext>
            </a:extLst>
          </p:cNvPr>
          <p:cNvPicPr>
            <a:picLocks noChangeAspect="1"/>
          </p:cNvPicPr>
          <p:nvPr/>
        </p:nvPicPr>
        <p:blipFill>
          <a:blip r:embed="rId2"/>
          <a:stretch>
            <a:fillRect/>
          </a:stretch>
        </p:blipFill>
        <p:spPr>
          <a:xfrm>
            <a:off x="277047" y="5892695"/>
            <a:ext cx="1380607" cy="1383918"/>
          </a:xfrm>
          <a:prstGeom prst="rect">
            <a:avLst/>
          </a:prstGeom>
        </p:spPr>
      </p:pic>
      <p:sp>
        <p:nvSpPr>
          <p:cNvPr id="32" name="Round Diagonal Corner of Rectangle 31">
            <a:extLst>
              <a:ext uri="{FF2B5EF4-FFF2-40B4-BE49-F238E27FC236}">
                <a16:creationId xmlns:a16="http://schemas.microsoft.com/office/drawing/2014/main" id="{5FE5473D-3B54-2AA6-3850-236AECE6E160}"/>
              </a:ext>
            </a:extLst>
          </p:cNvPr>
          <p:cNvSpPr/>
          <p:nvPr/>
        </p:nvSpPr>
        <p:spPr>
          <a:xfrm>
            <a:off x="10228874" y="3883747"/>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33" name="TextBox 32">
            <a:extLst>
              <a:ext uri="{FF2B5EF4-FFF2-40B4-BE49-F238E27FC236}">
                <a16:creationId xmlns:a16="http://schemas.microsoft.com/office/drawing/2014/main" id="{FEFEB86C-62D9-64A1-25ED-9753D1A8695F}"/>
              </a:ext>
            </a:extLst>
          </p:cNvPr>
          <p:cNvSpPr txBox="1"/>
          <p:nvPr/>
        </p:nvSpPr>
        <p:spPr>
          <a:xfrm>
            <a:off x="11575074" y="3915838"/>
            <a:ext cx="7233625" cy="707886"/>
          </a:xfrm>
          <a:prstGeom prst="rect">
            <a:avLst/>
          </a:prstGeom>
          <a:noFill/>
        </p:spPr>
        <p:txBody>
          <a:bodyPr wrap="square" lIns="91440" tIns="45720" rIns="91440" bIns="45720" rtlCol="0" anchor="t">
            <a:spAutoFit/>
          </a:bodyPr>
          <a:lstStyle/>
          <a:p>
            <a:pPr>
              <a:spcAft>
                <a:spcPts val="600"/>
              </a:spcAft>
            </a:pPr>
            <a:r>
              <a:rPr lang="de-DE" sz="4000">
                <a:solidFill>
                  <a:schemeClr val="accent2"/>
                </a:solidFill>
                <a:latin typeface="Arial"/>
                <a:ea typeface="Calibri" panose="020F0502020204030204" pitchFamily="34" charset="0"/>
                <a:cs typeface="Arial"/>
                <a:hlinkClick r:id="rId3"/>
              </a:rPr>
              <a:t>Online-Hintergrund</a:t>
            </a:r>
            <a:endParaRPr lang="de-DE" sz="4000">
              <a:solidFill>
                <a:schemeClr val="accent2"/>
              </a:solidFill>
              <a:latin typeface="Arial"/>
              <a:ea typeface="Calibri" panose="020F0502020204030204" pitchFamily="34" charset="0"/>
              <a:cs typeface="Arial"/>
            </a:endParaRPr>
          </a:p>
        </p:txBody>
      </p:sp>
      <p:sp>
        <p:nvSpPr>
          <p:cNvPr id="34" name="TextBox 33">
            <a:extLst>
              <a:ext uri="{FF2B5EF4-FFF2-40B4-BE49-F238E27FC236}">
                <a16:creationId xmlns:a16="http://schemas.microsoft.com/office/drawing/2014/main" id="{FFE7B1BE-ECE0-6E9A-292C-658726B8E46D}"/>
              </a:ext>
            </a:extLst>
          </p:cNvPr>
          <p:cNvSpPr txBox="1"/>
          <p:nvPr/>
        </p:nvSpPr>
        <p:spPr>
          <a:xfrm>
            <a:off x="11591897" y="4623724"/>
            <a:ext cx="7233625" cy="997196"/>
          </a:xfrm>
          <a:prstGeom prst="rect">
            <a:avLst/>
          </a:prstGeom>
          <a:noFill/>
        </p:spPr>
        <p:txBody>
          <a:bodyPr wrap="square" rtlCol="0">
            <a:spAutoFit/>
          </a:bodyPr>
          <a:lstStyle/>
          <a:p>
            <a:pPr>
              <a:spcAft>
                <a:spcPts val="600"/>
              </a:spcAft>
            </a:pPr>
            <a:r>
              <a:rPr lang="de-DE" sz="1960">
                <a:effectLst/>
                <a:latin typeface="Arial" panose="020B0604020202020204" pitchFamily="34" charset="0"/>
                <a:ea typeface="Times New Roman" panose="02020603050405020304" pitchFamily="18" charset="0"/>
                <a:cs typeface="Arial" panose="020B0604020202020204" pitchFamily="34" charset="0"/>
              </a:rPr>
              <a:t>Schaffen Sie bei Ihren Webinaren oder virtuellen Treffen den passenden Hintergrund für Gespräche über das Netz mit unseren angepassten Bildhintergrund für Online-Sitzungen.</a:t>
            </a:r>
          </a:p>
        </p:txBody>
      </p:sp>
      <p:sp>
        <p:nvSpPr>
          <p:cNvPr id="30" name="TextBox 29">
            <a:extLst>
              <a:ext uri="{FF2B5EF4-FFF2-40B4-BE49-F238E27FC236}">
                <a16:creationId xmlns:a16="http://schemas.microsoft.com/office/drawing/2014/main" id="{D163881D-BBDA-2022-AB17-3780FD21FC17}"/>
              </a:ext>
            </a:extLst>
          </p:cNvPr>
          <p:cNvSpPr txBox="1"/>
          <p:nvPr/>
        </p:nvSpPr>
        <p:spPr>
          <a:xfrm>
            <a:off x="11575074" y="1463675"/>
            <a:ext cx="7233625" cy="707886"/>
          </a:xfrm>
          <a:prstGeom prst="rect">
            <a:avLst/>
          </a:prstGeom>
          <a:noFill/>
        </p:spPr>
        <p:txBody>
          <a:bodyPr wrap="square" lIns="91440" tIns="45720" rIns="91440" bIns="45720" rtlCol="0" anchor="t">
            <a:spAutoFit/>
          </a:bodyPr>
          <a:lstStyle/>
          <a:p>
            <a:pPr>
              <a:spcAft>
                <a:spcPts val="600"/>
              </a:spcAft>
            </a:pPr>
            <a:r>
              <a:rPr lang="de-DE" sz="4000">
                <a:solidFill>
                  <a:srgbClr val="934B4F"/>
                </a:solidFill>
                <a:effectLst/>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Webbanner</a:t>
            </a:r>
            <a:endParaRPr lang="de-DE" sz="4000">
              <a:solidFill>
                <a:srgbClr val="934B4F"/>
              </a:solidFill>
              <a:effectLst/>
              <a:latin typeface="Arial"/>
              <a:ea typeface="Calibri" panose="020F0502020204030204" pitchFamily="34" charset="0"/>
              <a:cs typeface="Arial"/>
            </a:endParaRPr>
          </a:p>
        </p:txBody>
      </p:sp>
      <p:sp>
        <p:nvSpPr>
          <p:cNvPr id="31" name="TextBox 30">
            <a:extLst>
              <a:ext uri="{FF2B5EF4-FFF2-40B4-BE49-F238E27FC236}">
                <a16:creationId xmlns:a16="http://schemas.microsoft.com/office/drawing/2014/main" id="{7F3FCF9A-237E-FF5A-92BF-A18ADA9B40D0}"/>
              </a:ext>
            </a:extLst>
          </p:cNvPr>
          <p:cNvSpPr txBox="1"/>
          <p:nvPr/>
        </p:nvSpPr>
        <p:spPr>
          <a:xfrm>
            <a:off x="11591897" y="2171561"/>
            <a:ext cx="7233625" cy="707886"/>
          </a:xfrm>
          <a:prstGeom prst="rect">
            <a:avLst/>
          </a:prstGeom>
          <a:noFill/>
        </p:spPr>
        <p:txBody>
          <a:bodyPr wrap="square" rtlCol="0">
            <a:spAutoFit/>
          </a:bodyPr>
          <a:lstStyle/>
          <a:p>
            <a:pPr>
              <a:spcAft>
                <a:spcPts val="600"/>
              </a:spcAft>
            </a:pPr>
            <a:r>
              <a:rPr lang="de-DE" sz="1960">
                <a:effectLst/>
                <a:latin typeface="Arial" panose="020B0604020202020204" pitchFamily="34" charset="0"/>
                <a:ea typeface="Times New Roman" panose="02020603050405020304" pitchFamily="18" charset="0"/>
                <a:cs typeface="Arial" panose="020B0604020202020204" pitchFamily="34" charset="0"/>
              </a:rPr>
              <a:t>Verbessern Sie die Sichtbarkeit des Netzes und unterstützen Sie seinen Auftrag, indem Sie unser Banner auf Ihrer Website anzeigen. </a:t>
            </a:r>
          </a:p>
        </p:txBody>
      </p:sp>
      <p:sp>
        <p:nvSpPr>
          <p:cNvPr id="26" name="Round Diagonal Corner of Rectangle 25">
            <a:extLst>
              <a:ext uri="{FF2B5EF4-FFF2-40B4-BE49-F238E27FC236}">
                <a16:creationId xmlns:a16="http://schemas.microsoft.com/office/drawing/2014/main" id="{6AE6418C-294C-6EB7-6A06-BA581DC56AD6}"/>
              </a:ext>
            </a:extLst>
          </p:cNvPr>
          <p:cNvSpPr/>
          <p:nvPr/>
        </p:nvSpPr>
        <p:spPr>
          <a:xfrm>
            <a:off x="709736" y="3883748"/>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7" name="TextBox 26">
            <a:extLst>
              <a:ext uri="{FF2B5EF4-FFF2-40B4-BE49-F238E27FC236}">
                <a16:creationId xmlns:a16="http://schemas.microsoft.com/office/drawing/2014/main" id="{AA0349BC-E389-8B2D-6E81-04C15E2536A8}"/>
              </a:ext>
            </a:extLst>
          </p:cNvPr>
          <p:cNvSpPr txBox="1"/>
          <p:nvPr/>
        </p:nvSpPr>
        <p:spPr>
          <a:xfrm>
            <a:off x="2055936" y="3915839"/>
            <a:ext cx="7233625" cy="707886"/>
          </a:xfrm>
          <a:prstGeom prst="rect">
            <a:avLst/>
          </a:prstGeom>
          <a:noFill/>
        </p:spPr>
        <p:txBody>
          <a:bodyPr wrap="square" lIns="91440" tIns="45720" rIns="91440" bIns="45720" rtlCol="0" anchor="t">
            <a:spAutoFit/>
          </a:bodyPr>
          <a:lstStyle/>
          <a:p>
            <a:pPr>
              <a:spcAft>
                <a:spcPts val="600"/>
              </a:spcAft>
            </a:pPr>
            <a:r>
              <a:rPr lang="de-DE" sz="4000">
                <a:solidFill>
                  <a:srgbClr val="FFCF00"/>
                </a:solidFill>
                <a:latin typeface="Arial"/>
                <a:ea typeface="Calibri" panose="020F0502020204030204" pitchFamily="34" charset="0"/>
                <a:cs typeface="Arial"/>
                <a:hlinkClick r:id="rId5">
                  <a:extLst>
                    <a:ext uri="{A12FA001-AC4F-418D-AE19-62706E023703}">
                      <ahyp:hlinkClr xmlns:ahyp="http://schemas.microsoft.com/office/drawing/2018/hyperlinkcolor" val="tx"/>
                    </a:ext>
                  </a:extLst>
                </a:hlinkClick>
              </a:rPr>
              <a:t>E-Mail-Banner</a:t>
            </a:r>
            <a:endParaRPr lang="de-DE" sz="4000">
              <a:solidFill>
                <a:srgbClr val="FFCF00"/>
              </a:solidFill>
              <a:latin typeface="Arial"/>
              <a:ea typeface="Calibri" panose="020F0502020204030204" pitchFamily="34" charset="0"/>
              <a:cs typeface="Arial"/>
            </a:endParaRPr>
          </a:p>
        </p:txBody>
      </p:sp>
      <p:sp>
        <p:nvSpPr>
          <p:cNvPr id="28" name="TextBox 27">
            <a:extLst>
              <a:ext uri="{FF2B5EF4-FFF2-40B4-BE49-F238E27FC236}">
                <a16:creationId xmlns:a16="http://schemas.microsoft.com/office/drawing/2014/main" id="{AC7C7818-5E10-22CF-CCA8-A59F8DB9013F}"/>
              </a:ext>
            </a:extLst>
          </p:cNvPr>
          <p:cNvSpPr txBox="1"/>
          <p:nvPr/>
        </p:nvSpPr>
        <p:spPr>
          <a:xfrm>
            <a:off x="2072759" y="4623725"/>
            <a:ext cx="7233625" cy="992579"/>
          </a:xfrm>
          <a:prstGeom prst="rect">
            <a:avLst/>
          </a:prstGeom>
          <a:noFill/>
        </p:spPr>
        <p:txBody>
          <a:bodyPr wrap="square" lIns="91440" tIns="45720" rIns="91440" bIns="45720" rtlCol="0" anchor="t">
            <a:spAutoFit/>
          </a:bodyPr>
          <a:lstStyle/>
          <a:p>
            <a:pPr>
              <a:spcAft>
                <a:spcPts val="600"/>
              </a:spcAft>
            </a:pPr>
            <a:r>
              <a:rPr lang="de-DE" sz="1950">
                <a:latin typeface="Arial"/>
                <a:cs typeface="Arial"/>
              </a:rPr>
              <a:t>Fügen Sie das Banner in Ihre E-Mail-Signatur oder Ihren Newsletter ein, um Ihre beruflichen Kontakte an das EDIH-Netz zu erinnern.</a:t>
            </a:r>
          </a:p>
        </p:txBody>
      </p:sp>
      <p:sp>
        <p:nvSpPr>
          <p:cNvPr id="24" name="TextBox 23">
            <a:extLst>
              <a:ext uri="{FF2B5EF4-FFF2-40B4-BE49-F238E27FC236}">
                <a16:creationId xmlns:a16="http://schemas.microsoft.com/office/drawing/2014/main" id="{E19A1BA8-F5B9-81C0-1F79-5D2D04529B48}"/>
              </a:ext>
            </a:extLst>
          </p:cNvPr>
          <p:cNvSpPr txBox="1"/>
          <p:nvPr/>
        </p:nvSpPr>
        <p:spPr>
          <a:xfrm>
            <a:off x="2055936" y="1485403"/>
            <a:ext cx="7233625" cy="707886"/>
          </a:xfrm>
          <a:prstGeom prst="rect">
            <a:avLst/>
          </a:prstGeom>
          <a:noFill/>
        </p:spPr>
        <p:txBody>
          <a:bodyPr wrap="square" lIns="91440" tIns="45720" rIns="91440" bIns="45720" rtlCol="0" anchor="t">
            <a:spAutoFit/>
          </a:bodyPr>
          <a:lstStyle/>
          <a:p>
            <a:pPr>
              <a:spcAft>
                <a:spcPts val="600"/>
              </a:spcAft>
            </a:pPr>
            <a:r>
              <a:rPr lang="de-DE" sz="4000">
                <a:solidFill>
                  <a:srgbClr val="FF5A63"/>
                </a:solidFill>
                <a:latin typeface="Arial"/>
                <a:ea typeface="Calibri" panose="020F0502020204030204" pitchFamily="34" charset="0"/>
                <a:cs typeface="Arial"/>
                <a:hlinkClick r:id="rId6">
                  <a:extLst>
                    <a:ext uri="{A12FA001-AC4F-418D-AE19-62706E023703}">
                      <ahyp:hlinkClr xmlns:ahyp="http://schemas.microsoft.com/office/drawing/2018/hyperlinkcolor" val="tx"/>
                    </a:ext>
                  </a:extLst>
                </a:hlinkClick>
              </a:rPr>
              <a:t>Beiträge in sozialen Medien</a:t>
            </a:r>
            <a:endParaRPr lang="de-DE" sz="4000">
              <a:solidFill>
                <a:srgbClr val="FF5A63"/>
              </a:solidFill>
              <a:latin typeface="Arial"/>
              <a:ea typeface="Calibri" panose="020F0502020204030204" pitchFamily="34" charset="0"/>
              <a:cs typeface="Arial"/>
            </a:endParaRPr>
          </a:p>
        </p:txBody>
      </p:sp>
      <p:pic>
        <p:nvPicPr>
          <p:cNvPr id="12" name="Picture 11">
            <a:extLst>
              <a:ext uri="{FF2B5EF4-FFF2-40B4-BE49-F238E27FC236}">
                <a16:creationId xmlns:a16="http://schemas.microsoft.com/office/drawing/2014/main" id="{C35BB56E-6FCC-C0AD-8BA0-C31046B18CDA}"/>
              </a:ext>
            </a:extLst>
          </p:cNvPr>
          <p:cNvPicPr>
            <a:picLocks noChangeAspect="1"/>
          </p:cNvPicPr>
          <p:nvPr/>
        </p:nvPicPr>
        <p:blipFill>
          <a:blip r:embed="rId7"/>
          <a:stretch>
            <a:fillRect/>
          </a:stretch>
        </p:blipFill>
        <p:spPr>
          <a:xfrm>
            <a:off x="541477" y="1708320"/>
            <a:ext cx="1346200" cy="1346200"/>
          </a:xfrm>
          <a:prstGeom prst="rect">
            <a:avLst/>
          </a:prstGeom>
        </p:spPr>
      </p:pic>
      <p:pic>
        <p:nvPicPr>
          <p:cNvPr id="13" name="Picture 12">
            <a:extLst>
              <a:ext uri="{FF2B5EF4-FFF2-40B4-BE49-F238E27FC236}">
                <a16:creationId xmlns:a16="http://schemas.microsoft.com/office/drawing/2014/main" id="{9971711D-575F-66D8-5C7F-EB3D4BC937D0}"/>
              </a:ext>
            </a:extLst>
          </p:cNvPr>
          <p:cNvPicPr>
            <a:picLocks noChangeAspect="1"/>
          </p:cNvPicPr>
          <p:nvPr/>
        </p:nvPicPr>
        <p:blipFill>
          <a:blip r:embed="rId8"/>
          <a:stretch>
            <a:fillRect/>
          </a:stretch>
        </p:blipFill>
        <p:spPr>
          <a:xfrm>
            <a:off x="10057912" y="1708320"/>
            <a:ext cx="1346200" cy="1346200"/>
          </a:xfrm>
          <a:prstGeom prst="rect">
            <a:avLst/>
          </a:prstGeom>
        </p:spPr>
      </p:pic>
      <p:pic>
        <p:nvPicPr>
          <p:cNvPr id="14" name="Picture 13">
            <a:extLst>
              <a:ext uri="{FF2B5EF4-FFF2-40B4-BE49-F238E27FC236}">
                <a16:creationId xmlns:a16="http://schemas.microsoft.com/office/drawing/2014/main" id="{06C9D5AA-6AC6-BAC4-EEF8-8C39EB4F1BB6}"/>
              </a:ext>
            </a:extLst>
          </p:cNvPr>
          <p:cNvPicPr>
            <a:picLocks noChangeAspect="1"/>
          </p:cNvPicPr>
          <p:nvPr/>
        </p:nvPicPr>
        <p:blipFill>
          <a:blip r:embed="rId9"/>
          <a:stretch>
            <a:fillRect/>
          </a:stretch>
        </p:blipFill>
        <p:spPr>
          <a:xfrm>
            <a:off x="10057912" y="4248320"/>
            <a:ext cx="1346200" cy="1346200"/>
          </a:xfrm>
          <a:prstGeom prst="rect">
            <a:avLst/>
          </a:prstGeom>
        </p:spPr>
      </p:pic>
      <p:pic>
        <p:nvPicPr>
          <p:cNvPr id="16" name="Picture 15">
            <a:extLst>
              <a:ext uri="{FF2B5EF4-FFF2-40B4-BE49-F238E27FC236}">
                <a16:creationId xmlns:a16="http://schemas.microsoft.com/office/drawing/2014/main" id="{407E88AA-C0FA-4A39-658F-3CC7CFFD3465}"/>
              </a:ext>
            </a:extLst>
          </p:cNvPr>
          <p:cNvPicPr>
            <a:picLocks noChangeAspect="1"/>
          </p:cNvPicPr>
          <p:nvPr/>
        </p:nvPicPr>
        <p:blipFill>
          <a:blip r:embed="rId10"/>
          <a:stretch>
            <a:fillRect/>
          </a:stretch>
        </p:blipFill>
        <p:spPr>
          <a:xfrm>
            <a:off x="526562" y="4248320"/>
            <a:ext cx="1346200" cy="1346200"/>
          </a:xfrm>
          <a:prstGeom prst="rect">
            <a:avLst/>
          </a:prstGeom>
        </p:spPr>
      </p:pic>
      <p:sp>
        <p:nvSpPr>
          <p:cNvPr id="25" name="TextBox 24">
            <a:extLst>
              <a:ext uri="{FF2B5EF4-FFF2-40B4-BE49-F238E27FC236}">
                <a16:creationId xmlns:a16="http://schemas.microsoft.com/office/drawing/2014/main" id="{F23B4CBE-5D2C-B9ED-E2A8-7C9F1B339A8C}"/>
              </a:ext>
            </a:extLst>
          </p:cNvPr>
          <p:cNvSpPr txBox="1"/>
          <p:nvPr/>
        </p:nvSpPr>
        <p:spPr>
          <a:xfrm>
            <a:off x="2072759" y="2149475"/>
            <a:ext cx="7520846" cy="1298817"/>
          </a:xfrm>
          <a:prstGeom prst="rect">
            <a:avLst/>
          </a:prstGeom>
          <a:noFill/>
        </p:spPr>
        <p:txBody>
          <a:bodyPr wrap="square" rtlCol="0">
            <a:spAutoFit/>
          </a:bodyPr>
          <a:lstStyle/>
          <a:p>
            <a:pPr>
              <a:spcAft>
                <a:spcPts val="600"/>
              </a:spcAft>
            </a:pPr>
            <a:r>
              <a:rPr lang="de-DE" sz="1960" dirty="0">
                <a:effectLst/>
                <a:latin typeface="Arial" panose="020B0604020202020204" pitchFamily="34" charset="0"/>
                <a:ea typeface="Times New Roman" panose="02020603050405020304" pitchFamily="18" charset="0"/>
                <a:cs typeface="Arial" panose="020B0604020202020204" pitchFamily="34" charset="0"/>
              </a:rPr>
              <a:t>Sparen Sie Zeit und Mühe mit unseren Beispiel-Posts für die sozialen Medien. Diese Posts sind so konzipiert, dass sie Aufmerksamkeit erregen und leicht geteilt werden können, sodass es ganz einfach ist, Informationen über das Netz zu verbreiten.</a:t>
            </a:r>
          </a:p>
        </p:txBody>
      </p:sp>
      <p:sp>
        <p:nvSpPr>
          <p:cNvPr id="35" name="CuadroTexto 8">
            <a:extLst>
              <a:ext uri="{FF2B5EF4-FFF2-40B4-BE49-F238E27FC236}">
                <a16:creationId xmlns:a16="http://schemas.microsoft.com/office/drawing/2014/main" id="{B7191FD6-6379-8EB4-2B01-68F847C17AEE}"/>
              </a:ext>
            </a:extLst>
          </p:cNvPr>
          <p:cNvSpPr txBox="1"/>
          <p:nvPr/>
        </p:nvSpPr>
        <p:spPr>
          <a:xfrm>
            <a:off x="450850" y="473076"/>
            <a:ext cx="8382000" cy="400110"/>
          </a:xfrm>
          <a:prstGeom prst="rect">
            <a:avLst/>
          </a:prstGeom>
          <a:noFill/>
        </p:spPr>
        <p:txBody>
          <a:bodyPr wrap="square" rtlCol="0">
            <a:spAutoFit/>
          </a:bodyPr>
          <a:lstStyle/>
          <a:p>
            <a:pPr algn="l"/>
            <a:r>
              <a:rPr lang="de-DE" sz="2000">
                <a:solidFill>
                  <a:schemeClr val="accent2">
                    <a:alpha val="50000"/>
                  </a:schemeClr>
                </a:solidFill>
                <a:latin typeface="Arial" panose="020B0604020202020204" pitchFamily="34" charset="0"/>
                <a:cs typeface="Arial" panose="020B0604020202020204" pitchFamily="34" charset="0"/>
              </a:rPr>
              <a:t>Den digitalen Wandel der EU vorantreiben</a:t>
            </a:r>
          </a:p>
        </p:txBody>
      </p:sp>
      <p:sp>
        <p:nvSpPr>
          <p:cNvPr id="36" name="CuadroTexto 7">
            <a:extLst>
              <a:ext uri="{FF2B5EF4-FFF2-40B4-BE49-F238E27FC236}">
                <a16:creationId xmlns:a16="http://schemas.microsoft.com/office/drawing/2014/main" id="{3A2B2718-330B-E3F1-B4DB-95646CDC13C7}"/>
              </a:ext>
            </a:extLst>
          </p:cNvPr>
          <p:cNvSpPr txBox="1"/>
          <p:nvPr/>
        </p:nvSpPr>
        <p:spPr>
          <a:xfrm>
            <a:off x="11271250" y="473076"/>
            <a:ext cx="8382000" cy="400110"/>
          </a:xfrm>
          <a:prstGeom prst="rect">
            <a:avLst/>
          </a:prstGeom>
          <a:noFill/>
        </p:spPr>
        <p:txBody>
          <a:bodyPr wrap="square" rtlCol="0">
            <a:spAutoFit/>
          </a:bodyPr>
          <a:lstStyle/>
          <a:p>
            <a:pPr algn="r"/>
            <a:r>
              <a:rPr lang="de-DE" sz="2000">
                <a:solidFill>
                  <a:schemeClr val="accent2">
                    <a:alpha val="50000"/>
                  </a:schemeClr>
                </a:solidFill>
                <a:latin typeface="Arial" panose="020B0604020202020204" pitchFamily="34" charset="0"/>
                <a:cs typeface="Arial" panose="020B0604020202020204" pitchFamily="34" charset="0"/>
              </a:rPr>
              <a:t>#EDIH_Network</a:t>
            </a:r>
          </a:p>
        </p:txBody>
      </p:sp>
      <p:sp>
        <p:nvSpPr>
          <p:cNvPr id="37" name="CuadroTexto 8">
            <a:extLst>
              <a:ext uri="{FF2B5EF4-FFF2-40B4-BE49-F238E27FC236}">
                <a16:creationId xmlns:a16="http://schemas.microsoft.com/office/drawing/2014/main" id="{B5423546-B999-1003-DA80-E293A53E629C}"/>
              </a:ext>
            </a:extLst>
          </p:cNvPr>
          <p:cNvSpPr txBox="1"/>
          <p:nvPr/>
        </p:nvSpPr>
        <p:spPr>
          <a:xfrm>
            <a:off x="5861049" y="10405388"/>
            <a:ext cx="8382000" cy="400110"/>
          </a:xfrm>
          <a:prstGeom prst="rect">
            <a:avLst/>
          </a:prstGeom>
          <a:noFill/>
        </p:spPr>
        <p:txBody>
          <a:bodyPr wrap="square" rtlCol="0">
            <a:spAutoFit/>
          </a:bodyPr>
          <a:lstStyle/>
          <a:p>
            <a:pPr algn="ctr"/>
            <a:r>
              <a:rPr lang="de-DE" sz="2000">
                <a:solidFill>
                  <a:srgbClr val="FF5A63"/>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https://european-digital-innovation-hubs.ec.europa.eu/home</a:t>
            </a:r>
          </a:p>
        </p:txBody>
      </p:sp>
      <p:sp>
        <p:nvSpPr>
          <p:cNvPr id="17" name="TextBox 16">
            <a:extLst>
              <a:ext uri="{FF2B5EF4-FFF2-40B4-BE49-F238E27FC236}">
                <a16:creationId xmlns:a16="http://schemas.microsoft.com/office/drawing/2014/main" id="{9F3C7FDF-B385-E793-D4A3-B4A4EC5D96B0}"/>
              </a:ext>
            </a:extLst>
          </p:cNvPr>
          <p:cNvSpPr txBox="1"/>
          <p:nvPr/>
        </p:nvSpPr>
        <p:spPr>
          <a:xfrm>
            <a:off x="1216694" y="6873875"/>
            <a:ext cx="8290936" cy="2246769"/>
          </a:xfrm>
          <a:prstGeom prst="rect">
            <a:avLst/>
          </a:prstGeom>
          <a:noFill/>
        </p:spPr>
        <p:txBody>
          <a:bodyPr wrap="square">
            <a:spAutoFit/>
          </a:bodyPr>
          <a:lstStyle/>
          <a:p>
            <a:pPr>
              <a:spcAft>
                <a:spcPts val="800"/>
              </a:spcAft>
            </a:pPr>
            <a:r>
              <a:rPr lang="de-DE" sz="2800">
                <a:solidFill>
                  <a:schemeClr val="bg2"/>
                </a:solidFill>
                <a:effectLst/>
                <a:latin typeface="Arial" panose="020B0604020202020204" pitchFamily="34" charset="0"/>
                <a:ea typeface="Times New Roman" panose="02020603050405020304" pitchFamily="18" charset="0"/>
                <a:cs typeface="Arial" panose="020B0604020202020204" pitchFamily="34" charset="0"/>
              </a:rPr>
              <a:t>Mit diesem Material können Sie entscheidend dazu beitragen, die Botschaft und Wirkung des EDIH-Netzes zu verstärken. Ihre Mitwirkung als Multiplikator wird helfen, den digitalen Wandel, die Innovation und das Wachstum in der gesamten Europäischen Union zu beschleunigen. </a:t>
            </a:r>
          </a:p>
        </p:txBody>
      </p:sp>
      <p:sp>
        <p:nvSpPr>
          <p:cNvPr id="85" name="Round Same-side Corner of Rectangle 84">
            <a:extLst>
              <a:ext uri="{FF2B5EF4-FFF2-40B4-BE49-F238E27FC236}">
                <a16:creationId xmlns:a16="http://schemas.microsoft.com/office/drawing/2014/main" id="{ADD83E7D-3083-15E6-AD41-288E9F39A85F}"/>
              </a:ext>
            </a:extLst>
          </p:cNvPr>
          <p:cNvSpPr/>
          <p:nvPr/>
        </p:nvSpPr>
        <p:spPr>
          <a:xfrm rot="16200000">
            <a:off x="14362768" y="4676680"/>
            <a:ext cx="1032637" cy="7287443"/>
          </a:xfrm>
          <a:prstGeom prst="round2SameRect">
            <a:avLst/>
          </a:prstGeom>
          <a:solidFill>
            <a:srgbClr val="F8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79" name="Picture 78">
            <a:extLst>
              <a:ext uri="{FF2B5EF4-FFF2-40B4-BE49-F238E27FC236}">
                <a16:creationId xmlns:a16="http://schemas.microsoft.com/office/drawing/2014/main" id="{BE6760BC-37B6-395F-7528-F203FE4C62A5}"/>
              </a:ext>
            </a:extLst>
          </p:cNvPr>
          <p:cNvPicPr>
            <a:picLocks noChangeAspect="1"/>
          </p:cNvPicPr>
          <p:nvPr/>
        </p:nvPicPr>
        <p:blipFill>
          <a:blip r:embed="rId12"/>
          <a:stretch>
            <a:fillRect/>
          </a:stretch>
        </p:blipFill>
        <p:spPr>
          <a:xfrm>
            <a:off x="13460761" y="8985389"/>
            <a:ext cx="2580358" cy="707886"/>
          </a:xfrm>
          <a:prstGeom prst="rect">
            <a:avLst/>
          </a:prstGeom>
        </p:spPr>
      </p:pic>
      <p:sp>
        <p:nvSpPr>
          <p:cNvPr id="90" name="TextBox 89">
            <a:extLst>
              <a:ext uri="{FF2B5EF4-FFF2-40B4-BE49-F238E27FC236}">
                <a16:creationId xmlns:a16="http://schemas.microsoft.com/office/drawing/2014/main" id="{013CC013-3DED-E918-00D9-486713B2C0D7}"/>
              </a:ext>
            </a:extLst>
          </p:cNvPr>
          <p:cNvSpPr txBox="1"/>
          <p:nvPr/>
        </p:nvSpPr>
        <p:spPr>
          <a:xfrm>
            <a:off x="11637987" y="7942023"/>
            <a:ext cx="6884822" cy="769441"/>
          </a:xfrm>
          <a:prstGeom prst="rect">
            <a:avLst/>
          </a:prstGeom>
          <a:noFill/>
        </p:spPr>
        <p:txBody>
          <a:bodyPr wrap="square">
            <a:spAutoFit/>
          </a:bodyPr>
          <a:lstStyle/>
          <a:p>
            <a:r>
              <a:rPr lang="de-DE" sz="2200">
                <a:latin typeface="Arial" panose="020B0604020202020204" pitchFamily="34" charset="0"/>
                <a:cs typeface="Arial" panose="020B0604020202020204" pitchFamily="34" charset="0"/>
              </a:rPr>
              <a:t>Wenn Sie Fragen zu diesem Toolkit haben oder Hilfe brauchen, schreiben Sie uns: </a:t>
            </a:r>
            <a:r>
              <a:rPr lang="de-DE" sz="2200">
                <a:latin typeface="Arial" panose="020B0604020202020204" pitchFamily="34" charset="0"/>
                <a:cs typeface="Arial" panose="020B0604020202020204" pitchFamily="34" charset="0"/>
                <a:hlinkClick r:id="rId13"/>
              </a:rPr>
              <a:t>info@edihnetwork.eu</a:t>
            </a:r>
          </a:p>
        </p:txBody>
      </p:sp>
      <p:sp>
        <p:nvSpPr>
          <p:cNvPr id="91" name="Round Same-side Corner of Rectangle 90">
            <a:extLst>
              <a:ext uri="{FF2B5EF4-FFF2-40B4-BE49-F238E27FC236}">
                <a16:creationId xmlns:a16="http://schemas.microsoft.com/office/drawing/2014/main" id="{37E0362B-F276-CE50-F0A8-95B00A0E07D4}"/>
              </a:ext>
            </a:extLst>
          </p:cNvPr>
          <p:cNvSpPr/>
          <p:nvPr/>
        </p:nvSpPr>
        <p:spPr>
          <a:xfrm rot="16200000">
            <a:off x="14888419" y="3048832"/>
            <a:ext cx="617161" cy="8596007"/>
          </a:xfrm>
          <a:prstGeom prst="round2SameRect">
            <a:avLst>
              <a:gd name="adj1" fmla="val 50000"/>
              <a:gd name="adj2" fmla="val 50000"/>
            </a:avLst>
          </a:prstGeom>
          <a:solidFill>
            <a:srgbClr val="006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81" name="TextBox 80">
            <a:extLst>
              <a:ext uri="{FF2B5EF4-FFF2-40B4-BE49-F238E27FC236}">
                <a16:creationId xmlns:a16="http://schemas.microsoft.com/office/drawing/2014/main" id="{423D2F4B-685F-70BE-1B03-D35CF4D66FFA}"/>
              </a:ext>
            </a:extLst>
          </p:cNvPr>
          <p:cNvSpPr txBox="1"/>
          <p:nvPr/>
        </p:nvSpPr>
        <p:spPr>
          <a:xfrm>
            <a:off x="11057245" y="6970940"/>
            <a:ext cx="8596005" cy="707886"/>
          </a:xfrm>
          <a:prstGeom prst="rect">
            <a:avLst/>
          </a:prstGeom>
          <a:noFill/>
          <a:effectLst/>
        </p:spPr>
        <p:txBody>
          <a:bodyPr wrap="square">
            <a:spAutoFit/>
          </a:bodyPr>
          <a:lstStyle/>
          <a:p>
            <a:r>
              <a:rPr lang="de-DE" sz="4000">
                <a:solidFill>
                  <a:schemeClr val="bg2"/>
                </a:solidFill>
                <a:latin typeface="Arial" panose="020B0604020202020204" pitchFamily="34" charset="0"/>
                <a:cs typeface="Arial" panose="020B0604020202020204" pitchFamily="34" charset="0"/>
              </a:rPr>
              <a:t>Wir hoffen, bald von Ihnen zu hören!</a:t>
            </a:r>
          </a:p>
        </p:txBody>
      </p:sp>
      <p:pic>
        <p:nvPicPr>
          <p:cNvPr id="2" name="Picture 1">
            <a:extLst>
              <a:ext uri="{FF2B5EF4-FFF2-40B4-BE49-F238E27FC236}">
                <a16:creationId xmlns:a16="http://schemas.microsoft.com/office/drawing/2014/main" id="{8100B3EF-9279-CA4A-94C6-6DCE0A99B399}"/>
              </a:ext>
            </a:extLst>
          </p:cNvPr>
          <p:cNvPicPr>
            <a:picLocks noChangeAspect="1"/>
          </p:cNvPicPr>
          <p:nvPr/>
        </p:nvPicPr>
        <p:blipFill>
          <a:blip r:embed="rId14"/>
          <a:stretch>
            <a:fillRect/>
          </a:stretch>
        </p:blipFill>
        <p:spPr>
          <a:xfrm>
            <a:off x="663057" y="1872500"/>
            <a:ext cx="1048178" cy="1013239"/>
          </a:xfrm>
          <a:prstGeom prst="rect">
            <a:avLst/>
          </a:prstGeom>
        </p:spPr>
      </p:pic>
      <p:pic>
        <p:nvPicPr>
          <p:cNvPr id="3" name="Picture 2">
            <a:extLst>
              <a:ext uri="{FF2B5EF4-FFF2-40B4-BE49-F238E27FC236}">
                <a16:creationId xmlns:a16="http://schemas.microsoft.com/office/drawing/2014/main" id="{56B2AB1C-75B8-87E9-1A4C-D41431BF00EB}"/>
              </a:ext>
            </a:extLst>
          </p:cNvPr>
          <p:cNvPicPr>
            <a:picLocks noChangeAspect="1"/>
          </p:cNvPicPr>
          <p:nvPr/>
        </p:nvPicPr>
        <p:blipFill>
          <a:blip r:embed="rId15"/>
          <a:stretch>
            <a:fillRect/>
          </a:stretch>
        </p:blipFill>
        <p:spPr>
          <a:xfrm>
            <a:off x="747086" y="4385585"/>
            <a:ext cx="939215" cy="950352"/>
          </a:xfrm>
          <a:prstGeom prst="rect">
            <a:avLst/>
          </a:prstGeom>
        </p:spPr>
      </p:pic>
      <p:pic>
        <p:nvPicPr>
          <p:cNvPr id="5" name="Picture 4">
            <a:extLst>
              <a:ext uri="{FF2B5EF4-FFF2-40B4-BE49-F238E27FC236}">
                <a16:creationId xmlns:a16="http://schemas.microsoft.com/office/drawing/2014/main" id="{72D7C869-32E8-C9C7-2F09-6FE465D1382B}"/>
              </a:ext>
            </a:extLst>
          </p:cNvPr>
          <p:cNvPicPr>
            <a:picLocks noChangeAspect="1"/>
          </p:cNvPicPr>
          <p:nvPr/>
        </p:nvPicPr>
        <p:blipFill>
          <a:blip r:embed="rId16"/>
          <a:stretch>
            <a:fillRect/>
          </a:stretch>
        </p:blipFill>
        <p:spPr>
          <a:xfrm>
            <a:off x="10137538" y="1954002"/>
            <a:ext cx="1097826" cy="805073"/>
          </a:xfrm>
          <a:prstGeom prst="rect">
            <a:avLst/>
          </a:prstGeom>
        </p:spPr>
      </p:pic>
      <p:pic>
        <p:nvPicPr>
          <p:cNvPr id="6" name="Picture 5">
            <a:extLst>
              <a:ext uri="{FF2B5EF4-FFF2-40B4-BE49-F238E27FC236}">
                <a16:creationId xmlns:a16="http://schemas.microsoft.com/office/drawing/2014/main" id="{10297F9F-518B-A1F8-5D6E-BC21401682C8}"/>
              </a:ext>
            </a:extLst>
          </p:cNvPr>
          <p:cNvPicPr>
            <a:picLocks noChangeAspect="1"/>
          </p:cNvPicPr>
          <p:nvPr/>
        </p:nvPicPr>
        <p:blipFill>
          <a:blip r:embed="rId17"/>
          <a:stretch>
            <a:fillRect/>
          </a:stretch>
        </p:blipFill>
        <p:spPr>
          <a:xfrm>
            <a:off x="10208238" y="4413302"/>
            <a:ext cx="1027126" cy="1027126"/>
          </a:xfrm>
          <a:prstGeom prst="rect">
            <a:avLst/>
          </a:prstGeom>
        </p:spPr>
      </p:pic>
    </p:spTree>
    <p:extLst>
      <p:ext uri="{BB962C8B-B14F-4D97-AF65-F5344CB8AC3E}">
        <p14:creationId xmlns:p14="http://schemas.microsoft.com/office/powerpoint/2010/main" val="2804756480"/>
      </p:ext>
    </p:extLst>
  </p:cSld>
  <p:clrMapOvr>
    <a:masterClrMapping/>
  </p:clrMapOvr>
</p:sld>
</file>

<file path=ppt/theme/theme1.xml><?xml version="1.0" encoding="utf-8"?>
<a:theme xmlns:a="http://schemas.openxmlformats.org/drawingml/2006/main" name="Blue Background">
  <a:themeElements>
    <a:clrScheme name="EDIH">
      <a:dk1>
        <a:srgbClr val="000000"/>
      </a:dk1>
      <a:lt1>
        <a:srgbClr val="F6EFEB"/>
      </a:lt1>
      <a:dk2>
        <a:srgbClr val="000000"/>
      </a:dk2>
      <a:lt2>
        <a:srgbClr val="F7F6F1"/>
      </a:lt2>
      <a:accent1>
        <a:srgbClr val="FF5A63"/>
      </a:accent1>
      <a:accent2>
        <a:srgbClr val="0064FF"/>
      </a:accent2>
      <a:accent3>
        <a:srgbClr val="FFCF00"/>
      </a:accent3>
      <a:accent4>
        <a:srgbClr val="934B4F"/>
      </a:accent4>
      <a:accent5>
        <a:srgbClr val="8EA2AC"/>
      </a:accent5>
      <a:accent6>
        <a:srgbClr val="4E0E00"/>
      </a:accent6>
      <a:hlink>
        <a:srgbClr val="0064FF"/>
      </a:hlink>
      <a:folHlink>
        <a:srgbClr val="FFCF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mag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04b4288-15a6-4b36-801c-a9875e40b072" xsi:nil="true"/>
    <lcf76f155ced4ddcb4097134ff3c332f xmlns="fb6c068c-bc2d-4620-b517-6a4d82a7e16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20D94BF79903409A44EFD8C6ED4DE5" ma:contentTypeVersion="16" ma:contentTypeDescription="Crée un document." ma:contentTypeScope="" ma:versionID="c6746d1e52f33582671a2e5db4917b3d">
  <xsd:schema xmlns:xsd="http://www.w3.org/2001/XMLSchema" xmlns:xs="http://www.w3.org/2001/XMLSchema" xmlns:p="http://schemas.microsoft.com/office/2006/metadata/properties" xmlns:ns2="fb6c068c-bc2d-4620-b517-6a4d82a7e161" xmlns:ns3="604b4288-15a6-4b36-801c-a9875e40b072" targetNamespace="http://schemas.microsoft.com/office/2006/metadata/properties" ma:root="true" ma:fieldsID="59e4dad0fc5ac14b823fb1eb8aecf34f" ns2:_="" ns3:_="">
    <xsd:import namespace="fb6c068c-bc2d-4620-b517-6a4d82a7e161"/>
    <xsd:import namespace="604b4288-15a6-4b36-801c-a9875e40b07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c068c-bc2d-4620-b517-6a4d82a7e1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4b4288-15a6-4b36-801c-a9875e40b07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7641ba8-07ce-462e-98b3-ee815b0068f9}" ma:internalName="TaxCatchAll" ma:showField="CatchAllData" ma:web="604b4288-15a6-4b36-801c-a9875e40b07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ABB390-BC27-4D5B-8DEB-8804567FF4BF}">
  <ds:schemaRefs>
    <ds:schemaRef ds:uri="http://schemas.microsoft.com/sharepoint/v3/contenttype/forms"/>
  </ds:schemaRefs>
</ds:datastoreItem>
</file>

<file path=customXml/itemProps2.xml><?xml version="1.0" encoding="utf-8"?>
<ds:datastoreItem xmlns:ds="http://schemas.openxmlformats.org/officeDocument/2006/customXml" ds:itemID="{BD1C816D-FD5D-4E38-A8F5-9437607A4DFF}">
  <ds:schemaRefs>
    <ds:schemaRef ds:uri="604b4288-15a6-4b36-801c-a9875e40b072"/>
    <ds:schemaRef ds:uri="fb6c068c-bc2d-4620-b517-6a4d82a7e1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919E9DE-4ED8-4AD4-AB01-7B4210706FF2}">
  <ds:schemaRefs>
    <ds:schemaRef ds:uri="604b4288-15a6-4b36-801c-a9875e40b072"/>
    <ds:schemaRef ds:uri="fb6c068c-bc2d-4620-b517-6a4d82a7e1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795</Words>
  <Application>Microsoft Office PowerPoint</Application>
  <PresentationFormat>Custom</PresentationFormat>
  <Paragraphs>51</Paragraphs>
  <Slides>5</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EC Square Sans Pro</vt:lpstr>
      <vt:lpstr>Calibri</vt:lpstr>
      <vt:lpstr>Arial</vt:lpstr>
      <vt:lpstr>Times New Roman</vt:lpstr>
      <vt:lpstr>Blue Background</vt:lpstr>
      <vt:lpstr>Image background</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V5_PPT</dc:title>
  <dc:subject/>
  <dc:creator/>
  <cp:keywords/>
  <dc:description/>
  <cp:lastModifiedBy>GKOURMA Adriana</cp:lastModifiedBy>
  <cp:revision>1</cp:revision>
  <dcterms:created xsi:type="dcterms:W3CDTF">2022-09-13T15:48:24Z</dcterms:created>
  <dcterms:modified xsi:type="dcterms:W3CDTF">2024-04-01T11:52:08Z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2022-09-13T10:00:00Z</vt:filetime>
  </property>
  <property fmtid="{D5CDD505-2E9C-101B-9397-08002B2CF9AE}" pid="3" name="Creator">
    <vt:lpwstr>Adobe Illustrator 26.5 (Macintosh)</vt:lpwstr>
  </property>
  <property fmtid="{D5CDD505-2E9C-101B-9397-08002B2CF9AE}" pid="4" name="LastSaved">
    <vt:filetime>2022-09-13T10:00:00Z</vt:filetime>
  </property>
  <property fmtid="{D5CDD505-2E9C-101B-9397-08002B2CF9AE}" pid="5" name="MSIP_Label_6bd9ddd1-4d20-43f6-abfa-fc3c07406f94_Enabled">
    <vt:lpwstr>true</vt:lpwstr>
  </property>
  <property fmtid="{D5CDD505-2E9C-101B-9397-08002B2CF9AE}" pid="6" name="MSIP_Label_6bd9ddd1-4d20-43f6-abfa-fc3c07406f94_SetDate">
    <vt:lpwstr>2023-11-20T13:27:41Z</vt:lpwstr>
  </property>
  <property fmtid="{D5CDD505-2E9C-101B-9397-08002B2CF9AE}" pid="7" name="MSIP_Label_6bd9ddd1-4d20-43f6-abfa-fc3c07406f94_Method">
    <vt:lpwstr>Standard</vt:lpwstr>
  </property>
  <property fmtid="{D5CDD505-2E9C-101B-9397-08002B2CF9AE}" pid="8" name="MSIP_Label_6bd9ddd1-4d20-43f6-abfa-fc3c07406f94_Name">
    <vt:lpwstr>Commission Use</vt:lpwstr>
  </property>
  <property fmtid="{D5CDD505-2E9C-101B-9397-08002B2CF9AE}" pid="9" name="MSIP_Label_6bd9ddd1-4d20-43f6-abfa-fc3c07406f94_SiteId">
    <vt:lpwstr>b24c8b06-522c-46fe-9080-70926f8dddb1</vt:lpwstr>
  </property>
  <property fmtid="{D5CDD505-2E9C-101B-9397-08002B2CF9AE}" pid="10" name="MSIP_Label_6bd9ddd1-4d20-43f6-abfa-fc3c07406f94_ActionId">
    <vt:lpwstr>029120d2-997a-49d4-8380-b58b4682d0e7</vt:lpwstr>
  </property>
  <property fmtid="{D5CDD505-2E9C-101B-9397-08002B2CF9AE}" pid="11" name="MSIP_Label_6bd9ddd1-4d20-43f6-abfa-fc3c07406f94_ContentBits">
    <vt:lpwstr>0</vt:lpwstr>
  </property>
  <property fmtid="{D5CDD505-2E9C-101B-9397-08002B2CF9AE}" pid="12" name="ContentTypeId">
    <vt:lpwstr>0x010100D920D94BF79903409A44EFD8C6ED4DE5</vt:lpwstr>
  </property>
  <property fmtid="{D5CDD505-2E9C-101B-9397-08002B2CF9AE}" pid="13" name="MediaServiceImageTags">
    <vt:lpwstr/>
  </property>
</Properties>
</file>