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FF5A63"/>
    <a:srgbClr val="0068FF"/>
    <a:srgbClr val="FFFEFB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A8A7E-F73D-427A-B0A0-3CA8E9D25894}" v="8" dt="2024-04-01T07:17:05.073"/>
    <p1510:client id="{F9F14032-6B0B-FD3C-7237-A9DF4DD0E82C}" v="3" dt="2024-04-01T13:09:02.0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55" autoAdjust="0"/>
  </p:normalViewPr>
  <p:slideViewPr>
    <p:cSldViewPr>
      <p:cViewPr varScale="1">
        <p:scale>
          <a:sx n="45" d="100"/>
          <a:sy n="45" d="100"/>
        </p:scale>
        <p:origin x="1445" y="43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F6D05EBC-2C82-4D5B-BB7A-C17E474D9BA8}"/>
    <pc:docChg chg="modSld">
      <pc:chgData name="GKOURMA Adriana" userId="6c1bde2e-c56c-4733-9819-bee0f5f6d3a6" providerId="ADAL" clId="{F6D05EBC-2C82-4D5B-BB7A-C17E474D9BA8}" dt="2024-04-01T09:21:24.215" v="1" actId="114"/>
      <pc:docMkLst>
        <pc:docMk/>
      </pc:docMkLst>
      <pc:sldChg chg="modSp mod">
        <pc:chgData name="GKOURMA Adriana" userId="6c1bde2e-c56c-4733-9819-bee0f5f6d3a6" providerId="ADAL" clId="{F6D05EBC-2C82-4D5B-BB7A-C17E474D9BA8}" dt="2024-04-01T09:20:54.917" v="0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F6D05EBC-2C82-4D5B-BB7A-C17E474D9BA8}" dt="2024-04-01T09:20:54.917" v="0" actId="14100"/>
          <ac:spMkLst>
            <pc:docMk/>
            <pc:sldMk cId="977502121" sldId="278"/>
            <ac:spMk id="27" creationId="{78D694A0-4133-AF97-6812-55BF7C29EB88}"/>
          </ac:spMkLst>
        </pc:spChg>
      </pc:sldChg>
      <pc:sldChg chg="modSp mod">
        <pc:chgData name="GKOURMA Adriana" userId="6c1bde2e-c56c-4733-9819-bee0f5f6d3a6" providerId="ADAL" clId="{F6D05EBC-2C82-4D5B-BB7A-C17E474D9BA8}" dt="2024-04-01T09:21:24.215" v="1" actId="114"/>
        <pc:sldMkLst>
          <pc:docMk/>
          <pc:sldMk cId="2804756480" sldId="280"/>
        </pc:sldMkLst>
        <pc:spChg chg="mod">
          <ac:chgData name="GKOURMA Adriana" userId="6c1bde2e-c56c-4733-9819-bee0f5f6d3a6" providerId="ADAL" clId="{F6D05EBC-2C82-4D5B-BB7A-C17E474D9BA8}" dt="2024-04-01T09:21:24.215" v="1" actId="114"/>
          <ac:spMkLst>
            <pc:docMk/>
            <pc:sldMk cId="2804756480" sldId="280"/>
            <ac:spMk id="27" creationId="{AA0349BC-E389-8B2D-6E81-04C15E2536A8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  <pc:docChgLst>
    <pc:chgData name="LAMPROPOULOU Anna" userId="S::alampro@netcompany.com::83b4f371-e610-4fc2-be37-eba1beaf4cee" providerId="AD" clId="Web-{F9F14032-6B0B-FD3C-7237-A9DF4DD0E82C}"/>
    <pc:docChg chg="modSld">
      <pc:chgData name="LAMPROPOULOU Anna" userId="S::alampro@netcompany.com::83b4f371-e610-4fc2-be37-eba1beaf4cee" providerId="AD" clId="Web-{F9F14032-6B0B-FD3C-7237-A9DF4DD0E82C}" dt="2024-04-01T13:09:00.316" v="0" actId="20577"/>
      <pc:docMkLst>
        <pc:docMk/>
      </pc:docMkLst>
      <pc:sldChg chg="modSp">
        <pc:chgData name="LAMPROPOULOU Anna" userId="S::alampro@netcompany.com::83b4f371-e610-4fc2-be37-eba1beaf4cee" providerId="AD" clId="Web-{F9F14032-6B0B-FD3C-7237-A9DF4DD0E82C}" dt="2024-04-01T13:09:00.316" v="0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F9F14032-6B0B-FD3C-7237-A9DF4DD0E82C}" dt="2024-04-01T13:09:00.316" v="0" actId="20577"/>
          <ac:spMkLst>
            <pc:docMk/>
            <pc:sldMk cId="2804756480" sldId="280"/>
            <ac:spMk id="30" creationId="{D163881D-BBDA-2022-AB17-3780FD21FC17}"/>
          </ac:spMkLst>
        </pc:spChg>
      </pc:sldChg>
    </pc:docChg>
  </pc:docChgLst>
  <pc:docChgLst>
    <pc:chgData name="LAMPROPOULOU Anna" userId="83b4f371-e610-4fc2-be37-eba1beaf4cee" providerId="ADAL" clId="{5C6A8A7E-F73D-427A-B0A0-3CA8E9D25894}"/>
    <pc:docChg chg="custSel modSld">
      <pc:chgData name="LAMPROPOULOU Anna" userId="83b4f371-e610-4fc2-be37-eba1beaf4cee" providerId="ADAL" clId="{5C6A8A7E-F73D-427A-B0A0-3CA8E9D25894}" dt="2024-04-01T07:19:11.794" v="16" actId="207"/>
      <pc:docMkLst>
        <pc:docMk/>
      </pc:docMkLst>
      <pc:sldChg chg="modSp mod">
        <pc:chgData name="LAMPROPOULOU Anna" userId="83b4f371-e610-4fc2-be37-eba1beaf4cee" providerId="ADAL" clId="{5C6A8A7E-F73D-427A-B0A0-3CA8E9D25894}" dt="2024-04-01T07:18:43.814" v="12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5C6A8A7E-F73D-427A-B0A0-3CA8E9D25894}" dt="2024-04-01T07:15:20.757" v="8" actId="27636"/>
          <ac:spMkLst>
            <pc:docMk/>
            <pc:sldMk cId="1620281344" sldId="270"/>
            <ac:spMk id="3" creationId="{469276F1-1777-48B7-D42A-6BEB39CE32C8}"/>
          </ac:spMkLst>
        </pc:spChg>
        <pc:spChg chg="mod">
          <ac:chgData name="LAMPROPOULOU Anna" userId="83b4f371-e610-4fc2-be37-eba1beaf4cee" providerId="ADAL" clId="{5C6A8A7E-F73D-427A-B0A0-3CA8E9D25894}" dt="2024-04-01T07:18:18.124" v="9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5C6A8A7E-F73D-427A-B0A0-3CA8E9D25894}" dt="2024-04-01T07:18:43.814" v="12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5C6A8A7E-F73D-427A-B0A0-3CA8E9D25894}" dt="2024-04-01T07:18:23.104" v="10" actId="20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83b4f371-e610-4fc2-be37-eba1beaf4cee" providerId="ADAL" clId="{5C6A8A7E-F73D-427A-B0A0-3CA8E9D25894}" dt="2024-04-01T07:18:27.437" v="11" actId="207"/>
          <ac:spMkLst>
            <pc:docMk/>
            <pc:sldMk cId="1620281344" sldId="270"/>
            <ac:spMk id="33" creationId="{FEFEB86C-62D9-64A1-25ED-9753D1A8695F}"/>
          </ac:spMkLst>
        </pc:spChg>
      </pc:sldChg>
      <pc:sldChg chg="modSp mod">
        <pc:chgData name="LAMPROPOULOU Anna" userId="83b4f371-e610-4fc2-be37-eba1beaf4cee" providerId="ADAL" clId="{5C6A8A7E-F73D-427A-B0A0-3CA8E9D25894}" dt="2024-04-01T07:19:11.794" v="16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5C6A8A7E-F73D-427A-B0A0-3CA8E9D25894}" dt="2024-04-01T07:19:00.994" v="13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5C6A8A7E-F73D-427A-B0A0-3CA8E9D25894}" dt="2024-04-01T07:19:07.613" v="15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5C6A8A7E-F73D-427A-B0A0-3CA8E9D25894}" dt="2024-04-01T07:19:11.794" v="16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5C6A8A7E-F73D-427A-B0A0-3CA8E9D25894}" dt="2024-04-01T07:14:16.375" v="7" actId="3626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infographic" TargetMode="External"/><Relationship Id="rId13" Type="http://schemas.openxmlformats.org/officeDocument/2006/relationships/hyperlink" Target="https://european-digital-innovation-hubs.ec.europa.eu/home" TargetMode="External"/><Relationship Id="rId18" Type="http://schemas.openxmlformats.org/officeDocument/2006/relationships/image" Target="../media/image21.emf"/><Relationship Id="rId3" Type="http://schemas.openxmlformats.org/officeDocument/2006/relationships/hyperlink" Target="https://european-digital-innovation-hubs.ec.europa.eu/media%23videos" TargetMode="External"/><Relationship Id="rId7" Type="http://schemas.openxmlformats.org/officeDocument/2006/relationships/hyperlink" Target="https://european-digital-innovation-hubs.ec.europa.eu/media%23roll-up-banner" TargetMode="External"/><Relationship Id="rId12" Type="http://schemas.openxmlformats.org/officeDocument/2006/relationships/image" Target="../media/image16.emf"/><Relationship Id="rId17" Type="http://schemas.openxmlformats.org/officeDocument/2006/relationships/image" Target="../media/image20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roll-up-banner" TargetMode="External"/><Relationship Id="rId11" Type="http://schemas.openxmlformats.org/officeDocument/2006/relationships/image" Target="../media/image15.emf"/><Relationship Id="rId5" Type="http://schemas.openxmlformats.org/officeDocument/2006/relationships/hyperlink" Target="https://european-digital-innovation-hubs.ec.europa.eu/media%23service-brochure" TargetMode="External"/><Relationship Id="rId15" Type="http://schemas.openxmlformats.org/officeDocument/2006/relationships/image" Target="../media/image18.emf"/><Relationship Id="rId10" Type="http://schemas.openxmlformats.org/officeDocument/2006/relationships/image" Target="../media/image14.emf"/><Relationship Id="rId4" Type="http://schemas.openxmlformats.org/officeDocument/2006/relationships/hyperlink" Target="https://european-digital-innovation-hubs.ec.europa.eu/media#service-brochure" TargetMode="External"/><Relationship Id="rId9" Type="http://schemas.openxmlformats.org/officeDocument/2006/relationships/hyperlink" Target="https://european-digital-innovation-hubs.ec.europa.eu/media%23infographic" TargetMode="External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%23email-signature-banner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23.emf"/><Relationship Id="rId3" Type="http://schemas.openxmlformats.org/officeDocument/2006/relationships/hyperlink" Target="https://european-digital-innovation-hubs.ec.europa.eu/media#online-meeting-background" TargetMode="External"/><Relationship Id="rId21" Type="http://schemas.openxmlformats.org/officeDocument/2006/relationships/image" Target="../media/image26.emf"/><Relationship Id="rId7" Type="http://schemas.openxmlformats.org/officeDocument/2006/relationships/hyperlink" Target="https://european-digital-innovation-hubs.ec.europa.eu/media#email-signature-banner" TargetMode="External"/><Relationship Id="rId12" Type="http://schemas.openxmlformats.org/officeDocument/2006/relationships/image" Target="../media/image14.emf"/><Relationship Id="rId17" Type="http://schemas.openxmlformats.org/officeDocument/2006/relationships/hyperlink" Target="mailto:info@edihnetwork.eu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website-banners" TargetMode="External"/><Relationship Id="rId11" Type="http://schemas.openxmlformats.org/officeDocument/2006/relationships/image" Target="../media/image17.emf"/><Relationship Id="rId5" Type="http://schemas.openxmlformats.org/officeDocument/2006/relationships/hyperlink" Target="https://european-digital-innovation-hubs.ec.europa.eu/media#website-banners" TargetMode="External"/><Relationship Id="rId15" Type="http://schemas.openxmlformats.org/officeDocument/2006/relationships/hyperlink" Target="https://european-digital-innovation-hubs.ec.europa.eu/home" TargetMode="External"/><Relationship Id="rId10" Type="http://schemas.openxmlformats.org/officeDocument/2006/relationships/hyperlink" Target="https://european-digital-innovation-hubs.ec.europa.eu/media%23social-media-posts" TargetMode="External"/><Relationship Id="rId19" Type="http://schemas.openxmlformats.org/officeDocument/2006/relationships/image" Target="../media/image24.emf"/><Relationship Id="rId4" Type="http://schemas.openxmlformats.org/officeDocument/2006/relationships/hyperlink" Target="https://european-digital-innovation-hubs.ec.europa.eu/media%23online-meeting-background" TargetMode="External"/><Relationship Id="rId9" Type="http://schemas.openxmlformats.org/officeDocument/2006/relationships/hyperlink" Target="https://european-digital-innovation-hubs.ec.europa.eu/media#social-media-posts" TargetMode="External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es-ES" sz="7200" b="1">
                <a:solidFill>
                  <a:schemeClr val="bg2"/>
                </a:solidFill>
              </a:rPr>
              <a:t>Red de centros europeos de innovación digital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ES" b="0">
                <a:solidFill>
                  <a:srgbClr val="FFFEFB"/>
                </a:solidFill>
              </a:rPr>
              <a:t>Impulsando la transformación digital de la UE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29"/>
            <a:ext cx="9044132" cy="2616901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núcleo de la revolución digital europea se encuentra la red de centros europeos de innovación digital (EDIH).</a:t>
            </a:r>
          </a:p>
          <a:p>
            <a:r>
              <a:rPr lang="es-ES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</a:t>
            </a:r>
            <a:r>
              <a:rPr lang="es-ES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comunidad de expertos paneuropea y dinámica  cuya misión es redefinir el panorama digital para las pequeñas y medianas empresas (pymes) y los organismos del sector público (OSP).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es-ES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EDIH son un faro de conocimiento digital para las pymes y les marca el rumbo para que puedan surcar las inestables aguas del mundo tecnológico actual.</a:t>
            </a:r>
            <a:br>
              <a:rPr lang="es-ES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aprovechar el potencial de la digitalización, las empresas están preparadas para mejorar sus procesos de producción, aumentar su eficiencia y superar a su competencia</a:t>
            </a:r>
            <a:r>
              <a:rPr lang="es-ES" sz="190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es-ES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compromiso de la red EDIH va más allá del valor digital.</a:t>
            </a:r>
            <a:br>
              <a:rPr lang="es-ES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basa en un enfoque consciente y responsable, para prestar servicios que fomentan la sostenibilidad medioambiental.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ES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Comisión Europea al frente, esta iniciativa reúne a más de 200 centros de innovación digital, distribuidos estratégicamente entre los Estados miembros de la UE, así como Islandia, Liechtenstein y Noruega.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549740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es-ES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¡Únase a nosotros en este emocionante viaje para definir el futuro digital de Europa! </a:t>
            </a:r>
            <a:r>
              <a:rPr lang="es-ES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#Red_EDIH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Impulsando la transformación digital de la 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es-ES" sz="13000" b="1">
                <a:solidFill>
                  <a:schemeClr val="accent1"/>
                </a:solidFill>
              </a:rPr>
              <a:t>Participe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es-ES" sz="4800" b="0">
                <a:solidFill>
                  <a:schemeClr val="accent2"/>
                </a:solidFill>
              </a:rPr>
              <a:t>¿Cómo puede ayudar a difundir la red EDIH?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Apoye la red EDIH y su misión redactando y publicando un artículo informativo, una entrada en un blog que invite a la reflexión o una entrevista de interés con los representantes de nuestro centro de innovación digital. </a:t>
            </a:r>
          </a:p>
          <a:p>
            <a:r>
              <a:rPr lang="es-E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Comparta sus ideas creativas y puntos de vista con nuestro equipo.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s-E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Establezca conexiones entre sus propias iniciativas y la red EDIH cuando proceda (por ejemplo, muestre noticias relacionadas en su página web o boletín informativo, incluya un enlace a la </a:t>
            </a:r>
            <a:r>
              <a:rPr lang="es-ES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web de la red EDIH</a:t>
            </a:r>
            <a:r>
              <a:rPr lang="es-E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su plataforma, organice o participe en eventos sobre innovación digital y comparta su visión sobre la transformación digital en redes sociales).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es-E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Converse sobre la red EDIH con sus compañeros, contactos y otras personas interesadas, y ponga a su disposición los materiales que figuran en este conjunto de herramientas, a través de sus canales de comunicación.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es-E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Apoye la misión de la red EDIH compartiendo, republicando y apoyando el contenido de redes sociales.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es-E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Aproveche cualquier oportunidad para dar difusión a la red EDIH a través de los recursos que ofrece este conjunto de herramientas de comunicación.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#Red_EDIH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Impulsando la transformación digital de la UE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dirty="0">
                <a:solidFill>
                  <a:srgbClr val="0068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Vídeo</a:t>
            </a:r>
            <a:endParaRPr lang="es-ES" sz="4000" dirty="0">
              <a:solidFill>
                <a:srgbClr val="0068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Utilice el vídeo como herramienta de atracción para mostrar el importante trabajo, los objetivos y las historias de éxito de la red. Comparta esta información en varias plataformas para llegar a un público más amplio.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Catálogo de servicios</a:t>
            </a:r>
            <a:endParaRPr lang="es-ES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Distribuya nuestro catálogo de servicios entre sus socios y posibles interesados para ofrecerles una visión detallada de nuestros servicios, así como de los beneficios para los clientes.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Cartel enrollable</a:t>
            </a:r>
            <a:endParaRPr lang="es-ES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Muestre el llamativo cartel enrrollable en actos, conferencias o talleres para atraer la atención y generar conversaciones sobre la red EDIH.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Infografías</a:t>
            </a:r>
            <a:endParaRPr lang="es-ES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ES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Materiales de comunicación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92500"/>
          </a:bodyPr>
          <a:lstStyle/>
          <a:p>
            <a:r>
              <a:rPr lang="es-ES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Puede abanderar la misión de la red de forma eficaz con la ayuda de nuestros completos </a:t>
            </a:r>
            <a:br>
              <a:rPr lang="es-ES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r>
              <a:rPr lang="es-ES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materiales de comunicación, diseñados para que sus acciones de difusión sean eficaces y atractivas.</a:t>
            </a:r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Comparta nuestras infografías en sus redes sociales, páginas web o presentaciones para difundir información clave sobre la red EDIH de manera clara y convincente.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Impulsando la transformación digital de la UE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#Red_EDIH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Fondo para reuniones en línea</a:t>
            </a:r>
            <a:endParaRPr lang="es-ES" sz="4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los seminarios web o las reuniones virtuales, propicie una conversación sobre la red utilizando nuestro fondo personalizado para las reuniones en línea.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dirty="0">
                <a:solidFill>
                  <a:srgbClr val="934B4F"/>
                </a:solidFill>
                <a:effectLst/>
                <a:latin typeface="Arial"/>
                <a:ea typeface="Calibri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Banner</a:t>
            </a:r>
            <a:endParaRPr lang="es-ES" sz="4000" dirty="0">
              <a:solidFill>
                <a:srgbClr val="934B4F"/>
              </a:solidFill>
              <a:effectLst/>
              <a:latin typeface="Arial"/>
              <a:ea typeface="Calibri"/>
              <a:cs typeface="Arial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Promueva la visibilidad de la red y apoye su misión añadiendo nuestro </a:t>
            </a:r>
            <a:r>
              <a:rPr lang="es-ES" sz="196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banner</a:t>
            </a:r>
            <a:r>
              <a:rPr lang="es-ES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su sitio web.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Banner para correo electrónico</a:t>
            </a:r>
            <a:endParaRPr lang="es-ES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950">
                <a:latin typeface="Arial"/>
                <a:cs typeface="Arial"/>
              </a:rPr>
              <a:t>Introduzca este </a:t>
            </a:r>
            <a:r>
              <a:rPr lang="es-ES" sz="1950" i="1">
                <a:latin typeface="Arial"/>
                <a:cs typeface="Arial"/>
              </a:rPr>
              <a:t>banner</a:t>
            </a:r>
            <a:r>
              <a:rPr lang="es-ES" sz="1950">
                <a:latin typeface="Arial"/>
                <a:cs typeface="Arial"/>
              </a:rPr>
              <a:t> en su firma de correo electrónico o en sus boletines informativos para que sus contactos profesionales tengan en mente la red EDIH.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Publicaciones en RR.SS.</a:t>
            </a:r>
            <a:endParaRPr lang="es-ES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Ahorre tiempo y esfuerzo utilizando nuestros modelos de publicaciones para redes sociales. Estas publicaciones están diseñadas para compartirse y captar la atención, lo que facilita la difusión de la red.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Impulsando la transformación digital de la UE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#Red_EDIH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estos materiales a su disposición, puede desempeñar un papel crucial a la hora de difundir el mensaje y el impacto de la red EDIH. Su papel multiplicador ayudará a acelerar la transformación digital, la innovación y el crecimiento en toda la Unión Europea.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>
                <a:latin typeface="Arial" panose="020B0604020202020204" pitchFamily="34" charset="0"/>
                <a:cs typeface="Arial" panose="020B0604020202020204" pitchFamily="34" charset="0"/>
              </a:rPr>
              <a:t>Si necesita asesoramiento o tiene dudas sobre estas herramientas, póngase en contacto con nosotros en: </a:t>
            </a:r>
            <a:r>
              <a:rPr lang="es-ES" sz="220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s-ES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¡Queremos oír su opinión!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C816D-FD5D-4E38-A8F5-9437607A4DFF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604b4288-15a6-4b36-801c-a9875e40b072"/>
    <ds:schemaRef ds:uri="http://schemas.openxmlformats.org/package/2006/metadata/core-properties"/>
    <ds:schemaRef ds:uri="fb6c068c-bc2d-4620-b517-6a4d82a7e16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8DE09-5BCF-463F-A859-552C38268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856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48</cp:revision>
  <dcterms:created xsi:type="dcterms:W3CDTF">2022-09-13T15:48:24Z</dcterms:created>
  <dcterms:modified xsi:type="dcterms:W3CDTF">2024-04-01T13:09:10Z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