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934B4F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F5958-5FD7-4A88-D3F4-9F369337BE5B}" v="58" dt="2024-04-01T08:23:37.636"/>
    <p1510:client id="{A1CBAF08-5A3A-4937-91B0-F8CF931CE180}" v="4" dt="2024-04-01T08:26:10.7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2370A64F-07AB-499E-9B06-4E726568D471}"/>
    <pc:docChg chg="modSld">
      <pc:chgData name="GKOURMA Adriana" userId="6c1bde2e-c56c-4733-9819-bee0f5f6d3a6" providerId="ADAL" clId="{2370A64F-07AB-499E-9B06-4E726568D471}" dt="2024-04-01T09:30:16.797" v="0" actId="14100"/>
      <pc:docMkLst>
        <pc:docMk/>
      </pc:docMkLst>
      <pc:sldChg chg="modSp mod">
        <pc:chgData name="GKOURMA Adriana" userId="6c1bde2e-c56c-4733-9819-bee0f5f6d3a6" providerId="ADAL" clId="{2370A64F-07AB-499E-9B06-4E726568D471}" dt="2024-04-01T09:30:16.797" v="0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2370A64F-07AB-499E-9B06-4E726568D471}" dt="2024-04-01T09:30:16.797" v="0" actId="14100"/>
          <ac:spMkLst>
            <pc:docMk/>
            <pc:sldMk cId="977502121" sldId="278"/>
            <ac:spMk id="29" creationId="{2B11DAC4-0710-F043-4AF0-E87901281637}"/>
          </ac:spMkLst>
        </pc:spChg>
      </pc:sldChg>
    </pc:docChg>
  </pc:docChgLst>
  <pc:docChgLst>
    <pc:chgData name="LAMPROPOULOU Anna" userId="S::alampro@netcompany.com::83b4f371-e610-4fc2-be37-eba1beaf4cee" providerId="AD" clId="Web-{640F5958-5FD7-4A88-D3F4-9F369337BE5B}"/>
    <pc:docChg chg="modSld">
      <pc:chgData name="LAMPROPOULOU Anna" userId="S::alampro@netcompany.com::83b4f371-e610-4fc2-be37-eba1beaf4cee" providerId="AD" clId="Web-{640F5958-5FD7-4A88-D3F4-9F369337BE5B}" dt="2024-04-01T08:23:36.058" v="18" actId="20577"/>
      <pc:docMkLst>
        <pc:docMk/>
      </pc:docMkLst>
      <pc:sldChg chg="modSp">
        <pc:chgData name="LAMPROPOULOU Anna" userId="S::alampro@netcompany.com::83b4f371-e610-4fc2-be37-eba1beaf4cee" providerId="AD" clId="Web-{640F5958-5FD7-4A88-D3F4-9F369337BE5B}" dt="2024-04-01T08:22:25.353" v="14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640F5958-5FD7-4A88-D3F4-9F369337BE5B}" dt="2024-04-01T08:21:50.211" v="11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640F5958-5FD7-4A88-D3F4-9F369337BE5B}" dt="2024-04-01T08:22:02.165" v="12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640F5958-5FD7-4A88-D3F4-9F369337BE5B}" dt="2024-04-01T08:22:15.743" v="13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640F5958-5FD7-4A88-D3F4-9F369337BE5B}" dt="2024-04-01T08:22:25.353" v="14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640F5958-5FD7-4A88-D3F4-9F369337BE5B}" dt="2024-04-01T08:23:36.058" v="18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640F5958-5FD7-4A88-D3F4-9F369337BE5B}" dt="2024-04-01T08:22:53.432" v="15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640F5958-5FD7-4A88-D3F4-9F369337BE5B}" dt="2024-04-01T08:23:08.198" v="16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640F5958-5FD7-4A88-D3F4-9F369337BE5B}" dt="2024-04-01T08:23:21.448" v="17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640F5958-5FD7-4A88-D3F4-9F369337BE5B}" dt="2024-04-01T08:23:36.058" v="18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83b4f371-e610-4fc2-be37-eba1beaf4cee" providerId="ADAL" clId="{A1CBAF08-5A3A-4937-91B0-F8CF931CE180}"/>
    <pc:docChg chg="modSld">
      <pc:chgData name="LAMPROPOULOU Anna" userId="83b4f371-e610-4fc2-be37-eba1beaf4cee" providerId="ADAL" clId="{A1CBAF08-5A3A-4937-91B0-F8CF931CE180}" dt="2024-04-01T08:26:10.708" v="3" actId="207"/>
      <pc:docMkLst>
        <pc:docMk/>
      </pc:docMkLst>
      <pc:sldChg chg="modSp mod">
        <pc:chgData name="LAMPROPOULOU Anna" userId="83b4f371-e610-4fc2-be37-eba1beaf4cee" providerId="ADAL" clId="{A1CBAF08-5A3A-4937-91B0-F8CF931CE180}" dt="2024-04-01T08:26:10.708" v="3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A1CBAF08-5A3A-4937-91B0-F8CF931CE180}" dt="2024-04-01T08:26:10.708" v="3" actId="207"/>
          <ac:spMkLst>
            <pc:docMk/>
            <pc:sldMk cId="1620281344" sldId="270"/>
            <ac:spMk id="27" creationId="{AA0349BC-E389-8B2D-6E81-04C15E2536A8}"/>
          </ac:spMkLst>
        </pc:spChg>
      </pc:sldChg>
      <pc:sldChg chg="modSp mod">
        <pc:chgData name="LAMPROPOULOU Anna" userId="83b4f371-e610-4fc2-be37-eba1beaf4cee" providerId="ADAL" clId="{A1CBAF08-5A3A-4937-91B0-F8CF931CE180}" dt="2024-04-01T08:26:05.196" v="2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A1CBAF08-5A3A-4937-91B0-F8CF931CE180}" dt="2024-04-01T08:25:53.680" v="0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A1CBAF08-5A3A-4937-91B0-F8CF931CE180}" dt="2024-04-01T08:26:05.196" v="2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A1CBAF08-5A3A-4937-91B0-F8CF931CE180}" dt="2024-04-01T08:25:59.821" v="1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ga-IE" sz="7200" b="1">
                <a:solidFill>
                  <a:schemeClr val="bg2"/>
                </a:solidFill>
              </a:rPr>
              <a:t>An Líonra de Mhoil Nuálaíochta Digití Eorpacha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ga-IE" b="0">
                <a:solidFill>
                  <a:srgbClr val="FFFEFB"/>
                </a:solidFill>
              </a:rPr>
              <a:t>Claochlú digiteach an Aontais a bhrú chun cinn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59275"/>
            <a:ext cx="9044132" cy="2816156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539875"/>
            <a:ext cx="80772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ga-IE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 croílár réabhlóid dhigiteach na hEorpa tá an Líonra de Mhoil </a:t>
            </a:r>
            <a:r>
              <a:rPr lang="ga-IE" sz="240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Nuálaíochta</a:t>
            </a:r>
            <a:r>
              <a:rPr lang="ga-IE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Digití Eorpacha (</a:t>
            </a:r>
            <a:r>
              <a:rPr lang="ga-IE" sz="240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MNDEnna</a:t>
            </a:r>
            <a:r>
              <a:rPr lang="ga-IE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ga-IE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Pobal dinimiciúil uile-Eorpach saineolaithe a bhfuil sé de mhisean acu an timpeallacht dhigiteach a athmhúnlú le haghaidh fiontair bheaga agus mheánmhéide (</a:t>
            </a:r>
            <a:r>
              <a:rPr lang="ga-IE" sz="19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FBManna</a:t>
            </a:r>
            <a:r>
              <a:rPr lang="ga-IE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agus eagraíochtaí san earnáil phoiblí (</a:t>
            </a:r>
            <a:r>
              <a:rPr lang="ga-IE" sz="19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ESPanna</a:t>
            </a:r>
            <a:r>
              <a:rPr lang="ga-IE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3766" y="4343115"/>
            <a:ext cx="8305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ga-IE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Feidhmíonn MNDEnna mar eiseamláirí a fhad agus a bhaineann sé leis an eolas digiteach, chun an bealach a réiteach do FBManna le dul i ngleic leis na sruthanna atá ag athrú go tapa i ndomhan an lae inniu atá fréamhaithe sa teicneolaíocht.</a:t>
            </a:r>
            <a:br>
              <a:rPr lang="ga-I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ga-I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 leas a bhaint as acmhainneacht an aistrithe dhigitigh, beidh gnólachtaí réidh chun a bpróisis táirgthe a fheabhsú, a n-éifeachtúlacht a mhéadú agus a n</a:t>
            </a:r>
            <a:r>
              <a:rPr lang="en-I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ga-I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iomaíocht a shárú</a:t>
            </a:r>
            <a:r>
              <a:rPr lang="ga-IE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477576"/>
            <a:ext cx="9044132" cy="2139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85884"/>
            <a:ext cx="80772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ga-IE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 níos mó ná sárchumas digiteach i gceist le tiomantas an Líonra </a:t>
            </a:r>
            <a:r>
              <a:rPr lang="ga-IE" sz="240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MNDEnna</a:t>
            </a:r>
            <a:r>
              <a:rPr lang="ga-IE" sz="24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ga-IE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ga-IE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 sé fréamhaithe i gcur chuige comhfhiosach freagrach maidir le seirbhísí a sholáthar lena gcothaítear an inbhuanaitheacht comhshaoil.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ga-IE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Agus an Coimisiún Eorpach i gceannas ar an bhfeachtas seo, tugtar le chéile níos mó ná 200 mol nuálaíochta digití (MNDEnna), atá dáilte go straitéiseach ar fud Bhallstáit an Aontais, agus san Íoslainn, i Lichtinstéin agus san Iorua chomh maith.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9933373" y="9289567"/>
            <a:ext cx="9872277" cy="529988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9933373" y="9390076"/>
            <a:ext cx="9872277" cy="379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ga-IE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 linn ar an aistear spreagúil seo agus todhchaí dhigiteach na hEorpa á múnlú againn! </a:t>
            </a:r>
            <a:r>
              <a:rPr lang="ga-IE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a-I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#Líonra_MNDEnna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ga-I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Claochlú digiteach an Aontais a bhrú chun cinn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367020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ga-IE" sz="13000" b="1">
                <a:solidFill>
                  <a:schemeClr val="accent1"/>
                </a:solidFill>
              </a:rPr>
              <a:t>Glac páirt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968144"/>
            <a:ext cx="19134137" cy="1293230"/>
          </a:xfrm>
        </p:spPr>
        <p:txBody>
          <a:bodyPr>
            <a:noAutofit/>
          </a:bodyPr>
          <a:lstStyle/>
          <a:p>
            <a:r>
              <a:rPr lang="ga-IE" sz="4800" b="0">
                <a:solidFill>
                  <a:schemeClr val="accent2"/>
                </a:solidFill>
              </a:rPr>
              <a:t>Cén chaoi ar féidir leat cabhrú chun an scéal a scaipeadh faoin Líonra </a:t>
            </a:r>
            <a:r>
              <a:rPr lang="ga-IE" sz="4800" b="0" err="1">
                <a:solidFill>
                  <a:schemeClr val="accent2"/>
                </a:solidFill>
              </a:rPr>
              <a:t>MNDEnna</a:t>
            </a:r>
            <a:r>
              <a:rPr lang="ga-IE" sz="4800" b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1806334" y="4647857"/>
            <a:ext cx="7940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féidir borradh a chur faoin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agus faoina mhisean trí alt lán eolais nó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blagphostáil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bhfuil ábhar machnaimh ann a chruthú agus a fhoilsiú, nó agallamh tarraingteach a dhéanamh lenár n-ionadaithe sna moil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nuálaíochta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digití. </a:t>
            </a:r>
          </a:p>
          <a:p>
            <a:pPr algn="just"/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Comhroinn do smaointe cruthaitheacha agus na léargais atá agat lenár bhfoireann.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1772972" y="7262240"/>
            <a:ext cx="8042644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Bunaigh naisc idir do chuid iarrachtaí féin agus an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gcás inarb infheidhme (mar shampla, trí nuacht ábhartha a chur ar do shuíomh gréasáin nó i do nuachtlitir, nascadh le </a:t>
            </a:r>
            <a:r>
              <a:rPr lang="ga-IE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suíomh gréasáin an Líonra </a:t>
            </a:r>
            <a:r>
              <a:rPr lang="ga-IE" sz="2000" u="sng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 d’ardán féin, páirt a ghlacadh in imeachtaí atá dírithe ar nuálaíocht dhigiteach nó imeachtaí den sórt sin a eagrú, agus léargas faoin gclaochlú digiteach a chomhroinnt ar do chuntais ar na meáin shóisialta).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502070" y="4656264"/>
            <a:ext cx="7832520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Tosaigh plé faoin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do chomhghleacaithe, líonraí agus páirtithe leasmhara eile, agus déan cinnte go mbeidh an t-ábhar faoin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chuirtear ar fáil sa tsraith uirlisí seo á soláthar sna cainéil chumarsáide atá agat.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511762" y="6796945"/>
            <a:ext cx="7822828" cy="11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Tacaigh le misean an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ábhar ar na meáin shóisialta a bhaineann leis a chomhroinnt, 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athphostáil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agus a mholadh.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511762" y="8580606"/>
            <a:ext cx="7822828" cy="11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Tapaigh gach deis chun an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chur chun, trí úsáid a bhaint as na hacmhainní a chuirtear ar fáil sa tSraith Uirlisí Cumarsáide.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a-I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#Líonra_MNDEnna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ga-I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Claochlú digiteach an Aontais a bhrú chun cinn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3"/>
            <a:ext cx="9044132" cy="2369803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Físeán</a:t>
            </a:r>
            <a:endParaRPr lang="ga-IE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75074" y="8435421"/>
            <a:ext cx="7604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Bain úsáid as an bhfíseán mar uirlis tharraingteach chun an tionchar a bhíonn ag an líonra, na spriocanna atá aige agus na scéalta ratha a chur os comhair an phobail. Déan é a chomhroinnt ar ardáin éagsúla chun dul i dteagmháil le pobal féachana níos leithne.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4000">
                <a:solidFill>
                  <a:schemeClr val="accent4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Bróisiúr na Seirbhíse</a:t>
            </a:r>
            <a:endParaRPr lang="ga-IE" sz="4000">
              <a:solidFill>
                <a:schemeClr val="accent4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75074" y="5739250"/>
            <a:ext cx="723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Déan bróisiúr na seirbhíse lán eolais atá againn a dháileadh ar pháirtithe leasmhara agus comhpháirtithe féideartha chun léargas mionsonraithe a thabhairt dóibh ar na seirbhísí atá againn agus faoi na tairbhí atá ann do chliaint.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4"/>
            <a:ext cx="9044132" cy="236980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Meirge Inchorntha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43724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Taispeáin an meirge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inchorntha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feiceálach ag imeachtaí, comhdhálacha nó ceardlanna chun aird a tharraingt agus comhráite a spreagadh faoin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400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Grafaicí eolais</a:t>
            </a:r>
            <a:endParaRPr lang="ga-IE" sz="4000">
              <a:solidFill>
                <a:schemeClr val="accent1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ga-IE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Ábhar cumarsáide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ga-IE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Is féidir leat cur go héifeachtach le misean an líonra trí úsáid a bhaint as na hÁbhair Chumarsáide chuimsitheacha atá againn, atá deartha le go mbeidh tionchar ag do chuid oibre for-rochtana agus go gcothófar rannpháirtíocht san obair sin.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55935" y="5752433"/>
            <a:ext cx="723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Comhroinn ár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ngrafaicí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eolais ar do chainéil ar na meáin shóisialta, do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shuíomhanna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gréasáin nó i do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láithreoireachtaí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chun an t-eolas is tábhachtaí faoin Líonra </a:t>
            </a:r>
            <a:r>
              <a:rPr lang="ga-IE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chur in iúl ar bhealach soiléir spéisiúil.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ga-IE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Claochlú digiteach an Aontais a bhrú chun cinn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a-IE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#Líonra_MNDEnna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473952"/>
            <a:ext cx="9212392" cy="3107727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32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Cúlra le haghaidh cruinnithe ar líne</a:t>
            </a:r>
            <a:endParaRPr lang="ga-IE" sz="32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637987" y="4541233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linn seimineáir ghréasáin nó cruinnithe </a:t>
            </a:r>
            <a:r>
              <a:rPr lang="ga-IE" sz="196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fíorúla</a:t>
            </a:r>
            <a:r>
              <a:rPr lang="ga-IE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réitigh an bealach le haghaidh plé faoin líonra trí úsáid a bhaint as ár gcúlra saincheaptha le haghaidh cruinnithe ar líne.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36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Meirge gréasáin</a:t>
            </a:r>
            <a:endParaRPr lang="ga-IE" sz="36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féidir infheictheacht an líonra a fheabhsú agus tacú lena mhisean trínár meirge a chur le do shuíomh gréasáin.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36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Meirge le haghaidh ríomhphoist</a:t>
            </a:r>
            <a:endParaRPr lang="ga-IE" sz="36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42975" y="4574037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1960">
                <a:latin typeface="Arial"/>
                <a:cs typeface="Arial"/>
              </a:rPr>
              <a:t>Cuimsigh an meirge seo i do </a:t>
            </a:r>
            <a:r>
              <a:rPr lang="ga-IE" sz="1960" err="1">
                <a:latin typeface="Arial"/>
                <a:cs typeface="Arial"/>
              </a:rPr>
              <a:t>shínithe</a:t>
            </a:r>
            <a:r>
              <a:rPr lang="ga-IE" sz="1960">
                <a:latin typeface="Arial"/>
                <a:cs typeface="Arial"/>
              </a:rPr>
              <a:t> ríomhphoist nó i do nuachtlitreacha chun an Líonra </a:t>
            </a:r>
            <a:r>
              <a:rPr lang="ga-IE" sz="1960" err="1">
                <a:latin typeface="Arial"/>
                <a:cs typeface="Arial"/>
              </a:rPr>
              <a:t>MNDEnna</a:t>
            </a:r>
            <a:r>
              <a:rPr lang="ga-IE" sz="1960">
                <a:latin typeface="Arial"/>
                <a:cs typeface="Arial"/>
              </a:rPr>
              <a:t> a choinneáil i gcuimhne ag do chuid </a:t>
            </a:r>
            <a:r>
              <a:rPr lang="ga-IE" sz="1960" err="1">
                <a:latin typeface="Arial"/>
                <a:cs typeface="Arial"/>
              </a:rPr>
              <a:t>teagmhálaithe</a:t>
            </a:r>
            <a:r>
              <a:rPr lang="ga-IE" sz="1960">
                <a:latin typeface="Arial"/>
                <a:cs typeface="Arial"/>
              </a:rPr>
              <a:t> gairmiúla.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39003"/>
            <a:ext cx="72336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ga-IE" sz="36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Postálacha ar na meáin shóisialta</a:t>
            </a:r>
            <a:endParaRPr lang="ga-IE" sz="36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89582" y="2084123"/>
            <a:ext cx="7520846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ga-IE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féidir am agus dua a spáráil ach úsáid a bhaint as ár </a:t>
            </a:r>
            <a:r>
              <a:rPr lang="ga-IE" sz="196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bpostálacha</a:t>
            </a:r>
            <a:r>
              <a:rPr lang="ga-IE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samplacha do na meáin shóisialta. Dearadh na </a:t>
            </a:r>
            <a:r>
              <a:rPr lang="ga-IE" sz="196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postálacha</a:t>
            </a:r>
            <a:r>
              <a:rPr lang="ga-IE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haird a dhíriú agus chun a bheith inroinnte, rud a fhágann gurb éasca duit an scéal a scaipeadh faoin líonra.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ga-I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Claochlú digiteach an Aontais a bhrú chun cinn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a-I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#Líonra_MNDEnna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ga-IE" sz="24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Agus an t-ábhar seo atá curtha ar fáil duit, is féidir ról ríthábhachtach a bheith agat maidir le teachtaireacht agus tionchar an Líonra </a:t>
            </a:r>
            <a:r>
              <a:rPr lang="ga-IE" sz="240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MNDEnna</a:t>
            </a:r>
            <a:r>
              <a:rPr lang="ga-IE" sz="24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mhéadú. Cabhróidh do rannpháirtíocht mar iolraitheoir le dlús a chur leis an gclaochlú digiteach, an nuálaíocht agus an fás ar fud an Aontais Eorpaigh.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200">
                <a:latin typeface="Arial" panose="020B0604020202020204" pitchFamily="34" charset="0"/>
                <a:cs typeface="Arial" panose="020B0604020202020204" pitchFamily="34" charset="0"/>
              </a:rPr>
              <a:t>Má tá comhairle uait nó má tá ceisteanna agat maidir leis an tsraith uirlisí seo, déan teagmháil linn ag: </a:t>
            </a:r>
            <a:r>
              <a:rPr lang="ga-IE" sz="22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ga-IE" sz="3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bhreá linn cloisteáil uait!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7DB12-1244-48BA-91A0-D9D21A6191DC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fb6c068c-bc2d-4620-b517-6a4d82a7e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989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1</cp:revision>
  <dcterms:created xsi:type="dcterms:W3CDTF">2022-09-13T15:48:24Z</dcterms:created>
  <dcterms:modified xsi:type="dcterms:W3CDTF">2024-04-01T09:30:17Z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