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B4F"/>
    <a:srgbClr val="FF5A63"/>
    <a:srgbClr val="FFCF00"/>
    <a:srgbClr val="FFFEFB"/>
    <a:srgbClr val="0068FF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D1D35C-917F-0A53-F524-CD2B6DC2689F}" v="43" dt="2024-03-28T09:41:06.10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6055" autoAdjust="0"/>
  </p:normalViewPr>
  <p:slideViewPr>
    <p:cSldViewPr>
      <p:cViewPr varScale="1">
        <p:scale>
          <a:sx n="43" d="100"/>
          <a:sy n="43" d="100"/>
        </p:scale>
        <p:origin x="1531" y="58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2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PROPOULOU Anna" userId="83b4f371-e610-4fc2-be37-eba1beaf4cee" providerId="ADAL" clId="{7A287775-CF47-4780-869D-DA374B3FC664}"/>
    <pc:docChg chg="modSld">
      <pc:chgData name="LAMPROPOULOU Anna" userId="83b4f371-e610-4fc2-be37-eba1beaf4cee" providerId="ADAL" clId="{7A287775-CF47-4780-869D-DA374B3FC664}" dt="2024-03-28T09:41:53.273" v="8" actId="207"/>
      <pc:docMkLst>
        <pc:docMk/>
      </pc:docMkLst>
      <pc:sldChg chg="modSp mod">
        <pc:chgData name="LAMPROPOULOU Anna" userId="83b4f371-e610-4fc2-be37-eba1beaf4cee" providerId="ADAL" clId="{7A287775-CF47-4780-869D-DA374B3FC664}" dt="2024-03-28T09:41:29.194" v="3" actId="207"/>
        <pc:sldMkLst>
          <pc:docMk/>
          <pc:sldMk cId="1620281344" sldId="270"/>
        </pc:sldMkLst>
        <pc:spChg chg="mod">
          <ac:chgData name="LAMPROPOULOU Anna" userId="83b4f371-e610-4fc2-be37-eba1beaf4cee" providerId="ADAL" clId="{7A287775-CF47-4780-869D-DA374B3FC664}" dt="2024-03-28T09:41:29.194" v="3" actId="207"/>
          <ac:spMkLst>
            <pc:docMk/>
            <pc:sldMk cId="1620281344" sldId="270"/>
            <ac:spMk id="27" creationId="{AA0349BC-E389-8B2D-6E81-04C15E2536A8}"/>
          </ac:spMkLst>
        </pc:spChg>
      </pc:sldChg>
      <pc:sldChg chg="modSp mod">
        <pc:chgData name="LAMPROPOULOU Anna" userId="83b4f371-e610-4fc2-be37-eba1beaf4cee" providerId="ADAL" clId="{7A287775-CF47-4780-869D-DA374B3FC664}" dt="2024-03-28T09:41:53.273" v="8" actId="207"/>
        <pc:sldMkLst>
          <pc:docMk/>
          <pc:sldMk cId="2804756480" sldId="280"/>
        </pc:sldMkLst>
        <pc:spChg chg="mod">
          <ac:chgData name="LAMPROPOULOU Anna" userId="83b4f371-e610-4fc2-be37-eba1beaf4cee" providerId="ADAL" clId="{7A287775-CF47-4780-869D-DA374B3FC664}" dt="2024-03-28T09:41:47.654" v="7" actId="20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83b4f371-e610-4fc2-be37-eba1beaf4cee" providerId="ADAL" clId="{7A287775-CF47-4780-869D-DA374B3FC664}" dt="2024-03-28T09:41:34.774" v="4" actId="20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83b4f371-e610-4fc2-be37-eba1beaf4cee" providerId="ADAL" clId="{7A287775-CF47-4780-869D-DA374B3FC664}" dt="2024-03-28T09:41:53.273" v="8" actId="207"/>
          <ac:spMkLst>
            <pc:docMk/>
            <pc:sldMk cId="2804756480" sldId="280"/>
            <ac:spMk id="30" creationId="{D163881D-BBDA-2022-AB17-3780FD21FC17}"/>
          </ac:spMkLst>
        </pc:spChg>
      </pc:sldChg>
    </pc:docChg>
  </pc:docChgLst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LAMPROPOULOU Anna" userId="S::alampro@netcompany.com::83b4f371-e610-4fc2-be37-eba1beaf4cee" providerId="AD" clId="Web-{97D1D35C-917F-0A53-F524-CD2B6DC2689F}"/>
    <pc:docChg chg="modSld">
      <pc:chgData name="LAMPROPOULOU Anna" userId="S::alampro@netcompany.com::83b4f371-e610-4fc2-be37-eba1beaf4cee" providerId="AD" clId="Web-{97D1D35C-917F-0A53-F524-CD2B6DC2689F}" dt="2024-03-28T09:41:02.304" v="16" actId="20577"/>
      <pc:docMkLst>
        <pc:docMk/>
      </pc:docMkLst>
      <pc:sldChg chg="modSp">
        <pc:chgData name="LAMPROPOULOU Anna" userId="S::alampro@netcompany.com::83b4f371-e610-4fc2-be37-eba1beaf4cee" providerId="AD" clId="Web-{97D1D35C-917F-0A53-F524-CD2B6DC2689F}" dt="2024-03-28T09:38:46.503" v="7" actId="20577"/>
        <pc:sldMkLst>
          <pc:docMk/>
          <pc:sldMk cId="1620281344" sldId="270"/>
        </pc:sldMkLst>
        <pc:spChg chg="mod">
          <ac:chgData name="LAMPROPOULOU Anna" userId="S::alampro@netcompany.com::83b4f371-e610-4fc2-be37-eba1beaf4cee" providerId="AD" clId="Web-{97D1D35C-917F-0A53-F524-CD2B6DC2689F}" dt="2024-03-28T09:37:14.687" v="1" actId="2057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97D1D35C-917F-0A53-F524-CD2B6DC2689F}" dt="2024-03-28T09:37:38.235" v="3" actId="2057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97D1D35C-917F-0A53-F524-CD2B6DC2689F}" dt="2024-03-28T09:38:17.424" v="5" actId="2057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97D1D35C-917F-0A53-F524-CD2B6DC2689F}" dt="2024-03-28T09:38:46.503" v="7" actId="20577"/>
          <ac:spMkLst>
            <pc:docMk/>
            <pc:sldMk cId="1620281344" sldId="270"/>
            <ac:spMk id="33" creationId="{FEFEB86C-62D9-64A1-25ED-9753D1A8695F}"/>
          </ac:spMkLst>
        </pc:spChg>
      </pc:sldChg>
      <pc:sldChg chg="modSp">
        <pc:chgData name="LAMPROPOULOU Anna" userId="S::alampro@netcompany.com::83b4f371-e610-4fc2-be37-eba1beaf4cee" providerId="AD" clId="Web-{97D1D35C-917F-0A53-F524-CD2B6DC2689F}" dt="2024-03-28T09:41:02.304" v="16" actId="20577"/>
        <pc:sldMkLst>
          <pc:docMk/>
          <pc:sldMk cId="2804756480" sldId="280"/>
        </pc:sldMkLst>
        <pc:spChg chg="mod">
          <ac:chgData name="LAMPROPOULOU Anna" userId="S::alampro@netcompany.com::83b4f371-e610-4fc2-be37-eba1beaf4cee" providerId="AD" clId="Web-{97D1D35C-917F-0A53-F524-CD2B6DC2689F}" dt="2024-03-28T09:39:19.957" v="9" actId="2057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97D1D35C-917F-0A53-F524-CD2B6DC2689F}" dt="2024-03-28T09:40:17.318" v="12" actId="2057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97D1D35C-917F-0A53-F524-CD2B6DC2689F}" dt="2024-03-28T09:40:46.445" v="14" actId="2057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97D1D35C-917F-0A53-F524-CD2B6DC2689F}" dt="2024-03-28T09:41:02.304" v="16" actId="20577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03/28/2024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28/03/2024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8.emf"/><Relationship Id="rId3" Type="http://schemas.openxmlformats.org/officeDocument/2006/relationships/hyperlink" Target="https://european-digital-innovation-hubs.ec.europa.eu/media#service-brochure" TargetMode="External"/><Relationship Id="rId7" Type="http://schemas.openxmlformats.org/officeDocument/2006/relationships/image" Target="../media/image14.emf"/><Relationship Id="rId12" Type="http://schemas.openxmlformats.org/officeDocument/2006/relationships/image" Target="../media/image17.emf"/><Relationship Id="rId2" Type="http://schemas.openxmlformats.org/officeDocument/2006/relationships/hyperlink" Target="https://european-digital-innovation-hubs.ec.europa.eu/media#videos" TargetMode="Externa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%23service-brochure" TargetMode="External"/><Relationship Id="rId11" Type="http://schemas.openxmlformats.org/officeDocument/2006/relationships/hyperlink" Target="https://european-digital-innovation-hubs.ec.europa.eu/media%23infographic" TargetMode="External"/><Relationship Id="rId5" Type="http://schemas.openxmlformats.org/officeDocument/2006/relationships/hyperlink" Target="https://european-digital-innovation-hubs.ec.europa.eu/media#infographic" TargetMode="External"/><Relationship Id="rId15" Type="http://schemas.openxmlformats.org/officeDocument/2006/relationships/image" Target="../media/image20.emf"/><Relationship Id="rId10" Type="http://schemas.openxmlformats.org/officeDocument/2006/relationships/hyperlink" Target="https://european-digital-innovation-hubs.ec.europa.eu/home" TargetMode="External"/><Relationship Id="rId4" Type="http://schemas.openxmlformats.org/officeDocument/2006/relationships/hyperlink" Target="https://european-digital-innovation-hubs.ec.europa.eu/media#roll-up-banner" TargetMode="External"/><Relationship Id="rId9" Type="http://schemas.openxmlformats.org/officeDocument/2006/relationships/image" Target="../media/image16.emf"/><Relationship Id="rId1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hyperlink" Target="mailto:info@edihnetwork.eu" TargetMode="External"/><Relationship Id="rId3" Type="http://schemas.openxmlformats.org/officeDocument/2006/relationships/hyperlink" Target="https://european-digital-innovation-hubs.ec.europa.eu/media#online-meeting-background" TargetMode="External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17" Type="http://schemas.openxmlformats.org/officeDocument/2006/relationships/image" Target="../media/image26.emf"/><Relationship Id="rId2" Type="http://schemas.openxmlformats.org/officeDocument/2006/relationships/image" Target="../media/image7.png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#social-media-posts" TargetMode="External"/><Relationship Id="rId11" Type="http://schemas.openxmlformats.org/officeDocument/2006/relationships/hyperlink" Target="https://european-digital-innovation-hubs.ec.europa.eu/home" TargetMode="External"/><Relationship Id="rId5" Type="http://schemas.openxmlformats.org/officeDocument/2006/relationships/hyperlink" Target="https://european-digital-innovation-hubs.ec.europa.eu/media#email-signature-banner" TargetMode="External"/><Relationship Id="rId15" Type="http://schemas.openxmlformats.org/officeDocument/2006/relationships/image" Target="../media/image24.emf"/><Relationship Id="rId10" Type="http://schemas.openxmlformats.org/officeDocument/2006/relationships/image" Target="../media/image16.emf"/><Relationship Id="rId4" Type="http://schemas.openxmlformats.org/officeDocument/2006/relationships/hyperlink" Target="https://european-digital-innovation-hubs.ec.europa.eu/media#website-banners" TargetMode="External"/><Relationship Id="rId9" Type="http://schemas.openxmlformats.org/officeDocument/2006/relationships/image" Target="../media/image15.emf"/><Relationship Id="rId1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hr-HR" sz="7200" b="1" dirty="0">
                <a:solidFill>
                  <a:schemeClr val="bg2"/>
                </a:solidFill>
              </a:rPr>
              <a:t>Mreža europskih centara za digitalne inovacije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r-HR" b="0">
                <a:solidFill>
                  <a:srgbClr val="FFFEFB"/>
                </a:solidFill>
              </a:rPr>
              <a:t>Pokretačka snaga digitalne transformacije EU-a</a:t>
            </a:r>
          </a:p>
          <a:p>
            <a:endParaRPr lang="es-ES" dirty="0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12219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47221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63495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Mreža europskih centara za digitalne inovacije (EDIH) u središtu je europske digitalne revolucije.</a:t>
            </a:r>
          </a:p>
          <a:p>
            <a:r>
              <a:rPr lang="hr-HR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je dinamična paneuropska zajednica stručnjaka kojoj je cilj preoblikovati digitalno okruženje malih i srednjih poduzeća (MSP-ovi) i organizacija javnog sektora.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6" y="4586677"/>
            <a:ext cx="830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hr-HR" sz="26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EDIH-i služe kao svjetionici digitalnog znanja koji </a:t>
            </a:r>
            <a:br>
              <a:rPr lang="hr-HR" sz="26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r-HR" sz="26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MSP-ove usmjeravaju na putu kroz brze promjene današnjeg tehnologijom vođenog svijeta.</a:t>
            </a:r>
            <a:b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Iskorištavanje potencijala digitalizacije poduzećima daje velike izglede da unaprijede proizvodne procese, povećaju učinkovitost i nadmaše konkurenciju.</a:t>
            </a:r>
            <a:r>
              <a:rPr lang="hr-HR" sz="1900" dirty="0">
                <a:effectLst/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299062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750684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hr-HR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Angažman mreže EDIH-a nije ograničen na stručnost za digitalnu sferu.</a:t>
            </a:r>
            <a:br>
              <a:rPr lang="hr-HR" sz="24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izvire iz svjesnog i odgovornog pristupa pružanju usluga koje potiču okolišnu održivost.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hr-HR" sz="19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Riječ je o projektu koji ujedinjuje više od 200 strateški raspoređenih centara za digitalne inovacije u državama članicama EU-a te Islandu, Lihtenštajnu i Norveškoj, a na čelu mu je Europska komisija.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052050" y="9289567"/>
            <a:ext cx="9525000" cy="549740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009125" y="9350794"/>
            <a:ext cx="9584549" cy="379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hr-HR" sz="188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Pridružite nam se na uzbudljivom putovanju izgradnje digitalne budućnosti Europe! </a:t>
            </a:r>
            <a:r>
              <a:rPr lang="hr-HR" sz="188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Pokretačka snaga digitalne transformacije EU-a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188506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hr-HR" sz="13000" b="1">
                <a:solidFill>
                  <a:schemeClr val="accent1"/>
                </a:solidFill>
              </a:rPr>
              <a:t>Uključite 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3063875"/>
            <a:ext cx="19134137" cy="838200"/>
          </a:xfrm>
        </p:spPr>
        <p:txBody>
          <a:bodyPr>
            <a:noAutofit/>
          </a:bodyPr>
          <a:lstStyle/>
          <a:p>
            <a:r>
              <a:rPr lang="hr-HR" sz="4800" b="0" dirty="0">
                <a:solidFill>
                  <a:schemeClr val="accent2"/>
                </a:solidFill>
              </a:rPr>
              <a:t>Kako možete pomoći da se čuje za mrežu EDIH-a?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65250" y="7108658"/>
            <a:ext cx="8534400" cy="272404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2363643" y="4687912"/>
            <a:ext cx="7383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Poduprite mrežu EDIH-a i njezinu misiju pisanjem i objavljivanjem informativnih članaka, intrigantnih objava na blogu ili zanimljivih intervjua s predstavnicima centara za digitalne inovacije. </a:t>
            </a:r>
          </a:p>
          <a:p>
            <a:r>
              <a:rPr lang="hr-HR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Podijelite svoje kreativne ideje i spoznaje s našim timom.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2329009" y="7326490"/>
            <a:ext cx="7570641" cy="218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hr-H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 mogućnosti povežite svoje aktivnosti s mrežom EDIH-a (npr. objavljujte relevantne vijesti na svojim internetskim stranicama ili u biltenu, na svoju platformu stavite poveznicu na </a:t>
            </a:r>
            <a:r>
              <a:rPr lang="hr-HR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internetske stranice mreže EDIH-a</a:t>
            </a:r>
            <a:r>
              <a:rPr lang="hr-H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uključite se u ili organizirajte događanja koja se bave digitalnim inovacijama ili na društvenim mrežama dijelite objave o digitalnoj transformaciji).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596828"/>
            <a:ext cx="758022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hr-H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Povedite razgovor o mreži EDIH-a s kolegama, profesionalnim krugovima i drugim dionicima i pobrinite se da materijali o mreži EDIH-a iz ovog paketa budu lako dostupni u vašim komunikacijskim kanalima.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24391"/>
            <a:ext cx="7580221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hr-HR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Misiju mreže EDIH-a možete poduprijeti i dijeljenjem, prenošenjem ili podržavanjem relevantnog sadržaja na društvenim mrežama.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60436" y="8656503"/>
            <a:ext cx="7580221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hr-H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Iskoristite svaku priliku da promovirate mrežu EDIH-a pomoću sredstava iz komunikacijskog paketa.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27050" y="7906991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Pokretačka snaga digitalne transformacije EU-a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hr-HR" sz="4000" dirty="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Videozapisi</a:t>
            </a:r>
            <a:endParaRPr lang="hr-HR" sz="4000">
              <a:solidFill>
                <a:schemeClr val="accent2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387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Videozapisi su dojmljiv način da predstavite rad i ciljeve mreže te primjere poduzeća koja su koristila njezine usluge. Možete ih dijeliti na raznim platformama kako biste doprli do šire publike.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hr-HR" sz="4000" dirty="0">
                <a:solidFill>
                  <a:schemeClr val="accent4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Brošura o uslugama</a:t>
            </a:r>
            <a:endParaRPr lang="hr-HR" sz="4000">
              <a:solidFill>
                <a:schemeClr val="accent4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Našu informativnu brošuru o uslugama razdijelite potencijalnim dionicima i partnerima da imaju detaljan pregled naših usluga i koristi za klijente.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166651" y="772892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hr-HR" sz="4000" dirty="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Plakat za stalak („pingvin”)</a:t>
            </a:r>
            <a:endParaRPr lang="hr-HR" sz="4000" dirty="0">
              <a:solidFill>
                <a:srgbClr val="FFCF00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Atraktivnim plakatom privucite pozornost i potaknite razgovore o mreži EDIH-a na događanjima, konferencijama ili radionicama.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hr-HR" sz="4000" dirty="0">
                <a:solidFill>
                  <a:schemeClr val="accent1"/>
                </a:solidFill>
                <a:latin typeface="Arial"/>
                <a:ea typeface="Calibri" panose="020F050202020403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Infografike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r-HR" sz="10300" b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Komunikacijski materijali</a:t>
            </a:r>
          </a:p>
          <a:p>
            <a:endParaRPr lang="es-ES" sz="1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/>
          </a:bodyPr>
          <a:lstStyle/>
          <a:p>
            <a:r>
              <a:rPr lang="hr-HR" sz="3600" b="0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Naši sveobuhvatni komunikacijski materijali, osmišljeni da vaše informativne aktivnosti budu efektne i zanimljive, pomoći će vam da uspješno promovirate misiju mreže.</a:t>
            </a:r>
          </a:p>
        </p:txBody>
      </p:sp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78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Naše </a:t>
            </a:r>
            <a:r>
              <a:rPr lang="hr-HR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infografike</a:t>
            </a:r>
            <a:r>
              <a:rPr lang="hr-H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možete dijeliti na društvenim mrežama, internetskim stranicama ili u prezentacijama kako biste na jasan i uvjerljiv način prenijeli bitne informacije o mreži EDIH-a.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Pokretačka snaga digitalne transformacije EU-a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11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8"/>
            <a:ext cx="9212392" cy="3000651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hr-HR" sz="4000" dirty="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Pozadina za virtualne sastanke</a:t>
            </a:r>
            <a:endParaRPr lang="hr-HR" sz="4000">
              <a:solidFill>
                <a:schemeClr val="accent2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Koristite našu posebno oblikovanu pozadinu za vrijeme internetskih seminara ili virtualnih sastanaka kao motiv za razgovore o mreži.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hr-HR" sz="4000" dirty="0">
                <a:solidFill>
                  <a:srgbClr val="934B4F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Natpisi za internetske stranice</a:t>
            </a:r>
            <a:endParaRPr lang="hr-HR" sz="4000" dirty="0">
              <a:solidFill>
                <a:srgbClr val="934B4F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Dodajte ih svojim internetskim stranicama da povećate vidljivost mreže i podržite njezinu misiju.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915839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hr-HR" sz="4000" dirty="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Natpis za e-poruke</a:t>
            </a:r>
            <a:endParaRPr lang="hr-HR" sz="4000">
              <a:solidFill>
                <a:srgbClr val="FFCF00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4623725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hr-HR" sz="1950" dirty="0">
                <a:latin typeface="Arial"/>
                <a:cs typeface="Arial"/>
              </a:rPr>
              <a:t>Dodajte ga svojim potpisima u e-porukama ili biltenima kako bi mreža EDIH-a stalno bila u vidokrugu vaših profesionalnih kontakata.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1450447"/>
            <a:ext cx="74516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hr-HR" sz="4000" dirty="0">
                <a:solidFill>
                  <a:srgbClr val="FF5A63"/>
                </a:solidFill>
                <a:latin typeface="Arial"/>
                <a:ea typeface="Calibri" panose="020F0502020204030204" pitchFamily="34" charset="0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Objave na društvenim medijima</a:t>
            </a:r>
            <a:endParaRPr lang="hr-HR" sz="4000" dirty="0">
              <a:solidFill>
                <a:srgbClr val="FF5A63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2193289"/>
            <a:ext cx="7434871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19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Uštedite si vrijeme i trud korištenjem naših gotovih objava za društvene mreže. Oblikovane su tako da privuku pozornost i budu prikladne za dijeljenje kako biste s lakoćom pronijeli glas o mreži.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Pokretačka snaga digitalne transformacije EU-a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16694" y="6948128"/>
            <a:ext cx="8290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hr-HR" sz="280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tim materijalima na raspolaganju možete odigrati važnu ulogu u širenju poruke i utjecaja mreže EDIH-a. Vaše sudjelovanje u svojstvu umnažatelja pridonijet će ubrzanju digitalne transformacije, uvođenju inovacija i rastu u cijeloj Europskoj uniji.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60761" y="8985389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637987" y="7942023"/>
            <a:ext cx="6884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Ako trebate savjet ili imate pitanja o paketu, obratite nam se na adresu: 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info@edihnetwork.eu</a:t>
            </a: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508095" y="7026275"/>
            <a:ext cx="6164498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hr-HR" sz="4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Želimo čuti vas!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1C816D-FD5D-4E38-A8F5-9437607A4DFF}">
  <ds:schemaRefs>
    <ds:schemaRef ds:uri="http://purl.org/dc/elements/1.1/"/>
    <ds:schemaRef ds:uri="fb6c068c-bc2d-4620-b517-6a4d82a7e161"/>
    <ds:schemaRef ds:uri="http://schemas.microsoft.com/office/2006/documentManagement/types"/>
    <ds:schemaRef ds:uri="http://schemas.microsoft.com/office/infopath/2007/PartnerControls"/>
    <ds:schemaRef ds:uri="http://purl.org/dc/dcmitype/"/>
    <ds:schemaRef ds:uri="604b4288-15a6-4b36-801c-a9875e40b072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E7821A-1969-4116-9DAA-019DB25995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c068c-bc2d-4620-b517-6a4d82a7e161"/>
    <ds:schemaRef ds:uri="604b4288-15a6-4b36-801c-a9875e40b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2698</TotalTime>
  <Words>704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EC Square Sans Pro</vt:lpstr>
      <vt:lpstr>Times New Roman</vt:lpstr>
      <vt:lpstr>Calibri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/>
  <cp:keywords/>
  <dc:description/>
  <cp:lastModifiedBy>LAMPROPOULOU Anna</cp:lastModifiedBy>
  <cp:revision>68</cp:revision>
  <dcterms:created xsi:type="dcterms:W3CDTF">2022-09-13T15:48:24Z</dcterms:created>
  <dcterms:modified xsi:type="dcterms:W3CDTF">2024-03-28T09:42:03Z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