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FF"/>
    <a:srgbClr val="934B4F"/>
    <a:srgbClr val="FFCF00"/>
    <a:srgbClr val="FF5A63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B7348C2A-5E0F-452F-9A39-EE7D9749D4A5}"/>
    <pc:docChg chg="modSld">
      <pc:chgData name="GKOURMA Adriana" userId="6c1bde2e-c56c-4733-9819-bee0f5f6d3a6" providerId="ADAL" clId="{B7348C2A-5E0F-452F-9A39-EE7D9749D4A5}" dt="2024-04-01T11:53:36.669" v="27" actId="14100"/>
      <pc:docMkLst>
        <pc:docMk/>
      </pc:docMkLst>
      <pc:sldChg chg="modSp mod">
        <pc:chgData name="GKOURMA Adriana" userId="6c1bde2e-c56c-4733-9819-bee0f5f6d3a6" providerId="ADAL" clId="{B7348C2A-5E0F-452F-9A39-EE7D9749D4A5}" dt="2024-04-01T09:29:28.723" v="20" actId="14100"/>
        <pc:sldMkLst>
          <pc:docMk/>
          <pc:sldMk cId="1620281344" sldId="270"/>
        </pc:sldMkLst>
        <pc:spChg chg="mod">
          <ac:chgData name="GKOURMA Adriana" userId="6c1bde2e-c56c-4733-9819-bee0f5f6d3a6" providerId="ADAL" clId="{B7348C2A-5E0F-452F-9A39-EE7D9749D4A5}" dt="2024-04-01T09:29:28.723" v="20" actId="14100"/>
          <ac:spMkLst>
            <pc:docMk/>
            <pc:sldMk cId="1620281344" sldId="270"/>
            <ac:spMk id="23" creationId="{50E2ED90-ADC5-0D4D-6904-3047DA1B8301}"/>
          </ac:spMkLst>
        </pc:spChg>
      </pc:sldChg>
      <pc:sldChg chg="modSp mod">
        <pc:chgData name="GKOURMA Adriana" userId="6c1bde2e-c56c-4733-9819-bee0f5f6d3a6" providerId="ADAL" clId="{B7348C2A-5E0F-452F-9A39-EE7D9749D4A5}" dt="2024-04-01T11:53:11.252" v="24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B7348C2A-5E0F-452F-9A39-EE7D9749D4A5}" dt="2024-04-01T09:26:30.414" v="1" actId="1076"/>
          <ac:spMkLst>
            <pc:docMk/>
            <pc:sldMk cId="977502121" sldId="278"/>
            <ac:spMk id="16" creationId="{250AF70B-952C-2DC4-4559-78157EC86AA5}"/>
          </ac:spMkLst>
        </pc:spChg>
        <pc:spChg chg="mod">
          <ac:chgData name="GKOURMA Adriana" userId="6c1bde2e-c56c-4733-9819-bee0f5f6d3a6" providerId="ADAL" clId="{B7348C2A-5E0F-452F-9A39-EE7D9749D4A5}" dt="2024-04-01T11:53:11.252" v="24" actId="14100"/>
          <ac:spMkLst>
            <pc:docMk/>
            <pc:sldMk cId="977502121" sldId="278"/>
            <ac:spMk id="29" creationId="{2B11DAC4-0710-F043-4AF0-E87901281637}"/>
          </ac:spMkLst>
        </pc:spChg>
        <pc:spChg chg="mod">
          <ac:chgData name="GKOURMA Adriana" userId="6c1bde2e-c56c-4733-9819-bee0f5f6d3a6" providerId="ADAL" clId="{B7348C2A-5E0F-452F-9A39-EE7D9749D4A5}" dt="2024-04-01T09:26:30.414" v="1" actId="1076"/>
          <ac:spMkLst>
            <pc:docMk/>
            <pc:sldMk cId="977502121" sldId="278"/>
            <ac:spMk id="30" creationId="{144BFFAB-0002-AD46-60E8-186EF89D1890}"/>
          </ac:spMkLst>
        </pc:spChg>
        <pc:spChg chg="mod">
          <ac:chgData name="GKOURMA Adriana" userId="6c1bde2e-c56c-4733-9819-bee0f5f6d3a6" providerId="ADAL" clId="{B7348C2A-5E0F-452F-9A39-EE7D9749D4A5}" dt="2024-04-01T09:26:20.577" v="0" actId="14100"/>
          <ac:spMkLst>
            <pc:docMk/>
            <pc:sldMk cId="977502121" sldId="278"/>
            <ac:spMk id="33" creationId="{10F0A948-64DB-BB85-88DF-53F6551ABE8D}"/>
          </ac:spMkLst>
        </pc:spChg>
        <pc:picChg chg="mod">
          <ac:chgData name="GKOURMA Adriana" userId="6c1bde2e-c56c-4733-9819-bee0f5f6d3a6" providerId="ADAL" clId="{B7348C2A-5E0F-452F-9A39-EE7D9749D4A5}" dt="2024-04-01T09:26:30.414" v="1" actId="1076"/>
          <ac:picMkLst>
            <pc:docMk/>
            <pc:sldMk cId="977502121" sldId="278"/>
            <ac:picMk id="6" creationId="{8A121BEE-35D2-045D-455B-241E668C9EB0}"/>
          </ac:picMkLst>
        </pc:picChg>
      </pc:sldChg>
      <pc:sldChg chg="modSp mod">
        <pc:chgData name="GKOURMA Adriana" userId="6c1bde2e-c56c-4733-9819-bee0f5f6d3a6" providerId="ADAL" clId="{B7348C2A-5E0F-452F-9A39-EE7D9749D4A5}" dt="2024-04-01T11:53:36.669" v="27" actId="14100"/>
        <pc:sldMkLst>
          <pc:docMk/>
          <pc:sldMk cId="3071119776" sldId="279"/>
        </pc:sldMkLst>
        <pc:spChg chg="mod">
          <ac:chgData name="GKOURMA Adriana" userId="6c1bde2e-c56c-4733-9819-bee0f5f6d3a6" providerId="ADAL" clId="{B7348C2A-5E0F-452F-9A39-EE7D9749D4A5}" dt="2024-04-01T09:28:01.860" v="12" actId="14100"/>
          <ac:spMkLst>
            <pc:docMk/>
            <pc:sldMk cId="3071119776" sldId="279"/>
            <ac:spMk id="5" creationId="{2B0FF034-5AD0-D161-0222-D78DA565C4F1}"/>
          </ac:spMkLst>
        </pc:spChg>
        <pc:spChg chg="mod">
          <ac:chgData name="GKOURMA Adriana" userId="6c1bde2e-c56c-4733-9819-bee0f5f6d3a6" providerId="ADAL" clId="{B7348C2A-5E0F-452F-9A39-EE7D9749D4A5}" dt="2024-04-01T09:27:01.768" v="4" actId="14100"/>
          <ac:spMkLst>
            <pc:docMk/>
            <pc:sldMk cId="3071119776" sldId="279"/>
            <ac:spMk id="11" creationId="{0F65EE63-60FE-C70F-A609-02BA76625E87}"/>
          </ac:spMkLst>
        </pc:spChg>
        <pc:spChg chg="mod">
          <ac:chgData name="GKOURMA Adriana" userId="6c1bde2e-c56c-4733-9819-bee0f5f6d3a6" providerId="ADAL" clId="{B7348C2A-5E0F-452F-9A39-EE7D9749D4A5}" dt="2024-04-01T09:27:55.581" v="11" actId="1076"/>
          <ac:spMkLst>
            <pc:docMk/>
            <pc:sldMk cId="3071119776" sldId="279"/>
            <ac:spMk id="12" creationId="{C857DB31-C8F5-087C-6040-B6CF66ADF8B9}"/>
          </ac:spMkLst>
        </pc:spChg>
        <pc:spChg chg="mod">
          <ac:chgData name="GKOURMA Adriana" userId="6c1bde2e-c56c-4733-9819-bee0f5f6d3a6" providerId="ADAL" clId="{B7348C2A-5E0F-452F-9A39-EE7D9749D4A5}" dt="2024-04-01T09:28:59.436" v="18" actId="14100"/>
          <ac:spMkLst>
            <pc:docMk/>
            <pc:sldMk cId="3071119776" sldId="279"/>
            <ac:spMk id="14" creationId="{4AC08B77-9CAA-92CE-3BE1-149B2C6A3BFD}"/>
          </ac:spMkLst>
        </pc:spChg>
        <pc:spChg chg="mod">
          <ac:chgData name="GKOURMA Adriana" userId="6c1bde2e-c56c-4733-9819-bee0f5f6d3a6" providerId="ADAL" clId="{B7348C2A-5E0F-452F-9A39-EE7D9749D4A5}" dt="2024-04-01T09:29:04.097" v="19" actId="1076"/>
          <ac:spMkLst>
            <pc:docMk/>
            <pc:sldMk cId="3071119776" sldId="279"/>
            <ac:spMk id="15" creationId="{964ACAD3-E04E-2718-B502-3F88E781FCC4}"/>
          </ac:spMkLst>
        </pc:spChg>
        <pc:spChg chg="mod">
          <ac:chgData name="GKOURMA Adriana" userId="6c1bde2e-c56c-4733-9819-bee0f5f6d3a6" providerId="ADAL" clId="{B7348C2A-5E0F-452F-9A39-EE7D9749D4A5}" dt="2024-04-01T11:53:29.705" v="25" actId="120"/>
          <ac:spMkLst>
            <pc:docMk/>
            <pc:sldMk cId="3071119776" sldId="279"/>
            <ac:spMk id="17" creationId="{0A004509-1F0C-DFF8-ABF2-9E56847B8BD5}"/>
          </ac:spMkLst>
        </pc:spChg>
        <pc:spChg chg="mod">
          <ac:chgData name="GKOURMA Adriana" userId="6c1bde2e-c56c-4733-9819-bee0f5f6d3a6" providerId="ADAL" clId="{B7348C2A-5E0F-452F-9A39-EE7D9749D4A5}" dt="2024-04-01T11:53:36.669" v="27" actId="14100"/>
          <ac:spMkLst>
            <pc:docMk/>
            <pc:sldMk cId="3071119776" sldId="279"/>
            <ac:spMk id="19" creationId="{40C0D4E9-B546-AD3E-CD9F-BB7502C8FD3E}"/>
          </ac:spMkLst>
        </pc:spChg>
        <pc:spChg chg="mod">
          <ac:chgData name="GKOURMA Adriana" userId="6c1bde2e-c56c-4733-9819-bee0f5f6d3a6" providerId="ADAL" clId="{B7348C2A-5E0F-452F-9A39-EE7D9749D4A5}" dt="2024-04-01T09:28:49.946" v="17" actId="14100"/>
          <ac:spMkLst>
            <pc:docMk/>
            <pc:sldMk cId="3071119776" sldId="279"/>
            <ac:spMk id="35" creationId="{DA8FAE15-5C3C-05AB-9F25-001DA6EB30CB}"/>
          </ac:spMkLst>
        </pc:spChg>
        <pc:grpChg chg="mod">
          <ac:chgData name="GKOURMA Adriana" userId="6c1bde2e-c56c-4733-9819-bee0f5f6d3a6" providerId="ADAL" clId="{B7348C2A-5E0F-452F-9A39-EE7D9749D4A5}" dt="2024-04-01T09:27:48.223" v="10" actId="1076"/>
          <ac:grpSpMkLst>
            <pc:docMk/>
            <pc:sldMk cId="3071119776" sldId="279"/>
            <ac:grpSpMk id="29" creationId="{F7ACD38B-A1D3-0F70-623F-4EED8A4935CD}"/>
          </ac:grpSpMkLst>
        </pc:grpChg>
        <pc:grpChg chg="mod">
          <ac:chgData name="GKOURMA Adriana" userId="6c1bde2e-c56c-4733-9819-bee0f5f6d3a6" providerId="ADAL" clId="{B7348C2A-5E0F-452F-9A39-EE7D9749D4A5}" dt="2024-04-01T09:28:35.986" v="15" actId="1076"/>
          <ac:grpSpMkLst>
            <pc:docMk/>
            <pc:sldMk cId="3071119776" sldId="279"/>
            <ac:grpSpMk id="31" creationId="{B93907FE-7DA2-6E7C-D108-0EA1A6D69B1C}"/>
          </ac:grpSpMkLst>
        </pc:grpChg>
      </pc:sldChg>
      <pc:sldChg chg="modSp mod">
        <pc:chgData name="GKOURMA Adriana" userId="6c1bde2e-c56c-4733-9819-bee0f5f6d3a6" providerId="ADAL" clId="{B7348C2A-5E0F-452F-9A39-EE7D9749D4A5}" dt="2024-04-01T09:29:55.107" v="23" actId="166"/>
        <pc:sldMkLst>
          <pc:docMk/>
          <pc:sldMk cId="2804756480" sldId="280"/>
        </pc:sldMkLst>
        <pc:spChg chg="mod">
          <ac:chgData name="GKOURMA Adriana" userId="6c1bde2e-c56c-4733-9819-bee0f5f6d3a6" providerId="ADAL" clId="{B7348C2A-5E0F-452F-9A39-EE7D9749D4A5}" dt="2024-04-01T09:29:39.269" v="21" actId="14100"/>
          <ac:spMkLst>
            <pc:docMk/>
            <pc:sldMk cId="2804756480" sldId="280"/>
            <ac:spMk id="8" creationId="{42BCC5F5-960D-C701-FAD4-5F45515105CF}"/>
          </ac:spMkLst>
        </pc:spChg>
        <pc:spChg chg="mod">
          <ac:chgData name="GKOURMA Adriana" userId="6c1bde2e-c56c-4733-9819-bee0f5f6d3a6" providerId="ADAL" clId="{B7348C2A-5E0F-452F-9A39-EE7D9749D4A5}" dt="2024-04-01T09:29:46.713" v="22" actId="14100"/>
          <ac:spMkLst>
            <pc:docMk/>
            <pc:sldMk cId="2804756480" sldId="280"/>
            <ac:spMk id="26" creationId="{6AE6418C-294C-6EB7-6A06-BA581DC56AD6}"/>
          </ac:spMkLst>
        </pc:spChg>
        <pc:picChg chg="ord">
          <ac:chgData name="GKOURMA Adriana" userId="6c1bde2e-c56c-4733-9819-bee0f5f6d3a6" providerId="ADAL" clId="{B7348C2A-5E0F-452F-9A39-EE7D9749D4A5}" dt="2024-04-01T09:29:55.107" v="23" actId="166"/>
          <ac:picMkLst>
            <pc:docMk/>
            <pc:sldMk cId="2804756480" sldId="280"/>
            <ac:picMk id="11" creationId="{ACA18646-8CC9-1652-C1C3-4E266570A317}"/>
          </ac:picMkLst>
        </pc:picChg>
      </pc:sldChg>
    </pc:docChg>
  </pc:docChgLst>
  <pc:docChgLst>
    <pc:chgData name="LAMPROPOULOU Anna" userId="83b4f371-e610-4fc2-be37-eba1beaf4cee" providerId="ADAL" clId="{A4AD12A9-92E1-4BD1-A2AF-6F24BE2381A9}"/>
    <pc:docChg chg="custSel modSld">
      <pc:chgData name="LAMPROPOULOU Anna" userId="83b4f371-e610-4fc2-be37-eba1beaf4cee" providerId="ADAL" clId="{A4AD12A9-92E1-4BD1-A2AF-6F24BE2381A9}" dt="2024-03-28T12:02:26.395" v="18" actId="207"/>
      <pc:docMkLst>
        <pc:docMk/>
      </pc:docMkLst>
      <pc:sldChg chg="modSp mod">
        <pc:chgData name="LAMPROPOULOU Anna" userId="83b4f371-e610-4fc2-be37-eba1beaf4cee" providerId="ADAL" clId="{A4AD12A9-92E1-4BD1-A2AF-6F24BE2381A9}" dt="2024-03-28T11:59:00.057" v="11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A4AD12A9-92E1-4BD1-A2AF-6F24BE2381A9}" dt="2024-03-28T11:57:55.035" v="9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A4AD12A9-92E1-4BD1-A2AF-6F24BE2381A9}" dt="2024-03-28T11:58:31.543" v="10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A4AD12A9-92E1-4BD1-A2AF-6F24BE2381A9}" dt="2024-03-28T11:59:00.057" v="11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A4AD12A9-92E1-4BD1-A2AF-6F24BE2381A9}" dt="2024-03-28T11:55:43.390" v="3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A4AD12A9-92E1-4BD1-A2AF-6F24BE2381A9}" dt="2024-03-28T12:02:26.395" v="18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A4AD12A9-92E1-4BD1-A2AF-6F24BE2381A9}" dt="2024-03-28T12:00:24.394" v="12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A4AD12A9-92E1-4BD1-A2AF-6F24BE2381A9}" dt="2024-03-28T12:00:44.347" v="13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A4AD12A9-92E1-4BD1-A2AF-6F24BE2381A9}" dt="2024-03-28T12:01:03.362" v="14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A4AD12A9-92E1-4BD1-A2AF-6F24BE2381A9}" dt="2024-03-28T12:02:26.395" v="18" actId="20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social-media-posts" TargetMode="External"/><Relationship Id="rId13" Type="http://schemas.openxmlformats.org/officeDocument/2006/relationships/image" Target="../media/image16.emf"/><Relationship Id="rId18" Type="http://schemas.openxmlformats.org/officeDocument/2006/relationships/image" Target="../media/image24.emf"/><Relationship Id="rId3" Type="http://schemas.openxmlformats.org/officeDocument/2006/relationships/hyperlink" Target="https://european-digital-innovation-hubs.ec.europa.eu/media%23online-meeting-background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s://european-digital-innovation-hubs.ec.europa.eu/media%23email-signature-banner" TargetMode="External"/><Relationship Id="rId12" Type="http://schemas.openxmlformats.org/officeDocument/2006/relationships/image" Target="../media/image15.emf"/><Relationship Id="rId17" Type="http://schemas.openxmlformats.org/officeDocument/2006/relationships/image" Target="../media/image23.emf"/><Relationship Id="rId2" Type="http://schemas.openxmlformats.org/officeDocument/2006/relationships/hyperlink" Target="https://european-digital-innovation-hubs.ec.europa.eu/media#online-meeting-background" TargetMode="External"/><Relationship Id="rId16" Type="http://schemas.openxmlformats.org/officeDocument/2006/relationships/hyperlink" Target="mailto:info@edihnetwork.eu" TargetMode="External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email-signature-banner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european-digital-innovation-hubs.ec.europa.eu/media%23website-banners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7.emf"/><Relationship Id="rId19" Type="http://schemas.openxmlformats.org/officeDocument/2006/relationships/image" Target="../media/image25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hyperlink" Target="https://european-digital-innovation-hubs.ec.europa.eu/media%23social-media-posts" TargetMode="External"/><Relationship Id="rId14" Type="http://schemas.openxmlformats.org/officeDocument/2006/relationships/hyperlink" Target="https://european-digital-innovation-hubs.ec.europa.eu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hu-HU" sz="7200" b="1">
                <a:solidFill>
                  <a:schemeClr val="bg2"/>
                </a:solidFill>
              </a:rPr>
              <a:t>Az európai digitális innovációs központok hálózata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b="0">
                <a:solidFill>
                  <a:srgbClr val="FFFEFB"/>
                </a:solidFill>
              </a:rPr>
              <a:t>Az EU digitális átalakulásának motorja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8244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Európa digitális forradalmának középpontjában az európai digitális innovációs központok hálózata áll.</a:t>
            </a:r>
          </a:p>
          <a:p>
            <a:r>
              <a:rPr lang="hu-HU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hu-HU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dinamikus, páneurópai szakértői közösség célja, hogy átalakítsa a kis- és középvállalkozások (kkv-k) és a közszektorbeli szervezetek digitális környezetét.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hu-HU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európai digitális innovációs központok a digitális tudás fáklyahordozói, melyek segítenek a kkv-nak eligazodni napjaink gyorsan változó és a technológia által meghatározott világában.</a:t>
            </a:r>
            <a:br>
              <a:rPr lang="hu-HU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digitalizációban rejlő lehetőségek kiaknázása révén a vállalkozások javíthatják termelési folyamataikat, növelhetik hatékonyságukat és előnyre tehetnek szert versenytársaikkal szemben.</a:t>
            </a:r>
            <a:r>
              <a:rPr lang="hu-HU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46683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91845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hu-HU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európai digitális innovációs központok célja azonban túlmutat a digitalizációban rejlő lehetőségek kiaknázásán.</a:t>
            </a:r>
            <a:br>
              <a:rPr lang="hu-HU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Tevékenységük olyan tudatos és felelősségteljes szolgáltatásnyújtási megközelítésen alapul, mely támogatja a környezeti fenntarthatóságot.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hu-HU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Európai Bizottsággal az élén ez a hálózat több mint 200 digitális innovációs központot egyesít, melyek stratégiailag oszlanak el az uniós tagállamokban, valamint Izlandon, Liechtensteinben és Norvégiában.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hu-HU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Tartson velünk ezen az izgalmas úton, melyen közösen alakítjuk Európa digitális jövőjét! </a:t>
            </a:r>
            <a:r>
              <a:rPr lang="hu-HU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 digitális átalakulásának motorja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35627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962393"/>
            <a:ext cx="8991600" cy="1301323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946" y="931021"/>
            <a:ext cx="19888200" cy="1975926"/>
          </a:xfrm>
        </p:spPr>
        <p:txBody>
          <a:bodyPr anchor="ctr">
            <a:normAutofit/>
          </a:bodyPr>
          <a:lstStyle/>
          <a:p>
            <a:r>
              <a:rPr lang="hu-HU" sz="13000" b="1" dirty="0">
                <a:solidFill>
                  <a:schemeClr val="accent1"/>
                </a:solidFill>
              </a:rPr>
              <a:t>Lépjen a tettek mezejére!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hu-HU" sz="4800" b="0">
                <a:solidFill>
                  <a:schemeClr val="accent2"/>
                </a:solidFill>
              </a:rPr>
              <a:t>Hogyan segíthet az európai digitális innovációs központok hálózatának népszerűsítésében?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83408" y="6898930"/>
            <a:ext cx="8534400" cy="32477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050475" y="4687912"/>
            <a:ext cx="7696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Tájékoztató cikkek vagy gondolatébresztő blogbejegyzés írásával és publikálásával, valamint a digitális innovációs központ képviselőivel készített izgalmas interjúk közzétételével Ön is támogathatja az európai digitális innovációs központok hálózatának küldetését. </a:t>
            </a:r>
          </a:p>
          <a:p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Ossza meg kreatív ötleteit és meglátásait csapatunkkal!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1989541" y="6926043"/>
            <a:ext cx="8002523" cy="324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Adott esetben kapcsolatot teremthet saját törekvései és az európai digitális innovációs központok hálózata között (például releváns hírek megjelenítésével a honlapján vagy a hírlevelében, az </a:t>
            </a:r>
            <a:r>
              <a:rPr lang="hu-HU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európai digitális innovációs központok hálózatának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honlapjára mutató hivatkozás elhelyezésével saját platformján, a digitális innovációval foglalkozó rendezvényeken való részvétellel vagy ilyen rendezvények szervezésével, valamint a digitális átalakulással kapcsolatos ismereteknek a közösségimédia-felületeken keresztüli megosztásával).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23247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442869"/>
            <a:ext cx="7816614" cy="218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Beszélgessen kollégáival, szakmai partnereivel és a többi érintett féllel az európai digitális innovációs központok hálózatáról, és gondoskodjon arról, hogy az európai digitális innovációs központtok hálózatáról szóló anyagok, melyeket ebben az eszköztárban a rendelkezésére bocsátunk, könnyen elérhetők legyenek a kommunikációs csatornáin.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92214"/>
            <a:ext cx="7580221" cy="11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kapcsolódó közösségimédia-tartalmak megosztásával, továbbosztásával és kedvelésével is hozzájárulhat az európai digitális innovációs központok hálózatának népszerűsítéséhez.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36236" y="8385916"/>
            <a:ext cx="7822656" cy="11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kommunikációs eszköztárban biztosított anyagokat felhasználva megragadhatja a kínálkozó lehetőségeket az európai digitális innovációs központok hálózatának népszerűsítésére.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882182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45208" y="7697264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 digitális átalakulásának motorja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Videó</a:t>
            </a:r>
            <a:endParaRPr lang="hu-HU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Videónkat felhasználva hatásosan ismertetheti a hálózat eredményes munkáját, céljait és sikertörténeteit. Ossza meg a különböző platformokon, hogy minél szélesebb közönséget érjen el.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Tájékoztató füzet</a:t>
            </a:r>
            <a:endParaRPr lang="hu-HU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Tájékoztató </a:t>
            </a:r>
            <a:r>
              <a:rPr lang="hu-H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füzeteink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továbbítása révén részletes áttekintést nyújthat a potenciális érdekelt feleknek és partnereknek a szolgáltatásainkról és az ügyfeleknek nyújtott előnyökről.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Roll-up banner</a:t>
            </a:r>
            <a:endParaRPr lang="hu-HU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Látványos roll-</a:t>
            </a:r>
            <a:r>
              <a:rPr lang="hu-H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bannerünk a rendezvényeken, konferenciákon vagy műhelyértekezleteken kihelyezve felkelti a figyelmet és beszélgetések indíthat az európai digitális innovációs központok hálózatáról.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Infografikák</a:t>
            </a:r>
            <a:endParaRPr lang="hu-HU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Kommunikációs anyagok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/>
          </a:bodyPr>
          <a:lstStyle/>
          <a:p>
            <a:r>
              <a:rPr lang="hu-HU" sz="3600" b="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Átfogó kommunikációs anyagaink segítségével, melyeket úgy állítottunk össze, hogy tájékoztatási</a:t>
            </a:r>
            <a:br>
              <a:rPr lang="hu-HU" sz="3600" b="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hu-HU" sz="3600" b="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tevékenységét hatásosabbá és érdekesebbé tegyék, hatékonyan képviselheti hálózatunk küldetését.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Infografikáink közösségimédia-csatornáin, weboldalain vagy előadásain való megosztásával közérthető és meggyőző módon ismertetheti az európai digitális innovációs központok hálózatával kapcsolatos legfontosabb információkat.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 digitális átalakulásának motorja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20586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36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Háttér online megbeszélésekhez</a:t>
            </a:r>
            <a:endParaRPr lang="hu-HU" sz="36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hu-HU" sz="196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webináriumok</a:t>
            </a:r>
            <a:r>
              <a:rPr lang="hu-HU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vagy virtuális találkozók során az online megbeszélésekhez készített egyedi hátterünk használatával megfelelő légkört teremthet a hálózatról folytatott beszélgetésekhez.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Webes szalaghirdetés</a:t>
            </a:r>
            <a:endParaRPr lang="hu-HU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Szalaghirdetésünket a honlapján elhelyezve növelheti a hálózat láthatóságát és támogathatja küldetését.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20586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98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36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E-mailbe beágyazható szalaghirdetés</a:t>
            </a:r>
            <a:endParaRPr lang="hu-HU" sz="36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u-HU" sz="1950" dirty="0">
                <a:latin typeface="Arial"/>
                <a:cs typeface="Arial"/>
              </a:rPr>
              <a:t>Ha szalaghirdetésünket beágyazza e-mail-aláírásaiba vagy hírleveleibe, biztos lehet benne, hogy üzleti kapcsolatai nem felejtkeznek meg az európai digitális innovációs központok hálózatáról.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Posztok a közösségi médiában</a:t>
            </a:r>
            <a:endParaRPr lang="hu-HU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közösségimédia-posztokhoz készített mintáinkat felhasználva időt és energiát takaríthat meg. A posztokat úgy készítettük, hogy figyelemfelkeltőek és megoszthatók legyenek, így segítségükkel egyszerűbben promotálhatja a hálózatot.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 digitális átalakulásának motorja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48840" y="6731955"/>
            <a:ext cx="829093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6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rendelkezésre bocsátott anyagokkal Ön is döntő szerepet játszhat abban, hogy az európai digitális innovációs központok hálózatának üzenete és hatása minél többekhez eljusson. Multiplikátorként való közreműködése hozzá fog járulni a digitális átalakulás, az innováció és a növekedés felgyorsításához az Európai Unióban.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1931" y="7875569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 tanácsra van szüksége vagy kérdése van az eszköztárral kapcsolatban, forduljon hozzánk az alábbi e-mail-címen: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235364" y="6989540"/>
            <a:ext cx="7535555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Szívesen állunk rendelkezésére</a:t>
            </a:r>
            <a:r>
              <a:rPr lang="hu-HU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purl.org/dc/terms/"/>
    <ds:schemaRef ds:uri="http://purl.org/dc/elements/1.1/"/>
    <ds:schemaRef ds:uri="fb6c068c-bc2d-4620-b517-6a4d82a7e16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04b4288-15a6-4b36-801c-a9875e40b07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622767-ECAE-48EC-B8D6-D6162D200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</TotalTime>
  <Words>742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47</cp:revision>
  <dcterms:created xsi:type="dcterms:W3CDTF">2022-09-13T15:48:24Z</dcterms:created>
  <dcterms:modified xsi:type="dcterms:W3CDTF">2024-04-01T11:53:38Z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