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jálfgefinn þáttur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F00"/>
    <a:srgbClr val="0068FF"/>
    <a:srgbClr val="934B4F"/>
    <a:srgbClr val="FF5A63"/>
    <a:srgbClr val="FFFEFB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5DE4EC-6672-4827-ADB2-0FD0A4BF05C9}" v="6" dt="2024-04-01T13:30:53.346"/>
    <p1510:client id="{9F26B4D4-FEBD-6F42-654D-65367C1C1306}" v="57" dt="2024-04-01T12:38:05.084"/>
    <p1510:client id="{EB303647-7A60-4C89-84F7-B1DAA295188E}" v="4" dt="2024-04-01T12:33:42.12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97" y="72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MPROPOULOU Anna" userId="S::alampro@netcompany.com::83b4f371-e610-4fc2-be37-eba1beaf4cee" providerId="AD" clId="Web-{9F26B4D4-FEBD-6F42-654D-65367C1C1306}"/>
    <pc:docChg chg="modSld">
      <pc:chgData name="LAMPROPOULOU Anna" userId="S::alampro@netcompany.com::83b4f371-e610-4fc2-be37-eba1beaf4cee" providerId="AD" clId="Web-{9F26B4D4-FEBD-6F42-654D-65367C1C1306}" dt="2024-04-01T12:37:21.988" v="17" actId="20577"/>
      <pc:docMkLst>
        <pc:docMk/>
      </pc:docMkLst>
      <pc:sldChg chg="modSp">
        <pc:chgData name="LAMPROPOULOU Anna" userId="S::alampro@netcompany.com::83b4f371-e610-4fc2-be37-eba1beaf4cee" providerId="AD" clId="Web-{9F26B4D4-FEBD-6F42-654D-65367C1C1306}" dt="2024-04-01T12:36:12.874" v="13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9F26B4D4-FEBD-6F42-654D-65367C1C1306}" dt="2024-04-01T12:35:02.228" v="10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9F26B4D4-FEBD-6F42-654D-65367C1C1306}" dt="2024-04-01T12:35:20.995" v="11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9F26B4D4-FEBD-6F42-654D-65367C1C1306}" dt="2024-04-01T12:35:56.623" v="12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9F26B4D4-FEBD-6F42-654D-65367C1C1306}" dt="2024-04-01T12:36:12.874" v="13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9F26B4D4-FEBD-6F42-654D-65367C1C1306}" dt="2024-04-01T12:37:21.988" v="17" actId="20577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9F26B4D4-FEBD-6F42-654D-65367C1C1306}" dt="2024-04-01T12:36:36.875" v="14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9F26B4D4-FEBD-6F42-654D-65367C1C1306}" dt="2024-04-01T12:37:00.392" v="15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9F26B4D4-FEBD-6F42-654D-65367C1C1306}" dt="2024-04-01T12:37:11.003" v="16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9F26B4D4-FEBD-6F42-654D-65367C1C1306}" dt="2024-04-01T12:37:21.988" v="17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LAMPROPOULOU Anna" userId="83b4f371-e610-4fc2-be37-eba1beaf4cee" providerId="ADAL" clId="{585DE4EC-6672-4827-ADB2-0FD0A4BF05C9}"/>
    <pc:docChg chg="modSld">
      <pc:chgData name="LAMPROPOULOU Anna" userId="83b4f371-e610-4fc2-be37-eba1beaf4cee" providerId="ADAL" clId="{585DE4EC-6672-4827-ADB2-0FD0A4BF05C9}" dt="2024-04-01T13:31:53.214" v="4" actId="207"/>
      <pc:docMkLst>
        <pc:docMk/>
      </pc:docMkLst>
      <pc:sldChg chg="modSp mod">
        <pc:chgData name="LAMPROPOULOU Anna" userId="83b4f371-e610-4fc2-be37-eba1beaf4cee" providerId="ADAL" clId="{585DE4EC-6672-4827-ADB2-0FD0A4BF05C9}" dt="2024-04-01T13:31:53.214" v="4" actId="207"/>
        <pc:sldMkLst>
          <pc:docMk/>
          <pc:sldMk cId="1620281344" sldId="270"/>
        </pc:sldMkLst>
        <pc:spChg chg="mod">
          <ac:chgData name="LAMPROPOULOU Anna" userId="83b4f371-e610-4fc2-be37-eba1beaf4cee" providerId="ADAL" clId="{585DE4EC-6672-4827-ADB2-0FD0A4BF05C9}" dt="2024-04-01T13:31:53.214" v="4" actId="207"/>
          <ac:spMkLst>
            <pc:docMk/>
            <pc:sldMk cId="1620281344" sldId="270"/>
            <ac:spMk id="27" creationId="{AA0349BC-E389-8B2D-6E81-04C15E2536A8}"/>
          </ac:spMkLst>
        </pc:spChg>
      </pc:sldChg>
      <pc:sldChg chg="modSp mod">
        <pc:chgData name="LAMPROPOULOU Anna" userId="83b4f371-e610-4fc2-be37-eba1beaf4cee" providerId="ADAL" clId="{585DE4EC-6672-4827-ADB2-0FD0A4BF05C9}" dt="2024-04-01T12:39:12.658" v="3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585DE4EC-6672-4827-ADB2-0FD0A4BF05C9}" dt="2024-04-01T12:38:39.579" v="0" actId="20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83b4f371-e610-4fc2-be37-eba1beaf4cee" providerId="ADAL" clId="{585DE4EC-6672-4827-ADB2-0FD0A4BF05C9}" dt="2024-04-01T12:39:12.658" v="3" actId="20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83b4f371-e610-4fc2-be37-eba1beaf4cee" providerId="ADAL" clId="{585DE4EC-6672-4827-ADB2-0FD0A4BF05C9}" dt="2024-04-01T12:38:57.611" v="1" actId="20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83b4f371-e610-4fc2-be37-eba1beaf4cee" providerId="ADAL" clId="{585DE4EC-6672-4827-ADB2-0FD0A4BF05C9}" dt="2024-04-01T12:39:06.126" v="2" actId="207"/>
          <ac:spMkLst>
            <pc:docMk/>
            <pc:sldMk cId="2804756480" sldId="280"/>
            <ac:spMk id="32" creationId="{5FE5473D-3B54-2AA6-3850-236AECE6E160}"/>
          </ac:spMkLst>
        </pc:spChg>
      </pc:sldChg>
    </pc:docChg>
  </pc:docChgLst>
  <pc:docChgLst>
    <pc:chgData name="KENEHAN Mairead (CNECT)" userId="631832d6-b52f-42e8-bd0c-0d7de53353bb" providerId="ADAL" clId="{6EDA289F-C573-40C2-8F7A-21438E1829E0}"/>
    <pc:docChg chg="custSel modSld">
      <pc:chgData name="KENEHAN Mairead (CNECT)" userId="631832d6-b52f-42e8-bd0c-0d7de53353bb" providerId="ADAL" clId="{6EDA289F-C573-40C2-8F7A-21438E1829E0}" dt="2024-03-27T15:36:41.271" v="0" actId="27636"/>
      <pc:docMkLst>
        <pc:docMk/>
      </pc:docMkLst>
      <pc:sldChg chg="modSp mod">
        <pc:chgData name="KENEHAN Mairead (CNECT)" userId="631832d6-b52f-42e8-bd0c-0d7de53353bb" providerId="ADAL" clId="{6EDA289F-C573-40C2-8F7A-21438E1829E0}" dt="2024-03-27T15:36:41.271" v="0" actId="27636"/>
        <pc:sldMkLst>
          <pc:docMk/>
          <pc:sldMk cId="1620281344" sldId="270"/>
        </pc:sldMkLst>
        <pc:spChg chg="mod">
          <ac:chgData name="KENEHAN Mairead (CNECT)" userId="631832d6-b52f-42e8-bd0c-0d7de53353bb" providerId="ADAL" clId="{6EDA289F-C573-40C2-8F7A-21438E1829E0}" dt="2024-03-27T15:36:41.271" v="0" actId="27636"/>
          <ac:spMkLst>
            <pc:docMk/>
            <pc:sldMk cId="1620281344" sldId="270"/>
            <ac:spMk id="3" creationId="{469276F1-1777-48B7-D42A-6BEB39CE32C8}"/>
          </ac:spMkLst>
        </pc:spChg>
      </pc:sldChg>
    </pc:docChg>
  </pc:docChgLst>
  <pc:docChgLst>
    <pc:chgData name="GKOURMA Adriana" userId="6c1bde2e-c56c-4733-9819-bee0f5f6d3a6" providerId="ADAL" clId="{EB303647-7A60-4C89-84F7-B1DAA295188E}"/>
    <pc:docChg chg="modSld">
      <pc:chgData name="GKOURMA Adriana" userId="6c1bde2e-c56c-4733-9819-bee0f5f6d3a6" providerId="ADAL" clId="{EB303647-7A60-4C89-84F7-B1DAA295188E}" dt="2024-04-01T12:58:41.152" v="11" actId="1076"/>
      <pc:docMkLst>
        <pc:docMk/>
      </pc:docMkLst>
      <pc:sldChg chg="modSp mod">
        <pc:chgData name="GKOURMA Adriana" userId="6c1bde2e-c56c-4733-9819-bee0f5f6d3a6" providerId="ADAL" clId="{EB303647-7A60-4C89-84F7-B1DAA295188E}" dt="2024-04-01T12:57:55.033" v="5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EB303647-7A60-4C89-84F7-B1DAA295188E}" dt="2024-04-01T12:57:33.108" v="2" actId="14100"/>
          <ac:spMkLst>
            <pc:docMk/>
            <pc:sldMk cId="977502121" sldId="278"/>
            <ac:spMk id="14" creationId="{FF0D0773-AAED-4BEC-32EF-6EFF36C5FE0F}"/>
          </ac:spMkLst>
        </pc:spChg>
        <pc:spChg chg="mod">
          <ac:chgData name="GKOURMA Adriana" userId="6c1bde2e-c56c-4733-9819-bee0f5f6d3a6" providerId="ADAL" clId="{EB303647-7A60-4C89-84F7-B1DAA295188E}" dt="2024-04-01T12:57:41.304" v="3" actId="1076"/>
          <ac:spMkLst>
            <pc:docMk/>
            <pc:sldMk cId="977502121" sldId="278"/>
            <ac:spMk id="16" creationId="{250AF70B-952C-2DC4-4559-78157EC86AA5}"/>
          </ac:spMkLst>
        </pc:spChg>
        <pc:spChg chg="mod">
          <ac:chgData name="GKOURMA Adriana" userId="6c1bde2e-c56c-4733-9819-bee0f5f6d3a6" providerId="ADAL" clId="{EB303647-7A60-4C89-84F7-B1DAA295188E}" dt="2024-04-01T12:57:47.873" v="4" actId="14100"/>
          <ac:spMkLst>
            <pc:docMk/>
            <pc:sldMk cId="977502121" sldId="278"/>
            <ac:spMk id="29" creationId="{2B11DAC4-0710-F043-4AF0-E87901281637}"/>
          </ac:spMkLst>
        </pc:spChg>
        <pc:spChg chg="mod">
          <ac:chgData name="GKOURMA Adriana" userId="6c1bde2e-c56c-4733-9819-bee0f5f6d3a6" providerId="ADAL" clId="{EB303647-7A60-4C89-84F7-B1DAA295188E}" dt="2024-04-01T12:57:41.304" v="3" actId="1076"/>
          <ac:spMkLst>
            <pc:docMk/>
            <pc:sldMk cId="977502121" sldId="278"/>
            <ac:spMk id="30" creationId="{144BFFAB-0002-AD46-60E8-186EF89D1890}"/>
          </ac:spMkLst>
        </pc:spChg>
        <pc:spChg chg="mod">
          <ac:chgData name="GKOURMA Adriana" userId="6c1bde2e-c56c-4733-9819-bee0f5f6d3a6" providerId="ADAL" clId="{EB303647-7A60-4C89-84F7-B1DAA295188E}" dt="2024-04-01T12:57:55.033" v="5" actId="14100"/>
          <ac:spMkLst>
            <pc:docMk/>
            <pc:sldMk cId="977502121" sldId="278"/>
            <ac:spMk id="33" creationId="{10F0A948-64DB-BB85-88DF-53F6551ABE8D}"/>
          </ac:spMkLst>
        </pc:spChg>
        <pc:picChg chg="mod">
          <ac:chgData name="GKOURMA Adriana" userId="6c1bde2e-c56c-4733-9819-bee0f5f6d3a6" providerId="ADAL" clId="{EB303647-7A60-4C89-84F7-B1DAA295188E}" dt="2024-04-01T12:57:41.304" v="3" actId="1076"/>
          <ac:picMkLst>
            <pc:docMk/>
            <pc:sldMk cId="977502121" sldId="278"/>
            <ac:picMk id="6" creationId="{8A121BEE-35D2-045D-455B-241E668C9EB0}"/>
          </ac:picMkLst>
        </pc:picChg>
      </pc:sldChg>
      <pc:sldChg chg="modSp mod">
        <pc:chgData name="GKOURMA Adriana" userId="6c1bde2e-c56c-4733-9819-bee0f5f6d3a6" providerId="ADAL" clId="{EB303647-7A60-4C89-84F7-B1DAA295188E}" dt="2024-04-01T12:58:41.152" v="11" actId="1076"/>
        <pc:sldMkLst>
          <pc:docMk/>
          <pc:sldMk cId="2804756480" sldId="280"/>
        </pc:sldMkLst>
        <pc:spChg chg="mod">
          <ac:chgData name="GKOURMA Adriana" userId="6c1bde2e-c56c-4733-9819-bee0f5f6d3a6" providerId="ADAL" clId="{EB303647-7A60-4C89-84F7-B1DAA295188E}" dt="2024-04-01T12:58:41.152" v="11" actId="1076"/>
          <ac:spMkLst>
            <pc:docMk/>
            <pc:sldMk cId="2804756480" sldId="280"/>
            <ac:spMk id="81" creationId="{423D2F4B-685F-70BE-1B03-D35CF4D66FF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mailto:info@edihnetwork.eu" TargetMode="External"/><Relationship Id="rId3" Type="http://schemas.openxmlformats.org/officeDocument/2006/relationships/hyperlink" Target="https://european-digital-innovation-hubs.ec.europa.eu/media#online-meeting-background" TargetMode="External"/><Relationship Id="rId7" Type="http://schemas.openxmlformats.org/officeDocument/2006/relationships/image" Target="../media/image17.emf"/><Relationship Id="rId12" Type="http://schemas.openxmlformats.org/officeDocument/2006/relationships/image" Target="../media/image22.png"/><Relationship Id="rId17" Type="http://schemas.openxmlformats.org/officeDocument/2006/relationships/image" Target="../media/image26.emf"/><Relationship Id="rId2" Type="http://schemas.openxmlformats.org/officeDocument/2006/relationships/image" Target="../media/image7.png"/><Relationship Id="rId16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#social-media-posts" TargetMode="External"/><Relationship Id="rId11" Type="http://schemas.openxmlformats.org/officeDocument/2006/relationships/hyperlink" Target="https://european-digital-innovation-hubs.ec.europa.eu/home" TargetMode="External"/><Relationship Id="rId5" Type="http://schemas.openxmlformats.org/officeDocument/2006/relationships/hyperlink" Target="https://european-digital-innovation-hubs.ec.europa.eu/media#email-signature-banner" TargetMode="External"/><Relationship Id="rId15" Type="http://schemas.openxmlformats.org/officeDocument/2006/relationships/image" Target="../media/image24.emf"/><Relationship Id="rId10" Type="http://schemas.openxmlformats.org/officeDocument/2006/relationships/image" Target="../media/image16.emf"/><Relationship Id="rId4" Type="http://schemas.openxmlformats.org/officeDocument/2006/relationships/hyperlink" Target="https://european-digital-innovation-hubs.ec.europa.eu/media#website-banners" TargetMode="External"/><Relationship Id="rId9" Type="http://schemas.openxmlformats.org/officeDocument/2006/relationships/image" Target="../media/image15.emf"/><Relationship Id="rId1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is-IS" sz="7200" b="1">
                <a:solidFill>
                  <a:schemeClr val="bg2"/>
                </a:solidFill>
              </a:rPr>
              <a:t>Evrópskt net stafrænna nýsköpunarmiðstöðva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is-IS" b="0">
                <a:solidFill>
                  <a:srgbClr val="FFFEFB"/>
                </a:solidFill>
              </a:rPr>
              <a:t>Drifkraftur stafrænna umbreytinga innan ESB</a:t>
            </a:r>
          </a:p>
          <a:p>
            <a:endParaRPr lang="es-ES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50" y="4312219"/>
            <a:ext cx="9044132" cy="295211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472212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s-IS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 hjarta hinnar stafrænu byltingar í Evrópu er nú að finna evrópskt net stafrænna nýsköpunarmiðstöðva (EDIH).</a:t>
            </a:r>
          </a:p>
          <a:p>
            <a:r>
              <a:rPr lang="is-IS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Öflugt, samevrópskt samfélag sérfræðinga sem hafa sett sér það markmið að endurmóta stafrænt landslag fyrir lítil og meðalstór fyrirtæki og opinberar stofnanir.</a:t>
            </a:r>
            <a:r>
              <a:rPr lang="is-IS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5" y="4586677"/>
            <a:ext cx="8412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is-IS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EDIH hefur einsett sér að vera leiðarljós stafrænnar þekkingar, með því að kortleggja þá leið sem lítil og meðalstór fyrirtæki þurfa að feta til þess að geta siglt hraðbyri í þeim síbreytilegu straumum sem einkenna tæknidrifna veröldina í dag.</a:t>
            </a:r>
            <a:br>
              <a:rPr lang="is-I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s-IS" sz="1900">
                <a:effectLst/>
              </a:rPr>
              <a:t>Með því að grípa tækifærið á stafrænni væðingu, þá opnar það fyrirtækjum leið til þess að bæta framleiðsluferli sitt, auka skilvirkni og efla eigin samkeppnishæfni.</a:t>
            </a:r>
            <a:r>
              <a:rPr lang="is-IS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519333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970955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is-IS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Skuldbinding EDIH-netsins snýst þó ekki um stafræna hæfni eingöngu.</a:t>
            </a:r>
            <a:br>
              <a:rPr lang="is-IS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s-IS" sz="19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Hún á rætur sínar að rekja til meðvitaðrar og ábyrgrar nálgunar um að veita þjónustu sem stuðlar að umhverfislegri sjálfbærni.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760173"/>
            <a:ext cx="8153401" cy="9925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is-IS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Með framkvæmdastjórn Evrópusambandsins við stjórnvölinn, þá sameinar þetta verkefni rúmlega 200 stafrænar nýsköpunarmiðstöðvar (EDIH), sem dreifast á skipulegan hátt út um aðildarríki ESB, auk Íslands, Liechtenstein og Noregs.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6"/>
            <a:ext cx="9525000" cy="750265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is-IS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Slástu í hópinn með okkur í þessa spennandi vegferð, sem snýst um að móta hina stafrænu framtíð Evrópu! </a:t>
            </a:r>
            <a:r>
              <a:rPr lang="is-IS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#EDIH_netið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Drifkraftur stafrænna umbreytinga innan ESB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408777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is-IS" sz="13000" b="1">
                <a:solidFill>
                  <a:schemeClr val="accent1"/>
                </a:solidFill>
              </a:rPr>
              <a:t>Vertu virkur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is-IS" sz="4800" b="0">
                <a:solidFill>
                  <a:schemeClr val="accent2"/>
                </a:solidFill>
              </a:rPr>
              <a:t>Hvernig getur þú hjálpað til við að dreifa orðsporinu um EDIH netið?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65250" y="7108658"/>
            <a:ext cx="8534400" cy="272404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2363643" y="4687912"/>
            <a:ext cx="73836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Stuðlaðu að eflingu EDIH netsins og starfsemi þess með því að rita og birta fræðandi greinar, bloggfærslu sem vekur menn til umhugsunar eða grípandi viðtal við fulltrúa á stafrænu nýsköpunarmiðstöðinni okkar. </a:t>
            </a:r>
          </a:p>
          <a:p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Deildu skapandi hugmyndum þínum og innsýn með teyminu okkar.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2329009" y="7326490"/>
            <a:ext cx="7570641" cy="2185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Koma á tengingum á milli þíns eigin framtaks og EDIH netsins eftir því sem við á (til dæmis með því að birta viðeigandi fréttir á vefsíðunni þinni eða fréttabréfinu, setja upp tengil á þínum eigin vettvangi við </a:t>
            </a:r>
            <a:r>
              <a:rPr lang="is-IS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vefsíðu EDIH netsins</a:t>
            </a:r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taka þátt í eða skipuleggja viðburði sem snúast um stafræna nýsköpun og deila innsýn þinni á stafrænar umbreytingar í gegnum reikninga þína á samfélagsmiðlunum).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Fitjaðu uppá umræðum um EDIH netið með samstarfsmönnum þínum, netverjum og öðrum hagsmunaaðilum og tryggðu þannig að efni af EDIH netinu, sem miðlað er með þessu tóli, sé aðgengilegt á samskiptaleiðum þínum.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Styddu markmið EDIH netsins með því að deila, endurbirta og mæla með því samfélagslega efni sem tengist því.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Grípa sérhvert tækifæri til þess að kynna EDIH-netið með því að nota þau úrræði sem aðgengileg eru í samskiptatólinu.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27050" y="7906991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#EDIH_netið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Drifkraftur stafrænna umbreytinga innan ESB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s-IS" sz="4000">
                <a:solidFill>
                  <a:schemeClr val="accent2"/>
                </a:solidFill>
                <a:latin typeface="Arial"/>
                <a:ea typeface="Calibri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Myndband</a:t>
            </a:r>
            <a:endParaRPr lang="is-IS" sz="4000">
              <a:solidFill>
                <a:schemeClr val="accent2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Notaðu myndbandið sem fangandi tól til þess að sýna mönnum fram á hversu netið getur stuðlað að góðum árangri, markmiðum og velgengni á netinu. Deila því á ýmsum vettvangi til að ná til breiðari markhóps.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s-IS" sz="4000">
                <a:solidFill>
                  <a:schemeClr val="accent4"/>
                </a:solidFill>
                <a:effectLst/>
                <a:latin typeface="Arial"/>
                <a:ea typeface="Calibri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Þjónustubæklingurinn</a:t>
            </a:r>
            <a:endParaRPr lang="is-IS" sz="4000">
              <a:solidFill>
                <a:schemeClr val="accent4"/>
              </a:solidFill>
              <a:effectLst/>
              <a:latin typeface="Arial"/>
              <a:ea typeface="Calibri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Dreifðu hinum upplýsandi þjónustubæklingi okkar til sem flestra hugsanlegra hagsmunaaðila og samstarfsaðila, og færa þeim þannig nákvæma yfirsýn yfir þjónustu okkar og ávinninginn af henni fyrir viðskiptavini.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s-IS" sz="4000" dirty="0">
                <a:solidFill>
                  <a:srgbClr val="FFCF00"/>
                </a:solidFill>
                <a:latin typeface="Arial"/>
                <a:ea typeface="Calibri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Rúlluborði</a:t>
            </a:r>
            <a:endParaRPr lang="is-IS" sz="4000" dirty="0">
              <a:solidFill>
                <a:srgbClr val="FFCF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Sýna spennandi rúlluborða frá atburðum, ráðstefnum eða vinnustofum í því augnamiði að vekja athygli og kveikja neista um samræður sem snúast munu um EDIH netið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s-IS" sz="4000">
                <a:solidFill>
                  <a:schemeClr val="accent1"/>
                </a:solidFill>
                <a:latin typeface="Arial"/>
                <a:ea typeface="Calibr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Myndræn kynning</a:t>
            </a:r>
            <a:endParaRPr lang="is-IS" sz="4000">
              <a:solidFill>
                <a:schemeClr val="accent1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is-IS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Kynningarefni</a:t>
            </a:r>
          </a:p>
          <a:p>
            <a:endParaRPr lang="es-ES" sz="1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 lnSpcReduction="10000"/>
          </a:bodyPr>
          <a:lstStyle/>
          <a:p>
            <a:r>
              <a:rPr lang="is-IS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Raunar getur þú stutt öfluglega við markmið netsins með því að beita víðfeðma </a:t>
            </a:r>
            <a:br>
              <a:rPr lang="is-IS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</a:br>
            <a:r>
              <a:rPr lang="is-IS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kynningarefninu okkar, sem er beinlínis hannað til þess að gera viðleitni þína bæði áhrifamikila og örvandi.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s-IS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Deildu myndræna kynningarefninu okkar, sem gerir þér kleift að miðla lykilupplýsingum um EDIH netið á auðskiljanlegan og spennandi hátt á samfélagsmiðlum þínum, vefsíðum eða á kynningum.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Drifkraftur stafrænna umbreytinga innan ESB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#EDIH_netið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228874" y="13310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>
              <a:solidFill>
                <a:srgbClr val="0068FF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s-IS" sz="4000">
                <a:solidFill>
                  <a:schemeClr val="accent2"/>
                </a:solidFill>
                <a:latin typeface="Arial"/>
                <a:ea typeface="Calibri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Bakgrunnur funda á netinu</a:t>
            </a:r>
            <a:endParaRPr lang="is-IS" sz="4000">
              <a:solidFill>
                <a:schemeClr val="accent2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s-IS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 vef- eða sýndarfundum getur þú lagt línurnar fyrir umræður um netið með því að notfæra þér sérsniðna fundarbakgrunninn okkar á netinu.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146367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s-IS" sz="4000">
                <a:solidFill>
                  <a:srgbClr val="934B4F"/>
                </a:solidFill>
                <a:effectLst/>
                <a:latin typeface="Arial"/>
                <a:ea typeface="Calibri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Vefborði</a:t>
            </a:r>
            <a:endParaRPr lang="is-IS" sz="4000">
              <a:solidFill>
                <a:srgbClr val="934B4F"/>
              </a:solidFill>
              <a:effectLst/>
              <a:latin typeface="Arial"/>
              <a:ea typeface="Calibri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2171561"/>
            <a:ext cx="7233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s-IS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Auka sýnileika netsins og styðja við markmið þess með því að bæta borðanum okkar á vefsíðuna þína.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3883748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3915839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s-IS" sz="4000">
                <a:solidFill>
                  <a:srgbClr val="FFCF00"/>
                </a:solidFill>
                <a:latin typeface="Arial"/>
                <a:ea typeface="Calibri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Borði til notkunar í tölvupósti</a:t>
            </a:r>
            <a:endParaRPr lang="is-IS" sz="4000">
              <a:solidFill>
                <a:srgbClr val="FFCF00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4623725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s-IS" sz="1950">
                <a:latin typeface="Arial"/>
                <a:cs typeface="Arial"/>
              </a:rPr>
              <a:t>Þennan borða má fella inní undirskrift tölvupósts eða fréttabréfs til þess að viðhalda EDIH netinu sem allra fremst í huga hinna faglegu tengiliða þinna.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is-IS" sz="4000">
                <a:solidFill>
                  <a:srgbClr val="FF5A63"/>
                </a:solidFill>
                <a:latin typeface="Arial"/>
                <a:ea typeface="Calibri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Innlegg á samfélagsmiðlum</a:t>
            </a:r>
            <a:endParaRPr lang="is-IS" sz="4000">
              <a:solidFill>
                <a:srgbClr val="FF5A63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1708320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6562" y="4248320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s-IS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Sparaðu tíma og fyrirhöfn með því að nota sýnishorn af samskiptum okkar á samfélagsmiðlunum. Þessar færslur eru hannaðar til að fanga athyglina og deila þeim með öðrum, þannig að auðvelt sé fyrir þig að dreifa orðpori netsins sem víðast.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s-I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Drifkraftur stafrænna umbreytinga innan ESB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s-IS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#EDIH_netið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is-IS" sz="28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Með allt þetta efni í höndunum getur þú gegnt mikilvægu hlutverki í að efla kynningar- og áhrifmátt EDIH netsins. Þátttaka þín mun virka sem einskonar margföldunarstuðull við að hraða stafrænni umbreytingu, nýsköpun og vexti í Evrópusambandinu.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sz="2200">
                <a:latin typeface="Arial" panose="020B0604020202020204" pitchFamily="34" charset="0"/>
                <a:cs typeface="Arial" panose="020B0604020202020204" pitchFamily="34" charset="0"/>
              </a:rPr>
              <a:t>Ef þig vantar ráðleggingar eða ert með einhverjar spurningar varðandi þetta tólasafn, vinsamlegast hafðu þá samband við okkur á: </a:t>
            </a:r>
            <a:r>
              <a:rPr lang="is-IS" sz="220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432558" y="7051095"/>
            <a:ext cx="6316356" cy="58477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is-IS" sz="32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Við viljum endilega heyra frá þér!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086" y="4385585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DDE12A-CFA0-4B8F-8879-3E9CC446CE07}">
  <ds:schemaRefs>
    <ds:schemaRef ds:uri="604b4288-15a6-4b36-801c-a9875e40b072"/>
    <ds:schemaRef ds:uri="fb6c068c-bc2d-4620-b517-6a4d82a7e1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1C816D-FD5D-4E38-A8F5-9437607A4DFF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604b4288-15a6-4b36-801c-a9875e40b072"/>
    <ds:schemaRef ds:uri="http://www.w3.org/XML/1998/namespace"/>
    <ds:schemaRef ds:uri="http://purl.org/dc/dcmitype/"/>
    <ds:schemaRef ds:uri="http://schemas.microsoft.com/office/infopath/2007/PartnerControls"/>
    <ds:schemaRef ds:uri="fb6c068c-bc2d-4620-b517-6a4d82a7e161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845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Times New Roman</vt:lpstr>
      <vt:lpstr>EC Square Sans Pro</vt:lpstr>
      <vt:lpstr>Calibri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>KENEHAN Mairead (CNECT)</dc:creator>
  <cp:keywords/>
  <dc:description/>
  <cp:lastModifiedBy>LAMPROPOULOU Anna</cp:lastModifiedBy>
  <cp:revision>1</cp:revision>
  <dcterms:created xsi:type="dcterms:W3CDTF">2022-09-13T15:48:24Z</dcterms:created>
  <dcterms:modified xsi:type="dcterms:W3CDTF">2024-04-01T13:32:04Z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