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0068FF"/>
    <a:srgbClr val="FF5A63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48118-4451-4D03-A1B4-B89E2B60F4F0}" v="2" dt="2024-04-01T13:32:44.5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FC2C3D65-4984-4919-85D1-188C5B6A420D}"/>
    <pc:docChg chg="modSld">
      <pc:chgData name="GKOURMA Adriana" userId="6c1bde2e-c56c-4733-9819-bee0f5f6d3a6" providerId="ADAL" clId="{FC2C3D65-4984-4919-85D1-188C5B6A420D}" dt="2024-04-01T11:59:17.219" v="4" actId="1076"/>
      <pc:docMkLst>
        <pc:docMk/>
      </pc:docMkLst>
      <pc:sldChg chg="modSp mod">
        <pc:chgData name="GKOURMA Adriana" userId="6c1bde2e-c56c-4733-9819-bee0f5f6d3a6" providerId="ADAL" clId="{FC2C3D65-4984-4919-85D1-188C5B6A420D}" dt="2024-04-01T11:58:55.874" v="3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FC2C3D65-4984-4919-85D1-188C5B6A420D}" dt="2024-04-01T11:58:12.831" v="0" actId="14100"/>
          <ac:spMkLst>
            <pc:docMk/>
            <pc:sldMk cId="977502121" sldId="278"/>
            <ac:spMk id="14" creationId="{FF0D0773-AAED-4BEC-32EF-6EFF36C5FE0F}"/>
          </ac:spMkLst>
        </pc:spChg>
        <pc:spChg chg="mod">
          <ac:chgData name="GKOURMA Adriana" userId="6c1bde2e-c56c-4733-9819-bee0f5f6d3a6" providerId="ADAL" clId="{FC2C3D65-4984-4919-85D1-188C5B6A420D}" dt="2024-04-01T11:58:33.818" v="1" actId="14100"/>
          <ac:spMkLst>
            <pc:docMk/>
            <pc:sldMk cId="977502121" sldId="278"/>
            <ac:spMk id="29" creationId="{2B11DAC4-0710-F043-4AF0-E87901281637}"/>
          </ac:spMkLst>
        </pc:spChg>
        <pc:spChg chg="mod">
          <ac:chgData name="GKOURMA Adriana" userId="6c1bde2e-c56c-4733-9819-bee0f5f6d3a6" providerId="ADAL" clId="{FC2C3D65-4984-4919-85D1-188C5B6A420D}" dt="2024-04-01T11:58:55.874" v="3" actId="14100"/>
          <ac:spMkLst>
            <pc:docMk/>
            <pc:sldMk cId="977502121" sldId="278"/>
            <ac:spMk id="32" creationId="{CD294DE4-CF46-9F3E-A488-41A427598EA5}"/>
          </ac:spMkLst>
        </pc:spChg>
        <pc:spChg chg="mod">
          <ac:chgData name="GKOURMA Adriana" userId="6c1bde2e-c56c-4733-9819-bee0f5f6d3a6" providerId="ADAL" clId="{FC2C3D65-4984-4919-85D1-188C5B6A420D}" dt="2024-04-01T11:58:47.877" v="2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FC2C3D65-4984-4919-85D1-188C5B6A420D}" dt="2024-04-01T11:59:17.219" v="4" actId="1076"/>
        <pc:sldMkLst>
          <pc:docMk/>
          <pc:sldMk cId="3071119776" sldId="279"/>
        </pc:sldMkLst>
        <pc:spChg chg="mod">
          <ac:chgData name="GKOURMA Adriana" userId="6c1bde2e-c56c-4733-9819-bee0f5f6d3a6" providerId="ADAL" clId="{FC2C3D65-4984-4919-85D1-188C5B6A420D}" dt="2024-04-01T11:59:17.219" v="4" actId="1076"/>
          <ac:spMkLst>
            <pc:docMk/>
            <pc:sldMk cId="3071119776" sldId="279"/>
            <ac:spMk id="3" creationId="{EBCED445-4F50-62FF-EE17-6CC688C55DB7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83b4f371-e610-4fc2-be37-eba1beaf4cee" providerId="ADAL" clId="{04D48118-4451-4D03-A1B4-B89E2B60F4F0}"/>
    <pc:docChg chg="custSel modSld">
      <pc:chgData name="LAMPROPOULOU Anna" userId="83b4f371-e610-4fc2-be37-eba1beaf4cee" providerId="ADAL" clId="{04D48118-4451-4D03-A1B4-B89E2B60F4F0}" dt="2024-04-01T13:33:10.003" v="18" actId="207"/>
      <pc:docMkLst>
        <pc:docMk/>
      </pc:docMkLst>
      <pc:sldChg chg="modSp mod">
        <pc:chgData name="LAMPROPOULOU Anna" userId="83b4f371-e610-4fc2-be37-eba1beaf4cee" providerId="ADAL" clId="{04D48118-4451-4D03-A1B4-B89E2B60F4F0}" dt="2024-04-01T13:33:10.003" v="18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04D48118-4451-4D03-A1B4-B89E2B60F4F0}" dt="2024-03-28T12:14:44.633" v="8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04D48118-4451-4D03-A1B4-B89E2B60F4F0}" dt="2024-03-28T12:15:02.847" v="9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04D48118-4451-4D03-A1B4-B89E2B60F4F0}" dt="2024-04-01T13:33:10.003" v="18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04D48118-4451-4D03-A1B4-B89E2B60F4F0}" dt="2024-03-28T12:18:32.177" v="16" actId="207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04D48118-4451-4D03-A1B4-B89E2B60F4F0}" dt="2024-04-01T13:33:01.243" v="17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04D48118-4451-4D03-A1B4-B89E2B60F4F0}" dt="2024-03-28T12:18:07.937" v="14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04D48118-4451-4D03-A1B4-B89E2B60F4F0}" dt="2024-04-01T13:33:01.243" v="17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04D48118-4451-4D03-A1B4-B89E2B60F4F0}" dt="2024-03-28T12:16:44.057" v="11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04D48118-4451-4D03-A1B4-B89E2B60F4F0}" dt="2024-03-28T12:18:13.561" v="15" actId="20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it-IT" sz="7200" b="1" dirty="0">
                <a:solidFill>
                  <a:schemeClr val="bg2"/>
                </a:solidFill>
              </a:rPr>
              <a:t>Rete dei poli europei dell'innovazione digitale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t-IT" b="0">
                <a:solidFill>
                  <a:srgbClr val="FFFEFB"/>
                </a:solidFill>
              </a:rPr>
              <a:t>Alla guida della trasformazione digitale dell'UE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9711617" y="1527128"/>
            <a:ext cx="10205866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760173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rete dei poli europei dell'innovazione digitale (EDIH) è al centro della rivoluzione digitale europea</a:t>
            </a:r>
          </a:p>
          <a:p>
            <a:r>
              <a:rPr lang="it-IT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</a:t>
            </a:r>
            <a:r>
              <a:rPr lang="it-I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comunità paneuropea dinamica di esperti che ha intrapreso la missione di rimodellare il panorama digitale per le piccole e medie imprese (PMI) e le organizzazioni del settore pubblico</a:t>
            </a:r>
            <a:r>
              <a:rPr lang="it-IT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it-I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54150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it-IT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EDIH sono il faro della conoscenza digitale e segnano la rotta che consente alle PMI di navigare tra le correnti in rapida evoluzione di un mondo guidato dalla tecnologia.</a:t>
            </a:r>
            <a:b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Sfruttando il potenziale della digitalizzazione, le imprese sono pronte a migliorare i processi di produzione, rafforzare la propria efficienza e superare la concorrenza</a:t>
            </a:r>
            <a:r>
              <a:rPr lang="it-IT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it-IT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L'impegno della rete EDIH va al di là della competenza digitale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it-IT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radicata in un'attitudine consapevole e responsabile alla fornitura di servizi che favoriscono la sostenibilità ambientale</a:t>
            </a:r>
            <a:r>
              <a:rPr lang="it-IT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it-IT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Capitanata dalla Commissione europea, questa iniziativa riunisce oltre 200 poli dell'innovazione digitale (EDIH), distribuiti strategicamente in tutti gli Stati membri dell'UE e presenti anche in Islanda, Liechtenstein e Norvegia.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56850" y="9350794"/>
            <a:ext cx="9372600" cy="688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it-IT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Unisciti a noi in questo entusiasmante viaggio per plasmare il futuro digitale dell'Europa! </a:t>
            </a:r>
            <a:r>
              <a:rPr lang="it-IT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guida della trasformazione digitale dell'UE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it-IT" sz="13000" b="1">
                <a:solidFill>
                  <a:schemeClr val="accent1"/>
                </a:solidFill>
              </a:rPr>
              <a:t>Partecipa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028521"/>
            <a:ext cx="19134137" cy="838200"/>
          </a:xfrm>
        </p:spPr>
        <p:txBody>
          <a:bodyPr>
            <a:noAutofit/>
          </a:bodyPr>
          <a:lstStyle/>
          <a:p>
            <a:r>
              <a:rPr lang="it-IT" sz="4800" b="0">
                <a:solidFill>
                  <a:schemeClr val="accent2"/>
                </a:solidFill>
              </a:rPr>
              <a:t>Come puoi contribuire a far conoscere la rete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Promuovi la rete EDIH e la sua missione scrivendo e pubblicando un articolo informativo, un post stimolante sul tuo blog o un'intervista coinvolgente con i rappresentanti dei poli dell'innovazione digitale. </a:t>
            </a:r>
          </a:p>
          <a:p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Condividi con il nostro team le tue idee creative e il tuo punto di vista.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Dove possibile, crea un legame tra le tue attività e la rete EDIH (p. es. presentando notizie pertinenti sul tuo sito web o aggiungendole alla tua newsletter, aggungendo un link </a:t>
            </a:r>
            <a:r>
              <a:rPr lang="it-IT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sito web della rete EDIH</a:t>
            </a: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sulla tua piattaforma, organizzando o partecipando a eventi incentrati sull'innovazione digitale e condividendo informazioni sulla trasformazione digitale attraverso i tuoi account sui social media).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Discuti della rete EDIH con i tuoi colleghi, all'interno di altre reti e con altre parti interessate e metti a disposizione su tutti i tuoi canali di comunicazione i materiali della rete EDIH forniti in questo kit di strumenti.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Sostieni la missione della rete EDIH condividendo, ripubblicando e pubblicizzando i contenuti dei social media che la riguardano.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Sfrutta ogni opportunità per promuovere la rete EDIH, utilizzando le risorse fornite nel kit di strumenti di comunicazione.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guida della trasformazione digitale dell'UE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it-IT" sz="40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 il video come strumento per coinvolgere l'audience a far conoscere il lavoro d'impatto, gli obiettivi e le storie di successo della rete. Condividilo su varie piattaforme per raggiungere un pubblico più ampio.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Opuscolo sui servizi</a:t>
            </a:r>
            <a:endParaRPr lang="it-I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Distribuisci il nostro opuscolo informativo sui servizi alle potenziali parti interessate e ai partner per fornire loro una panoramica dettagliata dei nostri servizi e dei vantaggi per i clienti.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Striscione roll up</a:t>
            </a:r>
            <a:endParaRPr lang="it-I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Esponi lo striscione roll-up in occasione di eventi, conferenze o seminari: si fa notare, attira l'attenzione e stimola la conversazione sulla rete EDIH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Infografiche</a:t>
            </a:r>
            <a:endParaRPr lang="it-I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Materiale di comunicazione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it-I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Puoi sostenere efficacemente la missione della rete con l'aiuto del nostro materiale di comunicazione, progettato per rendere incisivi e vincenti i tuoi sforzi di sensibilizzazione.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Condividi le nostre infografiche sui tuoi canali social, siti web o presentazioni per trasmettere in modo chiaro e convincente le informazioni chiave sulla rete EDIH.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guida della trasformazione digitale dell'UE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510574" cy="3218946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Sfondo per riunioni online</a:t>
            </a:r>
            <a:endParaRPr lang="it-IT" sz="40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i webinar o le riunioni virtuali, fai della rete un tema di conversazione utilizzando il nostro sfondo personalizzato per riunioni online.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per siti web</a:t>
            </a:r>
            <a:endParaRPr lang="it-I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Migliora la visibilità della rete e sostieni la sua missione aggiungendo il nostro banner al tuo sito web.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868484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per e-mail</a:t>
            </a:r>
            <a:endParaRPr lang="it-I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t-IT" sz="1950">
                <a:latin typeface="Arial"/>
                <a:cs typeface="Arial"/>
              </a:rPr>
              <a:t>Aggiungi questo banner alla firma delle tue e-mail o delle tue newsletter per suggerire la rete EDIH ai tuoi contatti professionali.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 sui social media</a:t>
            </a:r>
            <a:endParaRPr lang="it-I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Risparmia tempo ed energie utilizzando i nostri modelli di post per i social media. Questi post sono concepiti per attirare l'attenzione ed essere condivisibili, in modo da facilitarne la diffusione in rete.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guida della trasformazione digitale dell'UE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3" y="6948128"/>
            <a:ext cx="85371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questi materiali a disposizione, puoi svolgere un ruolo cruciale nel diffondere il messaggio e amplificare l'impatto della rete EDIH. Il tuo impegno come moltiplicatore contribuirà ad accelerare la trasformazione digitale, l'innovazione e la crescita in tutta l'Unione europea.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45217" y="4314964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042650" y="7942023"/>
            <a:ext cx="74801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Se hai bisogno di consulenza o hai domande su questo kit di strumenti, puoi contattarci al seguente indirizzo: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t-IT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sua opinione ci interessa!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5F5D2-B6DF-4884-B827-0E1D27165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purl.org/dc/terms/"/>
    <ds:schemaRef ds:uri="http://purl.org/dc/elements/1.1/"/>
    <ds:schemaRef ds:uri="http://schemas.microsoft.com/office/2006/documentManagement/types"/>
    <ds:schemaRef ds:uri="604b4288-15a6-4b36-801c-a9875e40b072"/>
    <ds:schemaRef ds:uri="http://www.w3.org/XML/1998/namespace"/>
    <ds:schemaRef ds:uri="http://purl.org/dc/dcmitype/"/>
    <ds:schemaRef ds:uri="fb6c068c-bc2d-4620-b517-6a4d82a7e16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836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Calibri</vt:lpstr>
      <vt:lpstr>EC Square Sans Pro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47</cp:revision>
  <dcterms:created xsi:type="dcterms:W3CDTF">2022-09-13T15:48:24Z</dcterms:created>
  <dcterms:modified xsi:type="dcterms:W3CDTF">2024-04-01T13:33:10Z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