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934B4F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C771D-AD8C-4182-8038-8C8025AB4353}" v="8" dt="2024-03-28T13:03:36.8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LAMPROPOULOU Anna" userId="83b4f371-e610-4fc2-be37-eba1beaf4cee" providerId="ADAL" clId="{81DC771D-AD8C-4182-8038-8C8025AB4353}"/>
    <pc:docChg chg="custSel modSld">
      <pc:chgData name="LAMPROPOULOU Anna" userId="83b4f371-e610-4fc2-be37-eba1beaf4cee" providerId="ADAL" clId="{81DC771D-AD8C-4182-8038-8C8025AB4353}" dt="2024-04-01T13:34:27.392" v="14" actId="207"/>
      <pc:docMkLst>
        <pc:docMk/>
      </pc:docMkLst>
      <pc:sldChg chg="modSp mod">
        <pc:chgData name="LAMPROPOULOU Anna" userId="83b4f371-e610-4fc2-be37-eba1beaf4cee" providerId="ADAL" clId="{81DC771D-AD8C-4182-8038-8C8025AB4353}" dt="2024-04-01T13:34:27.392" v="14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81DC771D-AD8C-4182-8038-8C8025AB4353}" dt="2024-03-28T12:56:12.437" v="8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81DC771D-AD8C-4182-8038-8C8025AB4353}" dt="2024-03-28T12:56:48.417" v="9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81DC771D-AD8C-4182-8038-8C8025AB4353}" dt="2024-04-01T13:34:27.392" v="14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81DC771D-AD8C-4182-8038-8C8025AB4353}" dt="2024-03-28T12:58:07.067" v="10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81DC771D-AD8C-4182-8038-8C8025AB4353}" dt="2024-03-28T12:55:41.059" v="3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81DC771D-AD8C-4182-8038-8C8025AB4353}" dt="2024-03-28T13:03:05.087" v="13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81DC771D-AD8C-4182-8038-8C8025AB4353}" dt="2024-03-28T12:59:24.398" v="11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81DC771D-AD8C-4182-8038-8C8025AB4353}" dt="2024-03-28T13:02:39.482" v="12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81DC771D-AD8C-4182-8038-8C8025AB4353}" dt="2024-03-28T13:03:05.087" v="13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81DC771D-AD8C-4182-8038-8C8025AB4353}" dt="2024-03-28T12:55:53.546" v="7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lt-LT" sz="7200" b="1">
                <a:solidFill>
                  <a:schemeClr val="bg2"/>
                </a:solidFill>
              </a:rPr>
              <a:t>Europos skaitmeninių inovacijų centrų tinklas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lt-LT" b="0">
                <a:solidFill>
                  <a:srgbClr val="FFFEFB"/>
                </a:solidFill>
              </a:rPr>
              <a:t>Misija – skatinti ES skaitmeninę transformaciją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533648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Europos skaitmeninių inovacijų centrų (EDIH) tinklas – labai svarbus Europos skaitmeninės revoliucijos elementas.</a:t>
            </a:r>
          </a:p>
          <a:p>
            <a:r>
              <a:rPr lang="lt-LT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 dinamiška visos Europos ekspertų bendruomenė, kurios užduotis – pertvarkyti skaitmeninę mažųjų ir vidutinių įmonių (MVĮ) ir viešojo sektoriaus organizacijų aplinką.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lt-L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 skaitmeninės žinios it švyturiai padeda MVĮ pasirinkti teisingą kryptį, sparčiai mainantis srovėms šiuolaikiniame technologizuotame pasaulyje.</a:t>
            </a:r>
            <a:br>
              <a:rPr lang="lt-LT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Skaitmenizacijos potencialą išnaudojančios įmonės įgyja galimybių tobulinti savo gamybos procesus, didinti efektyvumą ir pralenkti savo konkurentus</a:t>
            </a:r>
            <a:r>
              <a:rPr lang="lt-LT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lt-L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 tinklas rūpinasi ne vien skaitmenine kompetencija</a:t>
            </a:r>
            <a:r>
              <a:rPr lang="lt-LT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lt-LT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Jis sąmoningai ir atsakingai siekia teikti paslaugas, padedančias didinti aplinkosauginį tvarumą.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lt-LT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 Europos Komisijos vadovaujama iniciatyva vienija daugiau kaip 200 skaitmeninių inovacijų centrų (EDIH), strategiškai pasiskirsčiusių visose ES valstybėse narėse, taip pat Islandijoje, Lichtenšteine ir Norvegijoje.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030293" y="9369171"/>
            <a:ext cx="9829800" cy="379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lt-LT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Kviečiame drauge leistis į šią įdomią Europos skaitmeninės ateities formavimo kelionę! </a:t>
            </a:r>
            <a:r>
              <a:rPr lang="lt-LT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Misija – skatinti ES skaitmeninę transformaciją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lt-LT" sz="13000" b="1">
                <a:solidFill>
                  <a:schemeClr val="accent1"/>
                </a:solidFill>
              </a:rPr>
              <a:t>Prisijunkite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998575"/>
            <a:ext cx="19134137" cy="838200"/>
          </a:xfrm>
        </p:spPr>
        <p:txBody>
          <a:bodyPr>
            <a:noAutofit/>
          </a:bodyPr>
          <a:lstStyle/>
          <a:p>
            <a:r>
              <a:rPr lang="lt-LT" sz="4800" b="0" dirty="0">
                <a:solidFill>
                  <a:schemeClr val="accent2"/>
                </a:solidFill>
              </a:rPr>
              <a:t>Kaip galėčiau padėti skleisti žinią apie EDIH tinklą?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Padėkite garsinti EDIH tinklą ir jo misiją sukurdami ir paskelbdami informatyvų straipsnį, minčių keliantį tinklaraščio įrašą ar įdomų interviu su mūsų skaitmeninių inovacijų centrų atstovais. </a:t>
            </a:r>
          </a:p>
          <a:p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Pasidalykite kūrybingomis idėjomis ir įžvalgomis su mūsų komanda.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 tinklo veiklą susiekite su atitinkama savo veikla (pavyzdžiui, savo svetainėje ar naujienlaiškyje skelbkite aktualias naujienas, savo platformoje pateikite nuorodą į </a:t>
            </a:r>
            <a:r>
              <a:rPr lang="lt-LT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EDIH tinklo svetainę</a:t>
            </a: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dalyvaukite su skaitmeninėmis inovacijomis susijusiuose renginiuose ar juos organizuokite, dalykitės įžvalgomis apie skaitmeninę transformaciją savo socialinių tinklų paskyrose).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Inicijuokite diskusijas apie EDIH tinklą su savo kolegomis, tinklais ir pažįstamais suinteresuotaisiais subjektais ir užtikrinkite, kad šiame priemonių rinkinyje pateikta medžiaga apie EDIH tinklą būtų lengvai prieinama jūsų komunikacijos kanalais.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Remkite EDIH tinklo misiją dalydamiesi su ja susijusiu socialinių tinklų turiniu, jį perskelbdami ir teigiamai į jį atsiliepdami.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Išnaudokite kiekvieną galimybę garsinti EDIH tinklą naudodami komunikacijos priemonių rinkinyje pateiktus išteklius.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Misija – skatinti ES skaitmeninę transformaciją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Vaizdo įrašas</a:t>
            </a:r>
            <a:endParaRPr lang="lt-LT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Veiksmingą tinklo veiklą, tikslus ir sėkmės istorijas patraukliai pristatysite pateikdami peržiūrėti vaizdo įrašą. Kad pasiektumėte platesnę auditoriją, juo dalykitės įvairiose platformose.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Brošiūra apie paslaugas</a:t>
            </a:r>
            <a:endParaRPr lang="lt-LT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Apie mūsų paslaugas ir naudą klientams potencialius suinteresuotuosius subjektus ir partnerius išsamiai informuosite jiems išplatinę mūsų parengtą informacinę brošiūrą.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Ritininis reklamos stendas</a:t>
            </a:r>
            <a:endParaRPr lang="lt-LT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Dėmesį patrauksite ir pokalbius apie EDIH tinklą paskatinsite, per renginius, konferencijas ar praktinius seminarus naudodami akį traukiantį ritininį reklamos stendą.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Infografikai</a:t>
            </a:r>
            <a:endParaRPr lang="lt-LT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t-LT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Komunikacijos medžiaga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/>
          </a:bodyPr>
          <a:lstStyle/>
          <a:p>
            <a:r>
              <a:rPr lang="lt-L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Veiksmingai propaguoti tinklo misiją jums padės mūsų parengta išsami komunikacijos medžiaga, skirta užtikrinti, kad jūsų pastangos skleisti informaciją paveiktų ir sudomintų adresatą.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Pagrindinę informaciją apie EDIH tinklą aiškiai ir įtaigiai perteiksite, savo socialinių tinklų kanaluose, svetainėse ar pranešimuose dalydamiesi mūsų infografikais.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Misija – skatinti ES skaitmeninę transformaciją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6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Fonas nuotoliniams posėdžiams</a:t>
            </a:r>
            <a:endParaRPr lang="lt-LT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internetinius seminarus arba virtualius posėdžius dirvą diskusijoms apie tinklą paruošite naudodami mūsų specialų nuotoliniams posėdžiams skirtą ekrano foną.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Interneto reklamjuostė</a:t>
            </a:r>
            <a:endParaRPr lang="lt-LT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Tinklo žinomumą padidinsite ir jo misiją paremsite savo svetainėje pateikdami mūsų reklamjuostę.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Reklamjuostė e. laiškams</a:t>
            </a:r>
            <a:endParaRPr lang="lt-LT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lt-LT" sz="1950">
                <a:latin typeface="Arial"/>
                <a:cs typeface="Arial"/>
              </a:rPr>
              <a:t>Asmenų, su kuriais bendraujate profesiniais klausimais, dėmesį į EDIH tinklą atkreipsite, į savo e. laiško parašo šabloną arba naujienlaiškius įtraukdami šią reklamjuostę.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082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Įrašai socialiniams tinklams</a:t>
            </a:r>
            <a:endParaRPr lang="lt-LT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12610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t-LT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Laiko ir pastangų sutaupysite naudodami pavyzdinius socialiniams tinklams skirtus įrašus. Juos parengėme taip, kad jie patrauktų dėmesį ir jais būtų lengva dalytis, todėl skleisti žinią apie tinklą bus išties paprasta.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Misija – skatinti ES skaitmeninę transformaciją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199662" y="6766537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Naudodami šią medžiagą, galite labai reikšmingai prisidėti prie EDIH tinklo misijos garsinimo ir jo veiklos poveikio didinimo. Skleisdami informaciją padėsite spartinti skaitmeninę transformaciją, inovacijas ir ekonomikos augimą visoje Europos Sąjungoje.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404112" y="7942023"/>
            <a:ext cx="71186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Jei norite pasitarti ar turite klausimų dėl šio priemonių rinkinio, kreipkitės į mus adresu 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  <a:r>
              <a:rPr lang="lt-LT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lt-LT" sz="2200" dirty="0">
              <a:latin typeface="Arial" panose="020B0604020202020204" pitchFamily="34" charset="0"/>
              <a:cs typeface="Arial" panose="020B0604020202020204" pitchFamily="34" charset="0"/>
              <a:hlinkClick r:id="rId17"/>
            </a:endParaRP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306464" y="6970940"/>
            <a:ext cx="7317427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t-LT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Mums svarbi jūsų nuomonė!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C816D-FD5D-4E38-A8F5-9437607A4DFF}">
  <ds:schemaRefs>
    <ds:schemaRef ds:uri="http://purl.org/dc/terms/"/>
    <ds:schemaRef ds:uri="http://purl.org/dc/elements/1.1/"/>
    <ds:schemaRef ds:uri="fb6c068c-bc2d-4620-b517-6a4d82a7e161"/>
    <ds:schemaRef ds:uri="http://schemas.microsoft.com/office/2006/documentManagement/types"/>
    <ds:schemaRef ds:uri="http://schemas.microsoft.com/office/2006/metadata/properties"/>
    <ds:schemaRef ds:uri="604b4288-15a6-4b36-801c-a9875e40b07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B3632D-CD91-42F5-85DE-3A9BB3713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692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EC Square Sans Pro</vt:lpstr>
      <vt:lpstr>Times New Roman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49</cp:revision>
  <dcterms:created xsi:type="dcterms:W3CDTF">2022-09-13T15:48:24Z</dcterms:created>
  <dcterms:modified xsi:type="dcterms:W3CDTF">2024-04-01T13:34:36Z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