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55" autoAdjust="0"/>
  </p:normalViewPr>
  <p:slideViewPr>
    <p:cSldViewPr>
      <p:cViewPr varScale="1">
        <p:scale>
          <a:sx n="45" d="100"/>
          <a:sy n="45" d="100"/>
        </p:scale>
        <p:origin x="1445" y="43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0E89A404-C638-4917-9000-2FE3739C40D8}"/>
    <pc:docChg chg="modSld">
      <pc:chgData name="GKOURMA Adriana" userId="6c1bde2e-c56c-4733-9819-bee0f5f6d3a6" providerId="ADAL" clId="{0E89A404-C638-4917-9000-2FE3739C40D8}" dt="2024-04-01T12:02:00.190" v="3" actId="14100"/>
      <pc:docMkLst>
        <pc:docMk/>
      </pc:docMkLst>
      <pc:sldChg chg="modSp mod">
        <pc:chgData name="GKOURMA Adriana" userId="6c1bde2e-c56c-4733-9819-bee0f5f6d3a6" providerId="ADAL" clId="{0E89A404-C638-4917-9000-2FE3739C40D8}" dt="2024-04-01T12:01:23.656" v="0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0E89A404-C638-4917-9000-2FE3739C40D8}" dt="2024-04-01T12:01:23.656" v="0" actId="14100"/>
          <ac:spMkLst>
            <pc:docMk/>
            <pc:sldMk cId="977502121" sldId="278"/>
            <ac:spMk id="33" creationId="{10F0A948-64DB-BB85-88DF-53F6551ABE8D}"/>
          </ac:spMkLst>
        </pc:spChg>
      </pc:sldChg>
      <pc:sldChg chg="modSp mod">
        <pc:chgData name="GKOURMA Adriana" userId="6c1bde2e-c56c-4733-9819-bee0f5f6d3a6" providerId="ADAL" clId="{0E89A404-C638-4917-9000-2FE3739C40D8}" dt="2024-04-01T12:02:00.190" v="3" actId="14100"/>
        <pc:sldMkLst>
          <pc:docMk/>
          <pc:sldMk cId="2804756480" sldId="280"/>
        </pc:sldMkLst>
        <pc:spChg chg="mod">
          <ac:chgData name="GKOURMA Adriana" userId="6c1bde2e-c56c-4733-9819-bee0f5f6d3a6" providerId="ADAL" clId="{0E89A404-C638-4917-9000-2FE3739C40D8}" dt="2024-04-01T12:02:00.190" v="3" actId="14100"/>
          <ac:spMkLst>
            <pc:docMk/>
            <pc:sldMk cId="2804756480" sldId="280"/>
            <ac:spMk id="7" creationId="{B92B684B-E3E2-564B-5368-83DC66D93913}"/>
          </ac:spMkLst>
        </pc:spChg>
        <pc:spChg chg="mod">
          <ac:chgData name="GKOURMA Adriana" userId="6c1bde2e-c56c-4733-9819-bee0f5f6d3a6" providerId="ADAL" clId="{0E89A404-C638-4917-9000-2FE3739C40D8}" dt="2024-04-01T12:02:00.190" v="3" actId="14100"/>
          <ac:spMkLst>
            <pc:docMk/>
            <pc:sldMk cId="2804756480" sldId="280"/>
            <ac:spMk id="32" creationId="{5FE5473D-3B54-2AA6-3850-236AECE6E160}"/>
          </ac:spMkLst>
        </pc:spChg>
        <pc:spChg chg="mod">
          <ac:chgData name="GKOURMA Adriana" userId="6c1bde2e-c56c-4733-9819-bee0f5f6d3a6" providerId="ADAL" clId="{0E89A404-C638-4917-9000-2FE3739C40D8}" dt="2024-04-01T12:01:49.607" v="2" actId="14100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LAMPROPOULOU Anna" userId="83b4f371-e610-4fc2-be37-eba1beaf4cee" providerId="ADAL" clId="{25883291-B140-4C9F-AD9B-5835F32F431F}"/>
    <pc:docChg chg="custSel modSld">
      <pc:chgData name="LAMPROPOULOU Anna" userId="83b4f371-e610-4fc2-be37-eba1beaf4cee" providerId="ADAL" clId="{25883291-B140-4C9F-AD9B-5835F32F431F}" dt="2024-03-28T12:37:38.011" v="14"/>
      <pc:docMkLst>
        <pc:docMk/>
      </pc:docMkLst>
      <pc:sldChg chg="modSp mod">
        <pc:chgData name="LAMPROPOULOU Anna" userId="83b4f371-e610-4fc2-be37-eba1beaf4cee" providerId="ADAL" clId="{25883291-B140-4C9F-AD9B-5835F32F431F}" dt="2024-03-28T12:35:43.393" v="10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25883291-B140-4C9F-AD9B-5835F32F431F}" dt="2024-03-28T12:33:25.615" v="8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25883291-B140-4C9F-AD9B-5835F32F431F}" dt="2024-03-28T12:34:56.577" v="9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25883291-B140-4C9F-AD9B-5835F32F431F}" dt="2024-03-28T12:35:43.393" v="10" actId="20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83b4f371-e610-4fc2-be37-eba1beaf4cee" providerId="ADAL" clId="{25883291-B140-4C9F-AD9B-5835F32F431F}" dt="2024-03-28T12:32:46.915" v="2" actId="3626"/>
          <ac:spMkLst>
            <pc:docMk/>
            <pc:sldMk cId="1620281344" sldId="270"/>
            <ac:spMk id="33" creationId="{FEFEB86C-62D9-64A1-25ED-9753D1A8695F}"/>
          </ac:spMkLst>
        </pc:spChg>
      </pc:sldChg>
      <pc:sldChg chg="modSp mod">
        <pc:chgData name="LAMPROPOULOU Anna" userId="83b4f371-e610-4fc2-be37-eba1beaf4cee" providerId="ADAL" clId="{25883291-B140-4C9F-AD9B-5835F32F431F}" dt="2024-03-28T12:37:38.011" v="14"/>
        <pc:sldMkLst>
          <pc:docMk/>
          <pc:sldMk cId="2804756480" sldId="280"/>
        </pc:sldMkLst>
        <pc:spChg chg="mod">
          <ac:chgData name="LAMPROPOULOU Anna" userId="83b4f371-e610-4fc2-be37-eba1beaf4cee" providerId="ADAL" clId="{25883291-B140-4C9F-AD9B-5835F32F431F}" dt="2024-03-28T12:36:26.537" v="11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25883291-B140-4C9F-AD9B-5835F32F431F}" dt="2024-03-28T12:36:48.403" v="12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25883291-B140-4C9F-AD9B-5835F32F431F}" dt="2024-03-28T12:37:13.320" v="13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25883291-B140-4C9F-AD9B-5835F32F431F}" dt="2024-03-28T12:37:38.011" v="14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infographic" TargetMode="External"/><Relationship Id="rId13" Type="http://schemas.openxmlformats.org/officeDocument/2006/relationships/hyperlink" Target="https://european-digital-innovation-hubs.ec.europa.eu/home" TargetMode="External"/><Relationship Id="rId18" Type="http://schemas.openxmlformats.org/officeDocument/2006/relationships/image" Target="../media/image21.emf"/><Relationship Id="rId3" Type="http://schemas.openxmlformats.org/officeDocument/2006/relationships/hyperlink" Target="https://european-digital-innovation-hubs.ec.europa.eu/media%23videos" TargetMode="External"/><Relationship Id="rId7" Type="http://schemas.openxmlformats.org/officeDocument/2006/relationships/hyperlink" Target="https://european-digital-innovation-hubs.ec.europa.eu/media%23roll-up-banner" TargetMode="External"/><Relationship Id="rId12" Type="http://schemas.openxmlformats.org/officeDocument/2006/relationships/image" Target="../media/image16.emf"/><Relationship Id="rId17" Type="http://schemas.openxmlformats.org/officeDocument/2006/relationships/image" Target="../media/image20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roll-up-banner" TargetMode="External"/><Relationship Id="rId11" Type="http://schemas.openxmlformats.org/officeDocument/2006/relationships/image" Target="../media/image15.emf"/><Relationship Id="rId5" Type="http://schemas.openxmlformats.org/officeDocument/2006/relationships/hyperlink" Target="https://european-digital-innovation-hubs.ec.europa.eu/media%23service-brochure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14.emf"/><Relationship Id="rId4" Type="http://schemas.openxmlformats.org/officeDocument/2006/relationships/hyperlink" Target="https://european-digital-innovation-hubs.ec.europa.eu/media#service-brochure" TargetMode="External"/><Relationship Id="rId9" Type="http://schemas.openxmlformats.org/officeDocument/2006/relationships/hyperlink" Target="https://european-digital-innovation-hubs.ec.europa.eu/media%23infographic" TargetMode="External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media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media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lv-LV" sz="7200" b="1">
                <a:solidFill>
                  <a:schemeClr val="bg2"/>
                </a:solidFill>
              </a:rPr>
              <a:t>Eiropas digitālās inovācijas centru tīkls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lv-LV" b="0">
                <a:solidFill>
                  <a:srgbClr val="FFFEFB"/>
                </a:solidFill>
              </a:rPr>
              <a:t>ES digitālās pārveides virzītājspēks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Eiropas digitālās inovācijas centru (</a:t>
            </a:r>
            <a:r>
              <a:rPr lang="lv-LV" sz="2600" i="1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lv-LV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tīkls ir Eiropas digitālās revolūcijas sirds.</a:t>
            </a:r>
          </a:p>
          <a:p>
            <a:r>
              <a:rPr lang="lv-LV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Tā ir dinamiska Eiropas mēroga ekspertu kopiena, kuras uzdevums ir pārveidot MVU un publiskā sektora organizāciju digitālo vidi.</a:t>
            </a:r>
            <a:r>
              <a:rPr lang="lv-LV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lv-LV" sz="2600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lv-LV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ir kā digitālo zināšanu bākas, kas palīdz MVU izvēlēties pareizo kursu mūsdienu pasaulē, kur tehnoloģiju straumes strauji maina virzienu.</a:t>
            </a:r>
            <a:br>
              <a:rPr lang="lv-LV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900" dirty="0">
                <a:effectLst/>
              </a:rPr>
              <a:t>Uzņēmumi, kas izmanto digitalizācijas potenciālu, iegūst iespējas uzlabot savus ražošanas procesus, palielināt efektivitāti un pārspēt konkurentus.</a:t>
            </a:r>
            <a:r>
              <a:rPr lang="lv-LV" sz="1900" dirty="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lv-LV" sz="2600" i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lv-LV" sz="2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tīkls rūpējas ne tikai par digitālo kompetenci.</a:t>
            </a:r>
            <a:br>
              <a:rPr lang="lv-LV" sz="2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 sakņojas apzinīgā, atbildīgā pakalpojumu sniegšanā, kas veicina vides ilgtspēju.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lv-LV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Eiropas Komisiju pie vadības grožiem šajos centienos ir apvienojušies vairāk nekā 200 digitālās inovācijas centru (</a:t>
            </a:r>
            <a:r>
              <a:rPr lang="lv-LV" sz="195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EDIH</a:t>
            </a:r>
            <a:r>
              <a:rPr lang="lv-LV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kas izvietoti stratēģiski pa ES dalībvalstīm, kā arī Islandē, Lihtenšteinā un Norvēģijā.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763032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lv-LV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Mēs jūs aicinām kopā ar mums doties šajā aizraujošajā Eiropas digitālās nākotnes veidošanas ceļojumā! </a:t>
            </a:r>
            <a:r>
              <a:rPr lang="lv-LV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digitālās pārveides virzītājspēks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lv-LV" sz="13000" b="1">
                <a:solidFill>
                  <a:schemeClr val="accent1"/>
                </a:solidFill>
              </a:rPr>
              <a:t>Iesaistieties!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lv-LV" sz="4800" b="0">
                <a:solidFill>
                  <a:schemeClr val="accent2"/>
                </a:solidFill>
              </a:rPr>
              <a:t>Kā varat palīdzēt izplatīt informāciju par </a:t>
            </a:r>
            <a:r>
              <a:rPr lang="lv-LV" sz="4800" b="0" i="1">
                <a:solidFill>
                  <a:schemeClr val="accent2"/>
                </a:solidFill>
              </a:rPr>
              <a:t>EDIH</a:t>
            </a:r>
            <a:r>
              <a:rPr lang="lv-LV" sz="4800" b="0">
                <a:solidFill>
                  <a:schemeClr val="accent2"/>
                </a:solidFill>
              </a:rPr>
              <a:t> tīklu?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Palīdziet popularizēt </a:t>
            </a:r>
            <a:r>
              <a:rPr lang="lv-LV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tīklu un tā misiju, sacerot un publicējot informatīvu rakstu, pārdomas rosinošu bloga ierakstu vai radot interesantu interviju ar mūsu digitālo inovāciju centru pārstāvjiem. </a:t>
            </a:r>
          </a:p>
          <a:p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Dalieties radošās idejās un atziņās ar mūsu komandu.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Sasaistiet </a:t>
            </a:r>
            <a:r>
              <a:rPr lang="lv-LV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tīkla aktivitātes ar savām attiecīgajām aktivitātēm (piemēram, ievietojiet atbilstošas ziņas savā tīmekļvietnē vai informatīvajā biļetenā, savā platformā norādiet saiti uz </a:t>
            </a:r>
            <a:r>
              <a:rPr lang="lv-LV" sz="2000" i="1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EDIH </a:t>
            </a:r>
            <a:r>
              <a:rPr lang="lv-LV" sz="2000" i="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tīkla tīmekļvietni</a:t>
            </a: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piedalieties vai rīkojiet pasākumus, kas saistīti ar digitālo inovāciju, dalieties ieskatos par digitālo pārveidi, izmantojot savus sociālo mediju kontus).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Sāciet diskusijas par </a:t>
            </a:r>
            <a:r>
              <a:rPr lang="lv-LV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tīklu ar saviem kolēģiem, tīkliem un citām ieinteresētajām personām un gādājiet, lai šajā rīkkopā ievietotie </a:t>
            </a:r>
            <a:r>
              <a:rPr lang="lv-LV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tīkla materiāli būtu viegli pieejami jūsu saziņas kanālos.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Atbalstiet </a:t>
            </a:r>
            <a:r>
              <a:rPr lang="lv-LV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tīkla misiju, kopīgojot, pārpublicējot un pozitīvi reaģējot uz sociālo mediju saturu, kas ar to saistīts.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Izmantojiet katru iespēju popularizēt </a:t>
            </a:r>
            <a:r>
              <a:rPr lang="lv-LV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tīklu, liekot lietā komunikācijas rīkkopā sniegtos resursus.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digitālās pārveides virzītājspēks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Video</a:t>
            </a:r>
            <a:endParaRPr lang="lv-LV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Izmantojot video, jūs saistošā veidā parādīsiet tīkla efektīvo darbu, mērķus un veiksmes stāstus. Kopīgojiet to dažādās platformās, lai sasniegtu plašāku auditoriju.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Pakalpojumu brošūra</a:t>
            </a:r>
            <a:endParaRPr lang="lv-LV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Izplatiet mūsu informatīvo pakalpojumu brošūru potenciālajām ieinteresētajām personām un partneriem, lai sniegtu tiem detalizētu pārskatu par mūsu pakalpojumiem un ieguvumiem klientiem.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Reklāmplakāts</a:t>
            </a:r>
            <a:endParaRPr lang="lv-LV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Pasākumos, konferencēs vai darbsemināros izlieciet viegli pamanāmo saritināmo reklāmplakātu, lai piesaistītu uzmanību un sāktu sarunas par </a:t>
            </a:r>
            <a:r>
              <a:rPr lang="lv-LV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tīklu.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Infografikas</a:t>
            </a:r>
            <a:endParaRPr lang="lv-LV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lv-LV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Komunikācijas materiāli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/>
          </a:bodyPr>
          <a:lstStyle/>
          <a:p>
            <a:r>
              <a:rPr lang="lv-LV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Jūs varat efektīvi atbalstīt tīkla misiju ar mūsu sagatavotajiem izsmeļošajiem </a:t>
            </a:r>
            <a:br>
              <a:rPr lang="lv-LV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lv-LV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komunikācijas materiāliem, lai jūsu informēšanas centieni ietekmētu un ieinteresētu adresātu.</a:t>
            </a: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Kopīgojiet mūsu infografikas savos sociālo mediju kanālos, tīmekļa vietnēs vai prezentācijās, lai skaidrā un nepārprotamā veidā sniegtu pamatinformāciju par </a:t>
            </a:r>
            <a:r>
              <a:rPr lang="lv-LV" sz="20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lv-LV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tīklu.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digitālās pārveides virzītājspēks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165490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165490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817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Tiešsaistes sanāksmes fona attēls</a:t>
            </a:r>
            <a:endParaRPr lang="lv-LV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Tīmekļsemināru vai virtuālo sanāksmju gaitā, izmantojot mūsu īpašo fona attēlu tiešsaistes sanāksmēm, sagatavojiet augsni diskusijām par tīklu.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Reklāmkarogs</a:t>
            </a:r>
            <a:endParaRPr lang="lv-LV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Jūs palielināsiet tīkla atpazīstamību un atbalstīsiet tā misiju, ievietojot mūsu reklāmkarogu savā tīmekļvietnē.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Reklāmkarogs e-pastam</a:t>
            </a:r>
            <a:endParaRPr lang="lv-LV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lv-LV" sz="1950">
                <a:latin typeface="Arial"/>
                <a:cs typeface="Arial"/>
              </a:rPr>
              <a:t>Pievienojot šo reklāmkarogu savai e-pasta paraksta veidnei vai biļeteniem, jūs pievērsīsit </a:t>
            </a:r>
            <a:r>
              <a:rPr lang="lv-LV" sz="1950" i="1">
                <a:latin typeface="Arial"/>
                <a:cs typeface="Arial"/>
              </a:rPr>
              <a:t>EDIH</a:t>
            </a:r>
            <a:r>
              <a:rPr lang="lv-LV" sz="1950">
                <a:latin typeface="Arial"/>
                <a:cs typeface="Arial"/>
              </a:rPr>
              <a:t> tīklam to cilvēku uzmanību, ar kuriem jūs sazināties profesionālos jautājumos.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Ieraksti sociālajos medijos</a:t>
            </a:r>
            <a:endParaRPr lang="lv-LV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Jūs ietaupīsiet laiku un pūles, izmantojot mūsu atlasītās ziņas sociālajiem medijiem. Šīs ziņas ir veidotas tā, lai piesaistītu uzmanību un būtu kopīgojamas, ļaujot jums viegli izplatīt informāciju par tīklu.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digitālās pārveides virzītājspēks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lv-LV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Izmantojot šo materiālu, jūs varat dot ļoti nozīmīgu ieguldījumu </a:t>
            </a:r>
            <a:r>
              <a:rPr lang="lv-LV" sz="2800" i="1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EDIH</a:t>
            </a:r>
            <a:r>
              <a:rPr lang="lv-LV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tīkla misijas un tā radītās ietekmes palielināšanā. Izplatot šo informāciju, jūs palīdzat paātrināt digitālo pārveidi, inovāciju un ekonomikas izaugsmi visā Eiropas Savienībā.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200">
                <a:latin typeface="Arial" panose="020B0604020202020204" pitchFamily="34" charset="0"/>
                <a:cs typeface="Arial" panose="020B0604020202020204" pitchFamily="34" charset="0"/>
              </a:rPr>
              <a:t>Ja jums vajadzīgs padoms vai ir jautājumi par šo rīkkopu, sazinieties ar mums: </a:t>
            </a:r>
            <a:r>
              <a:rPr lang="lv-LV" sz="220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lv-LV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Vēlamies uzzināt jūsu viedokli!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C816D-FD5D-4E38-A8F5-9437607A4DFF}">
  <ds:schemaRefs>
    <ds:schemaRef ds:uri="http://purl.org/dc/terms/"/>
    <ds:schemaRef ds:uri="http://www.w3.org/XML/1998/namespace"/>
    <ds:schemaRef ds:uri="http://schemas.microsoft.com/office/infopath/2007/PartnerControls"/>
    <ds:schemaRef ds:uri="fb6c068c-bc2d-4620-b517-6a4d82a7e161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604b4288-15a6-4b36-801c-a9875e40b072"/>
  </ds:schemaRefs>
</ds:datastoreItem>
</file>

<file path=customXml/itemProps3.xml><?xml version="1.0" encoding="utf-8"?>
<ds:datastoreItem xmlns:ds="http://schemas.openxmlformats.org/officeDocument/2006/customXml" ds:itemID="{7679B4C1-17A4-4D96-8EC1-FC7E15CBEB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695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EC Square Sans Pro</vt:lpstr>
      <vt:lpstr>Calibri</vt:lpstr>
      <vt:lpstr>Arial</vt:lpstr>
      <vt:lpstr>Times New Roman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46</cp:revision>
  <dcterms:created xsi:type="dcterms:W3CDTF">2022-09-13T15:48:24Z</dcterms:created>
  <dcterms:modified xsi:type="dcterms:W3CDTF">2024-04-01T12:02:04Z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