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934B4F"/>
    <a:srgbClr val="FF5A63"/>
    <a:srgbClr val="0068FF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S::alampro@netcompany.com::83b4f371-e610-4fc2-be37-eba1beaf4cee" providerId="AD" clId="Web-{96A188DE-95F7-2983-6BBD-AAE9E5ACCB27}"/>
    <pc:docChg chg="addSld delSld modSld modSection">
      <pc:chgData name="LAMPROPOULOU Anna" userId="S::alampro@netcompany.com::83b4f371-e610-4fc2-be37-eba1beaf4cee" providerId="AD" clId="Web-{96A188DE-95F7-2983-6BBD-AAE9E5ACCB27}" dt="2024-03-28T13:35:32.091" v="13" actId="20577"/>
      <pc:docMkLst>
        <pc:docMk/>
      </pc:docMkLst>
      <pc:sldChg chg="modSp">
        <pc:chgData name="LAMPROPOULOU Anna" userId="S::alampro@netcompany.com::83b4f371-e610-4fc2-be37-eba1beaf4cee" providerId="AD" clId="Web-{96A188DE-95F7-2983-6BBD-AAE9E5ACCB27}" dt="2024-03-28T13:35:12.529" v="7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96A188DE-95F7-2983-6BBD-AAE9E5ACCB27}" dt="2024-03-28T13:35:06.763" v="2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96A188DE-95F7-2983-6BBD-AAE9E5ACCB27}" dt="2024-03-28T13:35:09.950" v="4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96A188DE-95F7-2983-6BBD-AAE9E5ACCB27}" dt="2024-03-28T13:35:11.825" v="6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96A188DE-95F7-2983-6BBD-AAE9E5ACCB27}" dt="2024-03-28T13:35:12.529" v="7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96A188DE-95F7-2983-6BBD-AAE9E5ACCB27}" dt="2024-03-28T13:35:32.091" v="13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96A188DE-95F7-2983-6BBD-AAE9E5ACCB27}" dt="2024-03-28T13:35:29.247" v="11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96A188DE-95F7-2983-6BBD-AAE9E5ACCB27}" dt="2024-03-28T13:35:22.513" v="9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96A188DE-95F7-2983-6BBD-AAE9E5ACCB27}" dt="2024-03-28T13:35:29.310" v="12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96A188DE-95F7-2983-6BBD-AAE9E5ACCB27}" dt="2024-03-28T13:35:32.091" v="13" actId="20577"/>
          <ac:spMkLst>
            <pc:docMk/>
            <pc:sldMk cId="2804756480" sldId="280"/>
            <ac:spMk id="33" creationId="{FEFEB86C-62D9-64A1-25ED-9753D1A8695F}"/>
          </ac:spMkLst>
        </pc:spChg>
      </pc:sldChg>
      <pc:sldChg chg="new del">
        <pc:chgData name="LAMPROPOULOU Anna" userId="S::alampro@netcompany.com::83b4f371-e610-4fc2-be37-eba1beaf4cee" providerId="AD" clId="Web-{96A188DE-95F7-2983-6BBD-AAE9E5ACCB27}" dt="2024-03-28T13:35:00.060" v="1"/>
        <pc:sldMkLst>
          <pc:docMk/>
          <pc:sldMk cId="2509865731" sldId="326"/>
        </pc:sldMkLst>
      </pc:sldChg>
    </pc:docChg>
  </pc:docChgLst>
  <pc:docChgLst>
    <pc:chgData name="GKOURMA Adriana" userId="6c1bde2e-c56c-4733-9819-bee0f5f6d3a6" providerId="ADAL" clId="{065C07BE-9967-4CDA-A0A2-20F6CFC1D56F}"/>
    <pc:docChg chg="modSld">
      <pc:chgData name="GKOURMA Adriana" userId="6c1bde2e-c56c-4733-9819-bee0f5f6d3a6" providerId="ADAL" clId="{065C07BE-9967-4CDA-A0A2-20F6CFC1D56F}" dt="2024-04-01T07:57:15.286" v="0" actId="404"/>
      <pc:docMkLst>
        <pc:docMk/>
      </pc:docMkLst>
      <pc:sldChg chg="modSp mod">
        <pc:chgData name="GKOURMA Adriana" userId="6c1bde2e-c56c-4733-9819-bee0f5f6d3a6" providerId="ADAL" clId="{065C07BE-9967-4CDA-A0A2-20F6CFC1D56F}" dt="2024-04-01T07:57:15.286" v="0" actId="404"/>
        <pc:sldMkLst>
          <pc:docMk/>
          <pc:sldMk cId="2804756480" sldId="280"/>
        </pc:sldMkLst>
        <pc:spChg chg="mod">
          <ac:chgData name="GKOURMA Adriana" userId="6c1bde2e-c56c-4733-9819-bee0f5f6d3a6" providerId="ADAL" clId="{065C07BE-9967-4CDA-A0A2-20F6CFC1D56F}" dt="2024-04-01T07:57:15.286" v="0" actId="404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LAMPROPOULOU Anna" userId="83b4f371-e610-4fc2-be37-eba1beaf4cee" providerId="ADAL" clId="{ECB79F46-2C05-40A8-A7BB-2AE2211F306E}"/>
    <pc:docChg chg="modSld">
      <pc:chgData name="LAMPROPOULOU Anna" userId="83b4f371-e610-4fc2-be37-eba1beaf4cee" providerId="ADAL" clId="{ECB79F46-2C05-40A8-A7BB-2AE2211F306E}" dt="2024-03-28T13:38:39.739" v="9" actId="207"/>
      <pc:docMkLst>
        <pc:docMk/>
      </pc:docMkLst>
      <pc:sldChg chg="modSp mod">
        <pc:chgData name="LAMPROPOULOU Anna" userId="83b4f371-e610-4fc2-be37-eba1beaf4cee" providerId="ADAL" clId="{ECB79F46-2C05-40A8-A7BB-2AE2211F306E}" dt="2024-03-28T13:38:39.739" v="9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ECB79F46-2C05-40A8-A7BB-2AE2211F306E}" dt="2024-03-28T13:38:22.265" v="6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ECB79F46-2C05-40A8-A7BB-2AE2211F306E}" dt="2024-03-28T13:38:39.739" v="9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ECB79F46-2C05-40A8-A7BB-2AE2211F306E}" dt="2024-03-28T13:38:32.426" v="8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ECB79F46-2C05-40A8-A7BB-2AE2211F306E}" dt="2024-03-28T13:38:16.176" v="5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ECB79F46-2C05-40A8-A7BB-2AE2211F306E}" dt="2024-03-28T13:38:02.291" v="2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ECB79F46-2C05-40A8-A7BB-2AE2211F306E}" dt="2024-03-28T13:38:11.311" v="4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ECB79F46-2C05-40A8-A7BB-2AE2211F306E}" dt="2024-03-28T13:38:16.176" v="5" actId="20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pl-PL" sz="7200" b="1" dirty="0">
                <a:solidFill>
                  <a:schemeClr val="bg2"/>
                </a:solidFill>
              </a:rPr>
              <a:t>Sieć europejskich centrów innowacji cyfrowych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b="0" dirty="0">
                <a:solidFill>
                  <a:srgbClr val="FFFEFB"/>
                </a:solidFill>
              </a:rPr>
              <a:t>Wspieranie transformacji cyfrowej w UE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centrum rewolucji cyfrowej w Europie znajduje się sieć europejskich centrów innowacji cyfrowych (EDIH).</a:t>
            </a:r>
          </a:p>
          <a:p>
            <a:r>
              <a:rPr lang="pl-PL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Dynamiczna ogólnoeuropejska społeczność ekspertów, której misją jest zmiana otoczenia cyfrowego z korzyścią dla małych i średnich przedsiębiorstw (MŚP) oraz organizacji sektora publicznego.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pl-PL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Europejskie centra innowacji cyfrowych są źródłami wiedzy cyfrowej, pomagając MŚP w sprawnym poruszaniu się po szybko zmieniającym się świecie opartym na technologiach.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Wykorzystując potencjał cyfryzacji, przedsiębiorstwa mogą usprawnić swoje procesy produkcyjne, zwiększyć wydajność i prześcignąć konkurencję</a:t>
            </a:r>
            <a:r>
              <a:rPr lang="pl-PL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pl-PL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Misja sieci EDIH wykracza poza biegłość w dziedzinie technologii cyfrowych.</a:t>
            </a:r>
            <a:br>
              <a:rPr lang="pl-PL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Przyświeca jej świadome i odpowiedzialne podejście do świadczenia usług sprzyjających zrównoważeniu środowiskowemu.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Przedmiotowa inicjatywa, realizowana pod przewodnictwem Komisji Europejskiej, łączy ponad 200 centrów innowacji cyfrowych, które są strategicznie rozmieszczone w państwach członkowskich UE, a także w Islandii, Liechtensteinie i Norwegii.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171739" y="9350794"/>
            <a:ext cx="9655639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pl-PL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Wyrusz z nami w tę ekscytującą podróż, aby kształtować cyfrową przyszłość Europy! </a:t>
            </a:r>
            <a:r>
              <a:rPr lang="pl-PL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 transformacji cyfrowej w 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pl-PL" sz="9600" b="1" dirty="0">
                <a:solidFill>
                  <a:schemeClr val="accent1"/>
                </a:solidFill>
              </a:rPr>
              <a:t>Zaangażuj się!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pl-PL" sz="4800" b="0" dirty="0">
                <a:solidFill>
                  <a:schemeClr val="accent2"/>
                </a:solidFill>
              </a:rPr>
              <a:t>Jak możesz pomóc w popularyzacji sieci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223447" y="6982530"/>
            <a:ext cx="8676203" cy="3296730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Wypromuj sieć EDIH i jej misję, pisząc i publikując artykuły informacyjne, dające do myślenia posty na blogu lub pasjonujący wywiad z przedstawicielami naszego centrum innowacji cyfrowych. </a:t>
            </a:r>
          </a:p>
          <a:p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Podziel się swoimi kreatywnymi pomysłami i spostrzeżeniami z naszym zespołem.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1846158" y="7326490"/>
            <a:ext cx="8021985" cy="28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stosownych przypadkach stwórz powiązania między własnymi przedsięwzięciami a siecią EDIH (np. poprzez zamieszczanie odpowiednich wiadomości na swojej stronie internetowej lub w swoim biuletynie, umieszczenie linku do </a:t>
            </a:r>
            <a:r>
              <a:rPr lang="pl-PL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strony internetowej sieci EDIH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własnej platformie, uczestnictwo w wydarzeniach poświęconych innowacjom cyfrowym lub organizację takich wydarzeń oraz dzielenie się informacjami na temat transformacji cyfrowej za pośrednictwem swoich kont w mediach społecznościowych).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83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Zainicjuj dyskusję na temat sieci EDIH z kolegami i koleżankami, sieciami i innymi zainteresowanymi stronami oraz zadbaj o to, by materiały dotyczące sieci EDIH zawarte w zestawie materiałów informacyjnych były łatwo dostępne w kanałach komunikacji, z których korzystasz.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Wspieraj misję sieci EDIH poprzez udostępnianie, dalsze przesyłanie i zachwalanie związanych z nią treści w mediach społecznościowych.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Wykorzystaj każdą okazję do promowania sieci EDIH, korzystając z zasobów przewidzianych w zestawie materiałów informacyjnych.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 transformacji cyfrowej w UE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Materiały wideo</a:t>
            </a:r>
            <a:endParaRPr lang="pl-PL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Wykorzystuj materiały wideo jako ciekawy sposób na zaprezentowanie wartościowej pracy sieci, jej celów i sukcesów. Udostępniaj je na różnych platformach, aby dotrzeć do szerszego grona odbiorców.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Broszura o usługach</a:t>
            </a:r>
            <a:endParaRPr lang="pl-PL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Rozpowszechniaj nasze broszury informacyjne wśród potencjalnych zainteresowanych stron i partnerów, aby zapewnić im szczegółowy przegląd naszych usług i korzyści dla klientów.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Rozwijany baner (</a:t>
            </a:r>
            <a:r>
              <a:rPr lang="pl-PL" sz="4000" dirty="0" err="1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roll-up</a:t>
            </a:r>
            <a:r>
              <a:rPr lang="pl-PL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pl-PL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Eksponuj rozwijany baner w trakcie wydarzeń, konferencji lub warsztatów, aby przyciągnąć uwagę i zainicjować rozmowy na temat sieci EDIH.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Infografiki</a:t>
            </a:r>
            <a:endParaRPr lang="pl-PL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sz="103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Materiały informacyjne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976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l-PL" sz="3600" b="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Możesz skutecznie wspierać misję sieci z pomocą naszych rozbudowanych materiałów informacyjnych, które opracowano tak, aby Twoje działania informacyjne były skuteczne i interesujące.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Udostępniaj nasze infografiki na swoich kanałach w mediach społecznościowych, na swoich stronach internetowych lub w swoich prezentacjach, aby w jasny i przekonujący sposób przekazywać najważniejsze informacje na temat sieci EDIH.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dirty="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 transformacji cyfrowej w 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286616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5447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dirty="0">
                <a:solidFill>
                  <a:srgbClr val="0068FF"/>
                </a:solidFill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Tło do wykorzystania podczas spotkań online</a:t>
            </a:r>
            <a:endParaRPr lang="pl-PL" sz="2800" dirty="0">
              <a:solidFill>
                <a:srgbClr val="0068FF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Podczas webinariów lub spotkań wirtualnych przygotuj grunt pod dyskusję na temat sieci EDIH, korzystając z naszego specjalnego tła do wykorzystania w komunikatorze.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Banery internetowe</a:t>
            </a:r>
            <a:endParaRPr lang="pl-PL" sz="32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Zwiększ widoczność sieci i wspieraj jej misję, umieszczając nasz baner na swojej stronie internetowej.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/>
              </a:rPr>
              <a:t>Baner do wykorzystania w e-mailach</a:t>
            </a:r>
            <a:endParaRPr lang="pl-PL" sz="32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1950" dirty="0">
                <a:latin typeface="Arial"/>
                <a:cs typeface="Arial"/>
              </a:rPr>
              <a:t>Wkomponuj baner w swoje sygnatury e-mail lub biuletyny, aby sieć EDIH stale pozostawała w polu widzenia osób, z którymi utrzymujesz kontakty zawodowe.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22339"/>
            <a:ext cx="74516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Posty w mediach społecznościowych</a:t>
            </a:r>
            <a:endParaRPr lang="pl-PL" sz="32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067161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Zaoszczędź czas i wysiłek, korzystając z naszych przykładowych postów gotowych do publikacji w mediach społecznościowych. Posty te napisano tak, aby przyciągały uwagę i nadawały się do dalszego powielania, ułatwiając tym samym propagowanie naszej sieci.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 transformacji cyfrowej w 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Dzięki tym materiałom możesz odegrać kluczową rolę we wzmacnianiu przekazu i wpływu sieci EDIH. Twoje zaangażowanie i opiniotwórcza rola przyspieszą transformację cyfrową, innowacje i wzrost gospodarczy w całej Unii Europejskiej.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9395537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1864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razie pytań lub konieczności zasięgnięcia porad na temat przedstawionego zestawu materiałów informacyjnych prosimy o kontakt pod adresem: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Skontaktuj się z nami!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0B2BC1-DA0F-42DD-9EDC-0A5FFA5F3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04b4288-15a6-4b36-801c-a9875e40b072"/>
    <ds:schemaRef ds:uri="http://www.w3.org/XML/1998/namespace"/>
    <ds:schemaRef ds:uri="fb6c068c-bc2d-4620-b517-6a4d82a7e161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772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54</cp:revision>
  <dcterms:created xsi:type="dcterms:W3CDTF">2022-09-13T15:48:24Z</dcterms:created>
  <dcterms:modified xsi:type="dcterms:W3CDTF">2024-04-01T07:57:25Z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