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89135-8E2A-4D46-B229-A57CCE2DF08C}" v="8" dt="2024-03-28T14:02:00.995"/>
    <p1510:client id="{B77CFA8D-79B3-8FA6-7F36-2A1669AAD1F0}" v="17" dt="2024-03-28T13:43:15.4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S::alampro@netcompany.com::83b4f371-e610-4fc2-be37-eba1beaf4cee" providerId="AD" clId="Web-{B77CFA8D-79B3-8FA6-7F36-2A1669AAD1F0}"/>
    <pc:docChg chg="modSld">
      <pc:chgData name="LAMPROPOULOU Anna" userId="S::alampro@netcompany.com::83b4f371-e610-4fc2-be37-eba1beaf4cee" providerId="AD" clId="Web-{B77CFA8D-79B3-8FA6-7F36-2A1669AAD1F0}" dt="2024-03-28T13:43:11.777" v="6" actId="20577"/>
      <pc:docMkLst>
        <pc:docMk/>
      </pc:docMkLst>
      <pc:sldChg chg="modSp">
        <pc:chgData name="LAMPROPOULOU Anna" userId="S::alampro@netcompany.com::83b4f371-e610-4fc2-be37-eba1beaf4cee" providerId="AD" clId="Web-{B77CFA8D-79B3-8FA6-7F36-2A1669AAD1F0}" dt="2024-03-28T13:43:11.777" v="6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B77CFA8D-79B3-8FA6-7F36-2A1669AAD1F0}" dt="2024-03-28T13:43:11.465" v="1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B77CFA8D-79B3-8FA6-7F36-2A1669AAD1F0}" dt="2024-03-28T13:43:11.558" v="3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B77CFA8D-79B3-8FA6-7F36-2A1669AAD1F0}" dt="2024-03-28T13:43:11.683" v="5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B77CFA8D-79B3-8FA6-7F36-2A1669AAD1F0}" dt="2024-03-28T13:43:11.777" v="6" actId="20577"/>
          <ac:spMkLst>
            <pc:docMk/>
            <pc:sldMk cId="1620281344" sldId="27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83b4f371-e610-4fc2-be37-eba1beaf4cee" providerId="ADAL" clId="{0F889135-8E2A-4D46-B229-A57CCE2DF08C}"/>
    <pc:docChg chg="custSel modSld">
      <pc:chgData name="LAMPROPOULOU Anna" userId="83b4f371-e610-4fc2-be37-eba1beaf4cee" providerId="ADAL" clId="{0F889135-8E2A-4D46-B229-A57CCE2DF08C}" dt="2024-03-28T14:01:45.050" v="13" actId="207"/>
      <pc:docMkLst>
        <pc:docMk/>
      </pc:docMkLst>
      <pc:sldChg chg="modSp mod">
        <pc:chgData name="LAMPROPOULOU Anna" userId="83b4f371-e610-4fc2-be37-eba1beaf4cee" providerId="ADAL" clId="{0F889135-8E2A-4D46-B229-A57CCE2DF08C}" dt="2024-03-28T14:00:49.230" v="10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0F889135-8E2A-4D46-B229-A57CCE2DF08C}" dt="2024-03-28T14:00:36.657" v="6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0F889135-8E2A-4D46-B229-A57CCE2DF08C}" dt="2024-03-28T14:00:45.464" v="9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0F889135-8E2A-4D46-B229-A57CCE2DF08C}" dt="2024-03-28T14:00:49.230" v="10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0F889135-8E2A-4D46-B229-A57CCE2DF08C}" dt="2024-03-28T14:01:45.050" v="13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0F889135-8E2A-4D46-B229-A57CCE2DF08C}" dt="2024-03-28T14:01:09.248" v="11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0F889135-8E2A-4D46-B229-A57CCE2DF08C}" dt="2024-03-28T14:01:29.553" v="12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0F889135-8E2A-4D46-B229-A57CCE2DF08C}" dt="2024-03-28T14:01:45.050" v="13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0F889135-8E2A-4D46-B229-A57CCE2DF08C}" dt="2024-03-28T14:00:18.138" v="3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03/28/2024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28/03/2024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pt/node/2436%23service-brochure" TargetMode="External"/><Relationship Id="rId11" Type="http://schemas.openxmlformats.org/officeDocument/2006/relationships/hyperlink" Target="https://european-digital-innovation-hubs.ec.europa.eu/pt/node/2436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pt/node/2436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pt/node/2436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pt/node/2436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pt/node/2436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pt-PT" sz="7200" b="1">
                <a:solidFill>
                  <a:schemeClr val="bg2"/>
                </a:solidFill>
              </a:rPr>
              <a:t>Rede de Polos Europeus de Inovação Digital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PT" b="0">
                <a:solidFill>
                  <a:srgbClr val="FFFEFB"/>
                </a:solidFill>
              </a:rPr>
              <a:t>Dinamizar a transformação digital da UE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Rede de Polos Europeus de Inovação Digital (EDIH) está no centro da revolução digital na Europa.</a:t>
            </a:r>
          </a:p>
          <a:p>
            <a:r>
              <a:rPr lang="pt-PT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</a:t>
            </a:r>
            <a:r>
              <a:rPr lang="pt-P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comunidade pan-europeia dinâmica, constituída por peritos que assumem a missão de transformar a paisagem digital das pequenas e médias empresas (PME) e das organizações do setor público.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pt-P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EDIH constitui um marco do conhecimento digital, orientando as PME num mundo impulsionado pela tecnologia em evolução permanente.</a:t>
            </a:r>
            <a:br>
              <a:rPr lang="pt-PT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Graças ao potencial da digitalização, as empresas estão preparadas para melhorar os seus processos de produção, aumentar a sua eficiência e superar a concorrência</a:t>
            </a:r>
            <a:r>
              <a:rPr lang="pt-PT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pt-P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compromisso da rede EDIH vai além das proezas digitais</a:t>
            </a:r>
            <a:r>
              <a:rPr lang="pt-PT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pt-PT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por base uma</a:t>
            </a:r>
            <a:r>
              <a:rPr lang="pt-P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abordagem consciente e responsável para uma prestação de serviços favorável à sustentabilidade ambiental.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PT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liderança da Comissão Europeia, esta iniciativa reúne mais de 200 polos de inovação digital (EDIH), distribuídos estrategicamente pelos Estados-Membros da UE, bem como a Islândia, o Listenstaine e a Noruega.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304318" y="9289567"/>
            <a:ext cx="9044132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pt-PT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Junte-se a este empolgante percurso para moldar o futuro digital da Europa! </a:t>
            </a:r>
            <a:r>
              <a:rPr lang="pt-PT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#Rede_EDIH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Dinamizar a transformação digital da 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pt-PT" sz="13000" b="1">
                <a:solidFill>
                  <a:schemeClr val="accent1"/>
                </a:solidFill>
              </a:rPr>
              <a:t>Participe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948490"/>
            <a:ext cx="19134137" cy="838200"/>
          </a:xfrm>
        </p:spPr>
        <p:txBody>
          <a:bodyPr>
            <a:noAutofit/>
          </a:bodyPr>
          <a:lstStyle/>
          <a:p>
            <a:r>
              <a:rPr lang="pt-PT" sz="4800" b="0" dirty="0">
                <a:solidFill>
                  <a:schemeClr val="accent2"/>
                </a:solidFill>
              </a:rPr>
              <a:t>Como pode ajudar a difundir a rede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Promova a rede EDIH e a sua missão através da criação e publicação de um artigo informativo, de um blogue que convide à reflexão ou de uma entrevista interativa com os nossos representantes dos polos de inovação digital. </a:t>
            </a:r>
          </a:p>
          <a:p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Partilhe a sua criatividade e conhecimentos com a nossa equipa.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Coordene os seus próprios esforços com a rede EDIH quando possível (pode, por exemplo, destacar notícias pertinentes no seu sítio Web ou boletim informativo, associar o </a:t>
            </a:r>
            <a:r>
              <a:rPr lang="pt-PT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sítio Web da rede EDIH</a:t>
            </a: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à sua própria plataforma, participar ou organizar eventos centrados na inovação digital e partilhar informações sobre a transformação digital através das suas redes sociais).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Inicie debates sobre a rede EDIH com os seus colegas, contactos e outras partes interessadas. Assegure-se de que os materiais da rede EDIH fornecidos neste guia são facilmente acessíveis através dos seus canais de comunicação.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Apoie a missão da rede EDIH, partilhando, publicando e promovendo os conteúdos das redes sociais com ela relacionados.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Aproveite todas as oportunidades para promover a rede EDIH, utilizando os recursos disponibilizados no guia de comunicação.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#Rede_EDIH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Dinamizar a transformação digital da UE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Vídeo</a:t>
            </a:r>
            <a:endParaRPr lang="pt-PT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Utilize o vídeo como ferramenta aliciante para mostrar o impacto do trabalho, os objetivos e as histórias de êxito da rede. Partilhe-o em várias plataformas para alcançar um público abrangente.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Brochura</a:t>
            </a:r>
            <a:endParaRPr lang="pt-PT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Distribua a nossa brochura informativa a potenciais partes interessadas e parceiros, oferecendo-lhes uma panorâmica dos nossos serviços e das vantagens para os clientes.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Expositor </a:t>
            </a:r>
            <a:r>
              <a:rPr lang="pt-PT" sz="4000" dirty="0" err="1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enrolável</a:t>
            </a:r>
            <a:endParaRPr lang="pt-PT" sz="4000" dirty="0" err="1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Exiba o chamativo expositor enrolável em eventos, conferências ou seminários para chamar a atenção e suscitar debates sobre a rede EDIH.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Infografias</a:t>
            </a:r>
            <a:endParaRPr lang="pt-PT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Material de comunicação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pt-P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Pode utilizar o nosso material de comunicação para defender a missão da rede, </a:t>
            </a:r>
            <a:br>
              <a:rPr lang="pt-P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pt-P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o qual foi concebido para que os seus esforços tenham impacto e sejam cativantes.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Partilhe as nossas infografias nas suas redes sociais, sítios Web ou apresentações para transmitir informações-chave sobre a rede EDIH de forma clara e motivante.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Dinamizar a transformação digital da 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#Rede_EDIH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6"/>
            <a:ext cx="9044132" cy="220586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22765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7"/>
            <a:ext cx="9212392" cy="3218945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0894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800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Suporte para reuniões em linha</a:t>
            </a:r>
            <a:endParaRPr lang="pt-PT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 o terreno para debates sobre a rede durante webinários ou reuniões virtuais, utilizando o nosso suporte para reuniões em linha personalizado.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Banda publicitária</a:t>
            </a:r>
            <a:endParaRPr lang="pt-P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Reforce a visibilidade da rede e apoie a sua missão ao acrescentar a nossa banda no seu sítio Web.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08947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Banda de correio eletrónico</a:t>
            </a:r>
            <a:endParaRPr lang="pt-P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1950">
                <a:latin typeface="Arial"/>
                <a:cs typeface="Arial"/>
              </a:rPr>
              <a:t>Integre esta banda às suas assinaturas de correio eletrónico ou boletins informativos para manter a rede EDIH na mente dos seus contactos profissionais.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Publicações nas redes sociais</a:t>
            </a:r>
            <a:endParaRPr lang="pt-P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Poupe tempo e esforços utilizando o nosso modelo de publicação para as redes sociais. Estas publicações são concebidas para serem chamativas partilháveis, permitindo-lhe difundir facilmente informações sobre a rede.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Dinamizar a transformação digital da 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#Rede_EDIH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PT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estes materiais à disposição, tem tudo em mão para desempenhar um papel crucial na divulgação da mensagem e do impacto da rede EDIH. A sua participação enquanto multiplicador ajudará a acelerar a transformação, a inovação e o crescimento digital em toda a União Europeia.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9092086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>
                <a:latin typeface="Arial" panose="020B0604020202020204" pitchFamily="34" charset="0"/>
                <a:cs typeface="Arial" panose="020B0604020202020204" pitchFamily="34" charset="0"/>
              </a:rPr>
              <a:t>Se precisar de aconselhamento ou se tiver dúvidas relativas a este guia, contacte-nos para: </a:t>
            </a:r>
            <a:r>
              <a:rPr lang="pt-PT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864983" y="3372620"/>
            <a:ext cx="647991" cy="7979262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7300604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pt-PT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Queremos saber a sua opinião!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C816D-FD5D-4E38-A8F5-9437607A4DFF}">
  <ds:schemaRefs>
    <ds:schemaRef ds:uri="http://purl.org/dc/terms/"/>
    <ds:schemaRef ds:uri="http://www.w3.org/XML/1998/namespace"/>
    <ds:schemaRef ds:uri="http://schemas.microsoft.com/office/2006/documentManagement/types"/>
    <ds:schemaRef ds:uri="fb6c068c-bc2d-4620-b517-6a4d82a7e161"/>
    <ds:schemaRef ds:uri="604b4288-15a6-4b36-801c-a9875e40b07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8AEB6-3C8B-4859-A9B0-9607CFDDA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818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EC Square Sans Pro</vt:lpstr>
      <vt:lpstr>Times New Roman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49</cp:revision>
  <dcterms:created xsi:type="dcterms:W3CDTF">2022-09-13T15:48:24Z</dcterms:created>
  <dcterms:modified xsi:type="dcterms:W3CDTF">2024-03-28T14:02:01Z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