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6" r:id="rId4"/>
    <p:sldMasterId id="2147483672" r:id="rId5"/>
  </p:sldMasterIdLst>
  <p:notesMasterIdLst>
    <p:notesMasterId r:id="rId11"/>
  </p:notesMasterIdLst>
  <p:handoutMasterIdLst>
    <p:handoutMasterId r:id="rId12"/>
  </p:handoutMasterIdLst>
  <p:sldIdLst>
    <p:sldId id="325" r:id="rId6"/>
    <p:sldId id="278" r:id="rId7"/>
    <p:sldId id="279" r:id="rId8"/>
    <p:sldId id="270" r:id="rId9"/>
    <p:sldId id="280" r:id="rId10"/>
  </p:sldIdLst>
  <p:sldSz cx="20104100" cy="11309350"/>
  <p:notesSz cx="20104100" cy="11309350"/>
  <p:embeddedFontLst>
    <p:embeddedFont>
      <p:font typeface="EC Square Sans Pro" panose="020B0506040000020004" charset="0"/>
      <p:regular r:id="rId13"/>
      <p:bold r:id="rId14"/>
      <p:italic r:id="rId15"/>
      <p:boldItalic r:id="rId16"/>
    </p:embeddedFont>
  </p:embeddedFontLst>
  <p:defaultTextStyle>
    <a:defPPr>
      <a:defRPr lang="es-ES"/>
    </a:defPPr>
    <a:lvl1pPr marL="0" algn="l" defTabSz="914265" rtl="0" eaLnBrk="1" latinLnBrk="0" hangingPunct="1">
      <a:defRPr sz="1800" kern="1200">
        <a:solidFill>
          <a:schemeClr val="tx1"/>
        </a:solidFill>
        <a:latin typeface="+mn-lt"/>
        <a:ea typeface="+mn-ea"/>
        <a:cs typeface="+mn-cs"/>
      </a:defRPr>
    </a:lvl1pPr>
    <a:lvl2pPr marL="457133"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8" algn="l" defTabSz="914265" rtl="0" eaLnBrk="1" latinLnBrk="0" hangingPunct="1">
      <a:defRPr sz="1800" kern="1200">
        <a:solidFill>
          <a:schemeClr val="tx1"/>
        </a:solidFill>
        <a:latin typeface="+mn-lt"/>
        <a:ea typeface="+mn-ea"/>
        <a:cs typeface="+mn-cs"/>
      </a:defRPr>
    </a:lvl4pPr>
    <a:lvl5pPr marL="1828531" algn="l" defTabSz="914265" rtl="0" eaLnBrk="1" latinLnBrk="0" hangingPunct="1">
      <a:defRPr sz="1800" kern="1200">
        <a:solidFill>
          <a:schemeClr val="tx1"/>
        </a:solidFill>
        <a:latin typeface="+mn-lt"/>
        <a:ea typeface="+mn-ea"/>
        <a:cs typeface="+mn-cs"/>
      </a:defRPr>
    </a:lvl5pPr>
    <a:lvl6pPr marL="2285664" algn="l" defTabSz="914265" rtl="0" eaLnBrk="1" latinLnBrk="0" hangingPunct="1">
      <a:defRPr sz="1800" kern="1200">
        <a:solidFill>
          <a:schemeClr val="tx1"/>
        </a:solidFill>
        <a:latin typeface="+mn-lt"/>
        <a:ea typeface="+mn-ea"/>
        <a:cs typeface="+mn-cs"/>
      </a:defRPr>
    </a:lvl6pPr>
    <a:lvl7pPr marL="2742795" algn="l" defTabSz="914265" rtl="0" eaLnBrk="1" latinLnBrk="0" hangingPunct="1">
      <a:defRPr sz="1800" kern="1200">
        <a:solidFill>
          <a:schemeClr val="tx1"/>
        </a:solidFill>
        <a:latin typeface="+mn-lt"/>
        <a:ea typeface="+mn-ea"/>
        <a:cs typeface="+mn-cs"/>
      </a:defRPr>
    </a:lvl7pPr>
    <a:lvl8pPr marL="3199928" algn="l" defTabSz="914265" rtl="0" eaLnBrk="1" latinLnBrk="0" hangingPunct="1">
      <a:defRPr sz="1800" kern="1200">
        <a:solidFill>
          <a:schemeClr val="tx1"/>
        </a:solidFill>
        <a:latin typeface="+mn-lt"/>
        <a:ea typeface="+mn-ea"/>
        <a:cs typeface="+mn-cs"/>
      </a:defRPr>
    </a:lvl8pPr>
    <a:lvl9pPr marL="3657061" algn="l" defTabSz="914265"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3F4224-3D4E-1A40-9026-1CEF33E1F000}">
          <p14:sldIdLst>
            <p14:sldId id="325"/>
            <p14:sldId id="278"/>
            <p14:sldId id="279"/>
            <p14:sldId id="270"/>
            <p14:sldId id="280"/>
          </p14:sldIdLst>
        </p14:section>
      </p14:sectionLst>
    </p:ext>
    <p:ext uri="{EFAFB233-063F-42B5-8137-9DF3F51BA10A}">
      <p15:sldGuideLst xmlns:p15="http://schemas.microsoft.com/office/powerpoint/2012/main">
        <p15:guide id="1" orient="horz" pos="6826" userDrawn="1">
          <p15:clr>
            <a:srgbClr val="A4A3A4"/>
          </p15:clr>
        </p15:guide>
        <p15:guide id="2" pos="332" userDrawn="1">
          <p15:clr>
            <a:srgbClr val="A4A3A4"/>
          </p15:clr>
        </p15:guide>
        <p15:guide id="3" pos="12332" userDrawn="1">
          <p15:clr>
            <a:srgbClr val="A4A3A4"/>
          </p15:clr>
        </p15:guide>
        <p15:guide id="4" pos="1292" userDrawn="1">
          <p15:clr>
            <a:srgbClr val="A4A3A4"/>
          </p15:clr>
        </p15:guide>
        <p15:guide id="5" orient="horz" pos="4330" userDrawn="1">
          <p15:clr>
            <a:srgbClr val="A4A3A4"/>
          </p15:clr>
        </p15:guide>
        <p15:guide id="6" pos="17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5A4357-2DA9-7DC9-3840-25A5A1D03555}" name="KENEHAN Mairead (CNECT)" initials="KM(" userId="S::Mairead.KENEHAN@ec.europa.eu::631832d6-b52f-42e8-bd0c-0d7de53353bb" providerId="AD"/>
  <p188:author id="{AD5F229B-458F-EFBA-55B2-72778008B977}" name="GKOURMA Adriana" initials="GA" userId="S::agkourma@netcompany.com::6c1bde2e-c56c-4733-9819-bee0f5f6d3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4B4F"/>
    <a:srgbClr val="FFCF00"/>
    <a:srgbClr val="FF5A63"/>
    <a:srgbClr val="FFFEFB"/>
    <a:srgbClr val="0068FF"/>
    <a:srgbClr val="F8F5F1"/>
    <a:srgbClr val="F8F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6055" autoAdjust="0"/>
  </p:normalViewPr>
  <p:slideViewPr>
    <p:cSldViewPr>
      <p:cViewPr varScale="1">
        <p:scale>
          <a:sx n="45" d="100"/>
          <a:sy n="45" d="100"/>
        </p:scale>
        <p:origin x="1445" y="43"/>
      </p:cViewPr>
      <p:guideLst>
        <p:guide orient="horz" pos="6826"/>
        <p:guide pos="332"/>
        <p:guide pos="12332"/>
        <p:guide pos="1292"/>
        <p:guide orient="horz" pos="4330"/>
        <p:guide pos="1724"/>
      </p:guideLst>
    </p:cSldViewPr>
  </p:slideViewPr>
  <p:notesTextViewPr>
    <p:cViewPr>
      <p:scale>
        <a:sx n="100" d="100"/>
        <a:sy n="100" d="100"/>
      </p:scale>
      <p:origin x="0" y="0"/>
    </p:cViewPr>
  </p:notesTextViewPr>
  <p:sorterViewPr>
    <p:cViewPr>
      <p:scale>
        <a:sx n="80" d="100"/>
        <a:sy n="80" d="100"/>
      </p:scale>
      <p:origin x="0" y="0"/>
    </p:cViewPr>
  </p:sorterViewPr>
  <p:notesViewPr>
    <p:cSldViewPr showGuides="1">
      <p:cViewPr varScale="1">
        <p:scale>
          <a:sx n="78" d="100"/>
          <a:sy n="78" d="100"/>
        </p:scale>
        <p:origin x="2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PROPOULOU Anna" userId="S::alampro@netcompany.com::83b4f371-e610-4fc2-be37-eba1beaf4cee" providerId="AD" clId="Web-{6A108853-9DBB-4E2A-18DD-745742F4D24D}"/>
    <pc:docChg chg="modSld">
      <pc:chgData name="LAMPROPOULOU Anna" userId="S::alampro@netcompany.com::83b4f371-e610-4fc2-be37-eba1beaf4cee" providerId="AD" clId="Web-{6A108853-9DBB-4E2A-18DD-745742F4D24D}" dt="2024-03-28T14:04:26.029" v="11" actId="20577"/>
      <pc:docMkLst>
        <pc:docMk/>
      </pc:docMkLst>
      <pc:sldChg chg="modSp">
        <pc:chgData name="LAMPROPOULOU Anna" userId="S::alampro@netcompany.com::83b4f371-e610-4fc2-be37-eba1beaf4cee" providerId="AD" clId="Web-{6A108853-9DBB-4E2A-18DD-745742F4D24D}" dt="2024-03-28T14:04:15.763" v="6" actId="20577"/>
        <pc:sldMkLst>
          <pc:docMk/>
          <pc:sldMk cId="1620281344" sldId="270"/>
        </pc:sldMkLst>
        <pc:spChg chg="mod">
          <ac:chgData name="LAMPROPOULOU Anna" userId="S::alampro@netcompany.com::83b4f371-e610-4fc2-be37-eba1beaf4cee" providerId="AD" clId="Web-{6A108853-9DBB-4E2A-18DD-745742F4D24D}" dt="2024-03-28T14:04:01.684" v="1" actId="20577"/>
          <ac:spMkLst>
            <pc:docMk/>
            <pc:sldMk cId="1620281344" sldId="270"/>
            <ac:spMk id="24" creationId="{E19A1BA8-F5B9-81C0-1F79-5D2D04529B48}"/>
          </ac:spMkLst>
        </pc:spChg>
        <pc:spChg chg="mod">
          <ac:chgData name="LAMPROPOULOU Anna" userId="S::alampro@netcompany.com::83b4f371-e610-4fc2-be37-eba1beaf4cee" providerId="AD" clId="Web-{6A108853-9DBB-4E2A-18DD-745742F4D24D}" dt="2024-03-28T14:04:15.466" v="2" actId="20577"/>
          <ac:spMkLst>
            <pc:docMk/>
            <pc:sldMk cId="1620281344" sldId="270"/>
            <ac:spMk id="27" creationId="{AA0349BC-E389-8B2D-6E81-04C15E2536A8}"/>
          </ac:spMkLst>
        </pc:spChg>
        <pc:spChg chg="mod">
          <ac:chgData name="LAMPROPOULOU Anna" userId="S::alampro@netcompany.com::83b4f371-e610-4fc2-be37-eba1beaf4cee" providerId="AD" clId="Web-{6A108853-9DBB-4E2A-18DD-745742F4D24D}" dt="2024-03-28T14:04:15.654" v="4" actId="20577"/>
          <ac:spMkLst>
            <pc:docMk/>
            <pc:sldMk cId="1620281344" sldId="270"/>
            <ac:spMk id="30" creationId="{D163881D-BBDA-2022-AB17-3780FD21FC17}"/>
          </ac:spMkLst>
        </pc:spChg>
        <pc:spChg chg="mod">
          <ac:chgData name="LAMPROPOULOU Anna" userId="S::alampro@netcompany.com::83b4f371-e610-4fc2-be37-eba1beaf4cee" providerId="AD" clId="Web-{6A108853-9DBB-4E2A-18DD-745742F4D24D}" dt="2024-03-28T14:04:15.763" v="6" actId="20577"/>
          <ac:spMkLst>
            <pc:docMk/>
            <pc:sldMk cId="1620281344" sldId="270"/>
            <ac:spMk id="33" creationId="{FEFEB86C-62D9-64A1-25ED-9753D1A8695F}"/>
          </ac:spMkLst>
        </pc:spChg>
      </pc:sldChg>
      <pc:sldChg chg="modSp">
        <pc:chgData name="LAMPROPOULOU Anna" userId="S::alampro@netcompany.com::83b4f371-e610-4fc2-be37-eba1beaf4cee" providerId="AD" clId="Web-{6A108853-9DBB-4E2A-18DD-745742F4D24D}" dt="2024-03-28T14:04:26.029" v="11" actId="20577"/>
        <pc:sldMkLst>
          <pc:docMk/>
          <pc:sldMk cId="2804756480" sldId="280"/>
        </pc:sldMkLst>
        <pc:spChg chg="mod">
          <ac:chgData name="LAMPROPOULOU Anna" userId="S::alampro@netcompany.com::83b4f371-e610-4fc2-be37-eba1beaf4cee" providerId="AD" clId="Web-{6A108853-9DBB-4E2A-18DD-745742F4D24D}" dt="2024-03-28T14:04:25.623" v="7" actId="20577"/>
          <ac:spMkLst>
            <pc:docMk/>
            <pc:sldMk cId="2804756480" sldId="280"/>
            <ac:spMk id="24" creationId="{E19A1BA8-F5B9-81C0-1F79-5D2D04529B48}"/>
          </ac:spMkLst>
        </pc:spChg>
        <pc:spChg chg="mod">
          <ac:chgData name="LAMPROPOULOU Anna" userId="S::alampro@netcompany.com::83b4f371-e610-4fc2-be37-eba1beaf4cee" providerId="AD" clId="Web-{6A108853-9DBB-4E2A-18DD-745742F4D24D}" dt="2024-03-28T14:04:25.763" v="8" actId="20577"/>
          <ac:spMkLst>
            <pc:docMk/>
            <pc:sldMk cId="2804756480" sldId="280"/>
            <ac:spMk id="27" creationId="{AA0349BC-E389-8B2D-6E81-04C15E2536A8}"/>
          </ac:spMkLst>
        </pc:spChg>
        <pc:spChg chg="mod">
          <ac:chgData name="LAMPROPOULOU Anna" userId="S::alampro@netcompany.com::83b4f371-e610-4fc2-be37-eba1beaf4cee" providerId="AD" clId="Web-{6A108853-9DBB-4E2A-18DD-745742F4D24D}" dt="2024-03-28T14:04:26.029" v="11" actId="20577"/>
          <ac:spMkLst>
            <pc:docMk/>
            <pc:sldMk cId="2804756480" sldId="280"/>
            <ac:spMk id="30" creationId="{D163881D-BBDA-2022-AB17-3780FD21FC17}"/>
          </ac:spMkLst>
        </pc:spChg>
        <pc:spChg chg="mod">
          <ac:chgData name="LAMPROPOULOU Anna" userId="S::alampro@netcompany.com::83b4f371-e610-4fc2-be37-eba1beaf4cee" providerId="AD" clId="Web-{6A108853-9DBB-4E2A-18DD-745742F4D24D}" dt="2024-03-28T14:04:25.966" v="10" actId="20577"/>
          <ac:spMkLst>
            <pc:docMk/>
            <pc:sldMk cId="2804756480" sldId="280"/>
            <ac:spMk id="33" creationId="{FEFEB86C-62D9-64A1-25ED-9753D1A8695F}"/>
          </ac:spMkLst>
        </pc:spChg>
      </pc:sldChg>
    </pc:docChg>
  </pc:docChgLst>
  <pc:docChgLst>
    <pc:chgData name="GKOURMA Adriana" userId="6c1bde2e-c56c-4733-9819-bee0f5f6d3a6" providerId="ADAL" clId="{B55106F3-4FB7-4D41-B509-903524676AEF}"/>
    <pc:docChg chg="modSld">
      <pc:chgData name="GKOURMA Adriana" userId="6c1bde2e-c56c-4733-9819-bee0f5f6d3a6" providerId="ADAL" clId="{B55106F3-4FB7-4D41-B509-903524676AEF}" dt="2024-04-01T12:10:22.308" v="10" actId="14100"/>
      <pc:docMkLst>
        <pc:docMk/>
      </pc:docMkLst>
      <pc:sldChg chg="modSp mod">
        <pc:chgData name="GKOURMA Adriana" userId="6c1bde2e-c56c-4733-9819-bee0f5f6d3a6" providerId="ADAL" clId="{B55106F3-4FB7-4D41-B509-903524676AEF}" dt="2024-04-01T12:04:16.912" v="2" actId="14100"/>
        <pc:sldMkLst>
          <pc:docMk/>
          <pc:sldMk cId="977502121" sldId="278"/>
        </pc:sldMkLst>
        <pc:spChg chg="mod">
          <ac:chgData name="GKOURMA Adriana" userId="6c1bde2e-c56c-4733-9819-bee0f5f6d3a6" providerId="ADAL" clId="{B55106F3-4FB7-4D41-B509-903524676AEF}" dt="2024-04-01T12:04:01.106" v="1" actId="14100"/>
          <ac:spMkLst>
            <pc:docMk/>
            <pc:sldMk cId="977502121" sldId="278"/>
            <ac:spMk id="14" creationId="{FF0D0773-AAED-4BEC-32EF-6EFF36C5FE0F}"/>
          </ac:spMkLst>
        </pc:spChg>
        <pc:spChg chg="mod">
          <ac:chgData name="GKOURMA Adriana" userId="6c1bde2e-c56c-4733-9819-bee0f5f6d3a6" providerId="ADAL" clId="{B55106F3-4FB7-4D41-B509-903524676AEF}" dt="2024-04-01T12:04:16.912" v="2" actId="14100"/>
          <ac:spMkLst>
            <pc:docMk/>
            <pc:sldMk cId="977502121" sldId="278"/>
            <ac:spMk id="29" creationId="{2B11DAC4-0710-F043-4AF0-E87901281637}"/>
          </ac:spMkLst>
        </pc:spChg>
        <pc:spChg chg="mod">
          <ac:chgData name="GKOURMA Adriana" userId="6c1bde2e-c56c-4733-9819-bee0f5f6d3a6" providerId="ADAL" clId="{B55106F3-4FB7-4D41-B509-903524676AEF}" dt="2024-04-01T12:03:51.079" v="0" actId="14100"/>
          <ac:spMkLst>
            <pc:docMk/>
            <pc:sldMk cId="977502121" sldId="278"/>
            <ac:spMk id="33" creationId="{10F0A948-64DB-BB85-88DF-53F6551ABE8D}"/>
          </ac:spMkLst>
        </pc:spChg>
      </pc:sldChg>
      <pc:sldChg chg="modSp mod">
        <pc:chgData name="GKOURMA Adriana" userId="6c1bde2e-c56c-4733-9819-bee0f5f6d3a6" providerId="ADAL" clId="{B55106F3-4FB7-4D41-B509-903524676AEF}" dt="2024-04-01T12:04:57.817" v="6" actId="14100"/>
        <pc:sldMkLst>
          <pc:docMk/>
          <pc:sldMk cId="3071119776" sldId="279"/>
        </pc:sldMkLst>
        <pc:spChg chg="mod">
          <ac:chgData name="GKOURMA Adriana" userId="6c1bde2e-c56c-4733-9819-bee0f5f6d3a6" providerId="ADAL" clId="{B55106F3-4FB7-4D41-B509-903524676AEF}" dt="2024-04-01T12:04:57.817" v="6" actId="14100"/>
          <ac:spMkLst>
            <pc:docMk/>
            <pc:sldMk cId="3071119776" sldId="279"/>
            <ac:spMk id="5" creationId="{2B0FF034-5AD0-D161-0222-D78DA565C4F1}"/>
          </ac:spMkLst>
        </pc:spChg>
        <pc:spChg chg="mod">
          <ac:chgData name="GKOURMA Adriana" userId="6c1bde2e-c56c-4733-9819-bee0f5f6d3a6" providerId="ADAL" clId="{B55106F3-4FB7-4D41-B509-903524676AEF}" dt="2024-04-01T12:04:47.401" v="5" actId="14100"/>
          <ac:spMkLst>
            <pc:docMk/>
            <pc:sldMk cId="3071119776" sldId="279"/>
            <ac:spMk id="11" creationId="{0F65EE63-60FE-C70F-A609-02BA76625E87}"/>
          </ac:spMkLst>
        </pc:spChg>
        <pc:spChg chg="mod">
          <ac:chgData name="GKOURMA Adriana" userId="6c1bde2e-c56c-4733-9819-bee0f5f6d3a6" providerId="ADAL" clId="{B55106F3-4FB7-4D41-B509-903524676AEF}" dt="2024-04-01T12:04:38.418" v="4" actId="14100"/>
          <ac:spMkLst>
            <pc:docMk/>
            <pc:sldMk cId="3071119776" sldId="279"/>
            <ac:spMk id="12" creationId="{C857DB31-C8F5-087C-6040-B6CF66ADF8B9}"/>
          </ac:spMkLst>
        </pc:spChg>
      </pc:sldChg>
      <pc:sldChg chg="modSp mod">
        <pc:chgData name="GKOURMA Adriana" userId="6c1bde2e-c56c-4733-9819-bee0f5f6d3a6" providerId="ADAL" clId="{B55106F3-4FB7-4D41-B509-903524676AEF}" dt="2024-04-01T12:10:22.308" v="10" actId="14100"/>
        <pc:sldMkLst>
          <pc:docMk/>
          <pc:sldMk cId="2804756480" sldId="280"/>
        </pc:sldMkLst>
        <pc:spChg chg="mod">
          <ac:chgData name="GKOURMA Adriana" userId="6c1bde2e-c56c-4733-9819-bee0f5f6d3a6" providerId="ADAL" clId="{B55106F3-4FB7-4D41-B509-903524676AEF}" dt="2024-04-01T12:08:57.129" v="9" actId="14100"/>
          <ac:spMkLst>
            <pc:docMk/>
            <pc:sldMk cId="2804756480" sldId="280"/>
            <ac:spMk id="8" creationId="{42BCC5F5-960D-C701-FAD4-5F45515105CF}"/>
          </ac:spMkLst>
        </pc:spChg>
        <pc:spChg chg="mod">
          <ac:chgData name="GKOURMA Adriana" userId="6c1bde2e-c56c-4733-9819-bee0f5f6d3a6" providerId="ADAL" clId="{B55106F3-4FB7-4D41-B509-903524676AEF}" dt="2024-04-01T12:08:40.388" v="7" actId="404"/>
          <ac:spMkLst>
            <pc:docMk/>
            <pc:sldMk cId="2804756480" sldId="280"/>
            <ac:spMk id="24" creationId="{E19A1BA8-F5B9-81C0-1F79-5D2D04529B48}"/>
          </ac:spMkLst>
        </pc:spChg>
        <pc:spChg chg="mod">
          <ac:chgData name="GKOURMA Adriana" userId="6c1bde2e-c56c-4733-9819-bee0f5f6d3a6" providerId="ADAL" clId="{B55106F3-4FB7-4D41-B509-903524676AEF}" dt="2024-04-01T12:10:22.308" v="10" actId="14100"/>
          <ac:spMkLst>
            <pc:docMk/>
            <pc:sldMk cId="2804756480" sldId="280"/>
            <ac:spMk id="25" creationId="{F23B4CBE-5D2C-B9ED-E2A8-7C9F1B339A8C}"/>
          </ac:spMkLst>
        </pc:spChg>
      </pc:sldChg>
    </pc:docChg>
  </pc:docChgLst>
  <pc:docChgLst>
    <pc:chgData name="BIMPIZA Natalia" userId="S::nbimpiza@netcompany.com::cb98026e-dc8d-4ccd-a279-f0dece3a49ce" providerId="AD" clId="Web-{86519106-5AC5-26BD-3A11-E5AAC164E49A}"/>
    <pc:docChg chg="modSld">
      <pc:chgData name="BIMPIZA Natalia" userId="S::nbimpiza@netcompany.com::cb98026e-dc8d-4ccd-a279-f0dece3a49ce" providerId="AD" clId="Web-{86519106-5AC5-26BD-3A11-E5AAC164E49A}" dt="2024-02-07T09:24:39.953" v="3" actId="20577"/>
      <pc:docMkLst>
        <pc:docMk/>
      </pc:docMkLst>
      <pc:sldChg chg="modSp">
        <pc:chgData name="BIMPIZA Natalia" userId="S::nbimpiza@netcompany.com::cb98026e-dc8d-4ccd-a279-f0dece3a49ce" providerId="AD" clId="Web-{86519106-5AC5-26BD-3A11-E5AAC164E49A}" dt="2024-02-07T09:24:39.953" v="3" actId="20577"/>
        <pc:sldMkLst>
          <pc:docMk/>
          <pc:sldMk cId="2804756480" sldId="280"/>
        </pc:sldMkLst>
        <pc:spChg chg="mod">
          <ac:chgData name="BIMPIZA Natalia" userId="S::nbimpiza@netcompany.com::cb98026e-dc8d-4ccd-a279-f0dece3a49ce" providerId="AD" clId="Web-{86519106-5AC5-26BD-3A11-E5AAC164E49A}" dt="2024-02-07T09:24:39.953" v="3" actId="20577"/>
          <ac:spMkLst>
            <pc:docMk/>
            <pc:sldMk cId="2804756480" sldId="280"/>
            <ac:spMk id="28" creationId="{AC7C7818-5E10-22CF-CCA8-A59F8DB9013F}"/>
          </ac:spMkLst>
        </pc:spChg>
      </pc:sldChg>
    </pc:docChg>
  </pc:docChgLst>
  <pc:docChgLst>
    <pc:chgData name="LAMPROPOULOU Anna" userId="83b4f371-e610-4fc2-be37-eba1beaf4cee" providerId="ADAL" clId="{7F4BCA0F-D698-49AD-8956-700FD42A9453}"/>
    <pc:docChg chg="custSel modSld">
      <pc:chgData name="LAMPROPOULOU Anna" userId="83b4f371-e610-4fc2-be37-eba1beaf4cee" providerId="ADAL" clId="{7F4BCA0F-D698-49AD-8956-700FD42A9453}" dt="2024-03-28T14:08:12.427" v="6" actId="207"/>
      <pc:docMkLst>
        <pc:docMk/>
      </pc:docMkLst>
      <pc:sldChg chg="modSp mod">
        <pc:chgData name="LAMPROPOULOU Anna" userId="83b4f371-e610-4fc2-be37-eba1beaf4cee" providerId="ADAL" clId="{7F4BCA0F-D698-49AD-8956-700FD42A9453}" dt="2024-03-28T14:07:06.462" v="3" actId="207"/>
        <pc:sldMkLst>
          <pc:docMk/>
          <pc:sldMk cId="1620281344" sldId="270"/>
        </pc:sldMkLst>
        <pc:spChg chg="mod">
          <ac:chgData name="LAMPROPOULOU Anna" userId="83b4f371-e610-4fc2-be37-eba1beaf4cee" providerId="ADAL" clId="{7F4BCA0F-D698-49AD-8956-700FD42A9453}" dt="2024-03-28T14:06:26.160" v="0" actId="27636"/>
          <ac:spMkLst>
            <pc:docMk/>
            <pc:sldMk cId="1620281344" sldId="270"/>
            <ac:spMk id="3" creationId="{469276F1-1777-48B7-D42A-6BEB39CE32C8}"/>
          </ac:spMkLst>
        </pc:spChg>
        <pc:spChg chg="mod">
          <ac:chgData name="LAMPROPOULOU Anna" userId="83b4f371-e610-4fc2-be37-eba1beaf4cee" providerId="ADAL" clId="{7F4BCA0F-D698-49AD-8956-700FD42A9453}" dt="2024-03-28T14:06:29.422" v="1" actId="207"/>
          <ac:spMkLst>
            <pc:docMk/>
            <pc:sldMk cId="1620281344" sldId="270"/>
            <ac:spMk id="24" creationId="{E19A1BA8-F5B9-81C0-1F79-5D2D04529B48}"/>
          </ac:spMkLst>
        </pc:spChg>
        <pc:spChg chg="mod">
          <ac:chgData name="LAMPROPOULOU Anna" userId="83b4f371-e610-4fc2-be37-eba1beaf4cee" providerId="ADAL" clId="{7F4BCA0F-D698-49AD-8956-700FD42A9453}" dt="2024-03-28T14:06:50.224" v="2" actId="207"/>
          <ac:spMkLst>
            <pc:docMk/>
            <pc:sldMk cId="1620281344" sldId="270"/>
            <ac:spMk id="27" creationId="{AA0349BC-E389-8B2D-6E81-04C15E2536A8}"/>
          </ac:spMkLst>
        </pc:spChg>
        <pc:spChg chg="mod">
          <ac:chgData name="LAMPROPOULOU Anna" userId="83b4f371-e610-4fc2-be37-eba1beaf4cee" providerId="ADAL" clId="{7F4BCA0F-D698-49AD-8956-700FD42A9453}" dt="2024-03-28T14:07:06.462" v="3" actId="207"/>
          <ac:spMkLst>
            <pc:docMk/>
            <pc:sldMk cId="1620281344" sldId="270"/>
            <ac:spMk id="30" creationId="{D163881D-BBDA-2022-AB17-3780FD21FC17}"/>
          </ac:spMkLst>
        </pc:spChg>
      </pc:sldChg>
      <pc:sldChg chg="modSp mod">
        <pc:chgData name="LAMPROPOULOU Anna" userId="83b4f371-e610-4fc2-be37-eba1beaf4cee" providerId="ADAL" clId="{7F4BCA0F-D698-49AD-8956-700FD42A9453}" dt="2024-03-28T14:08:12.427" v="6" actId="207"/>
        <pc:sldMkLst>
          <pc:docMk/>
          <pc:sldMk cId="2804756480" sldId="280"/>
        </pc:sldMkLst>
        <pc:spChg chg="mod">
          <ac:chgData name="LAMPROPOULOU Anna" userId="83b4f371-e610-4fc2-be37-eba1beaf4cee" providerId="ADAL" clId="{7F4BCA0F-D698-49AD-8956-700FD42A9453}" dt="2024-03-28T14:07:40.649" v="4" actId="207"/>
          <ac:spMkLst>
            <pc:docMk/>
            <pc:sldMk cId="2804756480" sldId="280"/>
            <ac:spMk id="24" creationId="{E19A1BA8-F5B9-81C0-1F79-5D2D04529B48}"/>
          </ac:spMkLst>
        </pc:spChg>
        <pc:spChg chg="mod">
          <ac:chgData name="LAMPROPOULOU Anna" userId="83b4f371-e610-4fc2-be37-eba1beaf4cee" providerId="ADAL" clId="{7F4BCA0F-D698-49AD-8956-700FD42A9453}" dt="2024-03-28T14:07:55.665" v="5" actId="207"/>
          <ac:spMkLst>
            <pc:docMk/>
            <pc:sldMk cId="2804756480" sldId="280"/>
            <ac:spMk id="27" creationId="{AA0349BC-E389-8B2D-6E81-04C15E2536A8}"/>
          </ac:spMkLst>
        </pc:spChg>
        <pc:spChg chg="mod">
          <ac:chgData name="LAMPROPOULOU Anna" userId="83b4f371-e610-4fc2-be37-eba1beaf4cee" providerId="ADAL" clId="{7F4BCA0F-D698-49AD-8956-700FD42A9453}" dt="2024-03-28T14:08:12.427" v="6" actId="207"/>
          <ac:spMkLst>
            <pc:docMk/>
            <pc:sldMk cId="2804756480" sldId="280"/>
            <ac:spMk id="30" creationId="{D163881D-BBDA-2022-AB17-3780FD21FC17}"/>
          </ac:spMkLst>
        </pc:spChg>
      </pc:sldChg>
    </pc:docChg>
  </pc:docChgLst>
  <pc:docChgLst>
    <pc:chgData name="GKOURMA Adriana" userId="6c1bde2e-c56c-4733-9819-bee0f5f6d3a6" providerId="ADAL" clId="{DEE7B933-2F62-4943-97AA-B8D8751FE384}"/>
    <pc:docChg chg="modSld">
      <pc:chgData name="GKOURMA Adriana" userId="6c1bde2e-c56c-4733-9819-bee0f5f6d3a6" providerId="ADAL" clId="{DEE7B933-2F62-4943-97AA-B8D8751FE384}" dt="2024-02-09T08:20:32.957" v="9" actId="20577"/>
      <pc:docMkLst>
        <pc:docMk/>
      </pc:docMkLst>
      <pc:sldChg chg="modSp mod">
        <pc:chgData name="GKOURMA Adriana" userId="6c1bde2e-c56c-4733-9819-bee0f5f6d3a6" providerId="ADAL" clId="{DEE7B933-2F62-4943-97AA-B8D8751FE384}" dt="2024-02-09T08:20:32.957" v="9" actId="20577"/>
        <pc:sldMkLst>
          <pc:docMk/>
          <pc:sldMk cId="2804756480" sldId="280"/>
        </pc:sldMkLst>
        <pc:spChg chg="mod">
          <ac:chgData name="GKOURMA Adriana" userId="6c1bde2e-c56c-4733-9819-bee0f5f6d3a6" providerId="ADAL" clId="{DEE7B933-2F62-4943-97AA-B8D8751FE384}" dt="2024-02-09T08:20:32.957" v="9" actId="20577"/>
          <ac:spMkLst>
            <pc:docMk/>
            <pc:sldMk cId="2804756480" sldId="280"/>
            <ac:spMk id="28" creationId="{AC7C7818-5E10-22CF-CCA8-A59F8DB9013F}"/>
          </ac:spMkLst>
        </pc:spChg>
      </pc:sldChg>
    </pc:docChg>
  </pc:docChgLst>
  <pc:docChgLst>
    <pc:chgData name="GKOURMA Adriana" userId="6c1bde2e-c56c-4733-9819-bee0f5f6d3a6" providerId="ADAL" clId="{B5BF68ED-C674-42DB-AB0B-D822E0473457}"/>
    <pc:docChg chg="modSld">
      <pc:chgData name="GKOURMA Adriana" userId="6c1bde2e-c56c-4733-9819-bee0f5f6d3a6" providerId="ADAL" clId="{B5BF68ED-C674-42DB-AB0B-D822E0473457}" dt="2024-02-06T09:00:16.636" v="3"/>
      <pc:docMkLst>
        <pc:docMk/>
      </pc:docMkLst>
      <pc:sldChg chg="modSp mod">
        <pc:chgData name="GKOURMA Adriana" userId="6c1bde2e-c56c-4733-9819-bee0f5f6d3a6" providerId="ADAL" clId="{B5BF68ED-C674-42DB-AB0B-D822E0473457}" dt="2024-02-06T09:00:09.336" v="2"/>
        <pc:sldMkLst>
          <pc:docMk/>
          <pc:sldMk cId="1620281344" sldId="270"/>
        </pc:sldMkLst>
        <pc:spChg chg="mod">
          <ac:chgData name="GKOURMA Adriana" userId="6c1bde2e-c56c-4733-9819-bee0f5f6d3a6" providerId="ADAL" clId="{B5BF68ED-C674-42DB-AB0B-D822E0473457}" dt="2024-02-06T09:00:09.336" v="2"/>
          <ac:spMkLst>
            <pc:docMk/>
            <pc:sldMk cId="1620281344" sldId="270"/>
            <ac:spMk id="37" creationId="{B5423546-B999-1003-DA80-E293A53E629C}"/>
          </ac:spMkLst>
        </pc:spChg>
      </pc:sldChg>
      <pc:sldChg chg="modSp mod">
        <pc:chgData name="GKOURMA Adriana" userId="6c1bde2e-c56c-4733-9819-bee0f5f6d3a6" providerId="ADAL" clId="{B5BF68ED-C674-42DB-AB0B-D822E0473457}" dt="2024-02-06T09:00:00.620" v="0"/>
        <pc:sldMkLst>
          <pc:docMk/>
          <pc:sldMk cId="977502121" sldId="278"/>
        </pc:sldMkLst>
        <pc:spChg chg="mod">
          <ac:chgData name="GKOURMA Adriana" userId="6c1bde2e-c56c-4733-9819-bee0f5f6d3a6" providerId="ADAL" clId="{B5BF68ED-C674-42DB-AB0B-D822E0473457}" dt="2024-02-06T09:00:00.620" v="0"/>
          <ac:spMkLst>
            <pc:docMk/>
            <pc:sldMk cId="977502121" sldId="278"/>
            <ac:spMk id="7" creationId="{E4C3CF21-2FF5-5F75-5D9A-C01A07C8C51E}"/>
          </ac:spMkLst>
        </pc:spChg>
      </pc:sldChg>
      <pc:sldChg chg="modSp mod">
        <pc:chgData name="GKOURMA Adriana" userId="6c1bde2e-c56c-4733-9819-bee0f5f6d3a6" providerId="ADAL" clId="{B5BF68ED-C674-42DB-AB0B-D822E0473457}" dt="2024-02-06T09:00:05.072" v="1"/>
        <pc:sldMkLst>
          <pc:docMk/>
          <pc:sldMk cId="3071119776" sldId="279"/>
        </pc:sldMkLst>
        <pc:spChg chg="mod">
          <ac:chgData name="GKOURMA Adriana" userId="6c1bde2e-c56c-4733-9819-bee0f5f6d3a6" providerId="ADAL" clId="{B5BF68ED-C674-42DB-AB0B-D822E0473457}" dt="2024-02-06T09:00:05.072" v="1"/>
          <ac:spMkLst>
            <pc:docMk/>
            <pc:sldMk cId="3071119776" sldId="279"/>
            <ac:spMk id="20" creationId="{AF3B6A84-7814-2B7B-ECA6-C6418340E4FC}"/>
          </ac:spMkLst>
        </pc:spChg>
      </pc:sldChg>
      <pc:sldChg chg="modSp mod">
        <pc:chgData name="GKOURMA Adriana" userId="6c1bde2e-c56c-4733-9819-bee0f5f6d3a6" providerId="ADAL" clId="{B5BF68ED-C674-42DB-AB0B-D822E0473457}" dt="2024-02-06T09:00:16.636" v="3"/>
        <pc:sldMkLst>
          <pc:docMk/>
          <pc:sldMk cId="2804756480" sldId="280"/>
        </pc:sldMkLst>
        <pc:spChg chg="mod">
          <ac:chgData name="GKOURMA Adriana" userId="6c1bde2e-c56c-4733-9819-bee0f5f6d3a6" providerId="ADAL" clId="{B5BF68ED-C674-42DB-AB0B-D822E0473457}" dt="2024-02-06T09:00:16.636" v="3"/>
          <ac:spMkLst>
            <pc:docMk/>
            <pc:sldMk cId="2804756480" sldId="280"/>
            <ac:spMk id="37" creationId="{B5423546-B999-1003-DA80-E293A53E62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F49D0B-1DF4-1F97-2BEF-DE6CD67EF5E4}"/>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R"/>
          </a:p>
        </p:txBody>
      </p:sp>
      <p:sp>
        <p:nvSpPr>
          <p:cNvPr id="3" name="Date Placeholder 2">
            <a:extLst>
              <a:ext uri="{FF2B5EF4-FFF2-40B4-BE49-F238E27FC236}">
                <a16:creationId xmlns:a16="http://schemas.microsoft.com/office/drawing/2014/main" id="{D89D23FD-C9A2-B223-8D75-EA022421EB15}"/>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CCDB9D51-CFE6-3F44-9DD2-45C707B03A28}" type="datetimeFigureOut">
              <a:rPr lang="en-GR" smtClean="0"/>
              <a:t>04/01/2024</a:t>
            </a:fld>
            <a:endParaRPr lang="en-GR"/>
          </a:p>
        </p:txBody>
      </p:sp>
      <p:sp>
        <p:nvSpPr>
          <p:cNvPr id="4" name="Footer Placeholder 3">
            <a:extLst>
              <a:ext uri="{FF2B5EF4-FFF2-40B4-BE49-F238E27FC236}">
                <a16:creationId xmlns:a16="http://schemas.microsoft.com/office/drawing/2014/main" id="{C5816620-155F-A548-3FED-21CA2FDFB6D7}"/>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GR"/>
          </a:p>
        </p:txBody>
      </p:sp>
      <p:sp>
        <p:nvSpPr>
          <p:cNvPr id="5" name="Slide Number Placeholder 4">
            <a:extLst>
              <a:ext uri="{FF2B5EF4-FFF2-40B4-BE49-F238E27FC236}">
                <a16:creationId xmlns:a16="http://schemas.microsoft.com/office/drawing/2014/main" id="{19A79AAB-EFA7-BEA3-4860-439A43A4697C}"/>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6E59C1CD-1B44-F547-AFA2-0C234885CA1A}" type="slidenum">
              <a:rPr lang="en-GR" smtClean="0"/>
              <a:t>‹#›</a:t>
            </a:fld>
            <a:endParaRPr lang="en-GR"/>
          </a:p>
        </p:txBody>
      </p:sp>
    </p:spTree>
    <p:extLst>
      <p:ext uri="{BB962C8B-B14F-4D97-AF65-F5344CB8AC3E}">
        <p14:creationId xmlns:p14="http://schemas.microsoft.com/office/powerpoint/2010/main" val="75009622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562" userDrawn="1">
          <p15:clr>
            <a:srgbClr val="F26B43"/>
          </p15:clr>
        </p15:guide>
        <p15:guide id="2" pos="633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FC0C8F6E-4BC3-144B-8DFA-8C8F43E1E56F}" type="datetimeFigureOut">
              <a:rPr lang="es-ES" smtClean="0"/>
              <a:t>01/04/2024</a:t>
            </a:fld>
            <a:endParaRPr lang="es-ES"/>
          </a:p>
        </p:txBody>
      </p:sp>
      <p:sp>
        <p:nvSpPr>
          <p:cNvPr id="4" name="Marcador de imagen de diapositiva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EABD0863-ACF7-BD4A-90FE-C7AFA5505221}" type="slidenum">
              <a:rPr lang="es-ES" smtClean="0"/>
              <a:t>‹#›</a:t>
            </a:fld>
            <a:endParaRPr lang="es-ES"/>
          </a:p>
        </p:txBody>
      </p:sp>
    </p:spTree>
    <p:extLst>
      <p:ext uri="{BB962C8B-B14F-4D97-AF65-F5344CB8AC3E}">
        <p14:creationId xmlns:p14="http://schemas.microsoft.com/office/powerpoint/2010/main" val="3533799"/>
      </p:ext>
    </p:extLst>
  </p:cSld>
  <p:clrMap bg1="lt1" tx1="dk1" bg2="lt2" tx2="dk2" accent1="accent1" accent2="accent2" accent3="accent3" accent4="accent4" accent5="accent5" accent6="accent6" hlink="hlink" folHlink="folHlink"/>
  <p:notesStyle>
    <a:lvl1pPr marL="0" algn="l" defTabSz="914265" rtl="0" eaLnBrk="1" latinLnBrk="0" hangingPunct="1">
      <a:defRPr sz="1200" kern="1200">
        <a:solidFill>
          <a:schemeClr val="tx1"/>
        </a:solidFill>
        <a:latin typeface="+mn-lt"/>
        <a:ea typeface="+mn-ea"/>
        <a:cs typeface="+mn-cs"/>
      </a:defRPr>
    </a:lvl1pPr>
    <a:lvl2pPr marL="457133" algn="l" defTabSz="914265" rtl="0" eaLnBrk="1" latinLnBrk="0" hangingPunct="1">
      <a:defRPr sz="1200" kern="1200">
        <a:solidFill>
          <a:schemeClr val="tx1"/>
        </a:solidFill>
        <a:latin typeface="+mn-lt"/>
        <a:ea typeface="+mn-ea"/>
        <a:cs typeface="+mn-cs"/>
      </a:defRPr>
    </a:lvl2pPr>
    <a:lvl3pPr marL="914265" algn="l" defTabSz="914265" rtl="0" eaLnBrk="1" latinLnBrk="0" hangingPunct="1">
      <a:defRPr sz="1200" kern="1200">
        <a:solidFill>
          <a:schemeClr val="tx1"/>
        </a:solidFill>
        <a:latin typeface="+mn-lt"/>
        <a:ea typeface="+mn-ea"/>
        <a:cs typeface="+mn-cs"/>
      </a:defRPr>
    </a:lvl3pPr>
    <a:lvl4pPr marL="1371398" algn="l" defTabSz="914265" rtl="0" eaLnBrk="1" latinLnBrk="0" hangingPunct="1">
      <a:defRPr sz="1200" kern="1200">
        <a:solidFill>
          <a:schemeClr val="tx1"/>
        </a:solidFill>
        <a:latin typeface="+mn-lt"/>
        <a:ea typeface="+mn-ea"/>
        <a:cs typeface="+mn-cs"/>
      </a:defRPr>
    </a:lvl4pPr>
    <a:lvl5pPr marL="1828531" algn="l" defTabSz="914265" rtl="0" eaLnBrk="1" latinLnBrk="0" hangingPunct="1">
      <a:defRPr sz="1200" kern="1200">
        <a:solidFill>
          <a:schemeClr val="tx1"/>
        </a:solidFill>
        <a:latin typeface="+mn-lt"/>
        <a:ea typeface="+mn-ea"/>
        <a:cs typeface="+mn-cs"/>
      </a:defRPr>
    </a:lvl5pPr>
    <a:lvl6pPr marL="2285664" algn="l" defTabSz="914265" rtl="0" eaLnBrk="1" latinLnBrk="0" hangingPunct="1">
      <a:defRPr sz="1200" kern="1200">
        <a:solidFill>
          <a:schemeClr val="tx1"/>
        </a:solidFill>
        <a:latin typeface="+mn-lt"/>
        <a:ea typeface="+mn-ea"/>
        <a:cs typeface="+mn-cs"/>
      </a:defRPr>
    </a:lvl6pPr>
    <a:lvl7pPr marL="2742795" algn="l" defTabSz="914265" rtl="0" eaLnBrk="1" latinLnBrk="0" hangingPunct="1">
      <a:defRPr sz="1200" kern="1200">
        <a:solidFill>
          <a:schemeClr val="tx1"/>
        </a:solidFill>
        <a:latin typeface="+mn-lt"/>
        <a:ea typeface="+mn-ea"/>
        <a:cs typeface="+mn-cs"/>
      </a:defRPr>
    </a:lvl7pPr>
    <a:lvl8pPr marL="3199928" algn="l" defTabSz="914265" rtl="0" eaLnBrk="1" latinLnBrk="0" hangingPunct="1">
      <a:defRPr sz="1200" kern="1200">
        <a:solidFill>
          <a:schemeClr val="tx1"/>
        </a:solidFill>
        <a:latin typeface="+mn-lt"/>
        <a:ea typeface="+mn-ea"/>
        <a:cs typeface="+mn-cs"/>
      </a:defRPr>
    </a:lvl8pPr>
    <a:lvl9pPr marL="3657061" algn="l" defTabSz="914265"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562" userDrawn="1">
          <p15:clr>
            <a:srgbClr val="F26B43"/>
          </p15:clr>
        </p15:guide>
        <p15:guide id="2" pos="633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EABD0863-ACF7-BD4A-90FE-C7AFA5505221}" type="slidenum">
              <a:rPr lang="es-ES" smtClean="0"/>
              <a:t>2</a:t>
            </a:fld>
            <a:endParaRPr lang="es-ES"/>
          </a:p>
        </p:txBody>
      </p:sp>
    </p:spTree>
    <p:extLst>
      <p:ext uri="{BB962C8B-B14F-4D97-AF65-F5344CB8AC3E}">
        <p14:creationId xmlns:p14="http://schemas.microsoft.com/office/powerpoint/2010/main" val="141560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EABD0863-ACF7-BD4A-90FE-C7AFA5505221}" type="slidenum">
              <a:rPr lang="es-ES" smtClean="0"/>
              <a:t>3</a:t>
            </a:fld>
            <a:endParaRPr lang="es-ES"/>
          </a:p>
        </p:txBody>
      </p:sp>
    </p:spTree>
    <p:extLst>
      <p:ext uri="{BB962C8B-B14F-4D97-AF65-F5344CB8AC3E}">
        <p14:creationId xmlns:p14="http://schemas.microsoft.com/office/powerpoint/2010/main" val="2327672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613253343"/>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1218533377"/>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Thank</a:t>
            </a:r>
            <a:r>
              <a:rPr lang="es-ES" dirty="0"/>
              <a:t> </a:t>
            </a:r>
            <a:r>
              <a:rPr lang="es-ES" dirty="0" err="1"/>
              <a:t>you</a:t>
            </a:r>
            <a:r>
              <a:rPr lang="es-ES" dirty="0"/>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568658098"/>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B8E27564-F21E-A939-F502-01D6E4C62AAF}"/>
              </a:ext>
            </a:extLst>
          </p:cNvPr>
          <p:cNvCxnSpPr>
            <a:cxnSpLocks/>
          </p:cNvCxnSpPr>
          <p:nvPr userDrawn="1"/>
        </p:nvCxnSpPr>
        <p:spPr>
          <a:xfrm>
            <a:off x="519112" y="13112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46E77798-0E3F-50AE-2318-48032D3A16E7}"/>
              </a:ext>
            </a:extLst>
          </p:cNvPr>
          <p:cNvCxnSpPr>
            <a:cxnSpLocks/>
          </p:cNvCxnSpPr>
          <p:nvPr userDrawn="1"/>
        </p:nvCxnSpPr>
        <p:spPr>
          <a:xfrm>
            <a:off x="523534" y="98456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62CBA6C0-145B-5EC3-1935-E866AB5E0112}"/>
              </a:ext>
            </a:extLst>
          </p:cNvPr>
          <p:cNvCxnSpPr>
            <a:cxnSpLocks/>
          </p:cNvCxnSpPr>
          <p:nvPr userDrawn="1"/>
        </p:nvCxnSpPr>
        <p:spPr>
          <a:xfrm>
            <a:off x="519112" y="3481038"/>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14" name="Marcador de texto 14">
            <a:extLst>
              <a:ext uri="{FF2B5EF4-FFF2-40B4-BE49-F238E27FC236}">
                <a16:creationId xmlns:a16="http://schemas.microsoft.com/office/drawing/2014/main" id="{CBF5FDA1-69E5-B059-93B7-5B236CC403B7}"/>
              </a:ext>
            </a:extLst>
          </p:cNvPr>
          <p:cNvSpPr>
            <a:spLocks noGrp="1"/>
          </p:cNvSpPr>
          <p:nvPr>
            <p:ph type="body" sz="quarter" idx="10" hasCustomPrompt="1"/>
          </p:nvPr>
        </p:nvSpPr>
        <p:spPr>
          <a:xfrm>
            <a:off x="434984" y="1463675"/>
            <a:ext cx="19150004" cy="1066793"/>
          </a:xfrm>
          <a:prstGeom prst="rect">
            <a:avLst/>
          </a:prstGeom>
        </p:spPr>
        <p:txBody>
          <a:bodyPr>
            <a:normAutofit/>
          </a:bodyPr>
          <a:lstStyle>
            <a:lvl1pPr>
              <a:defRPr sz="5999" b="0" i="0">
                <a:solidFill>
                  <a:srgbClr val="0068FF"/>
                </a:solidFill>
                <a:latin typeface="Arial" panose="020B0604020202020204" pitchFamily="34" charset="0"/>
                <a:cs typeface="Arial" panose="020B0604020202020204" pitchFamily="34" charset="0"/>
              </a:defRPr>
            </a:lvl1pPr>
          </a:lstStyle>
          <a:p>
            <a:pPr lvl="0"/>
            <a:r>
              <a:rPr lang="es-ES" dirty="0" err="1"/>
              <a:t>Section</a:t>
            </a:r>
            <a:r>
              <a:rPr lang="es-ES" dirty="0"/>
              <a:t> </a:t>
            </a:r>
            <a:r>
              <a:rPr lang="es-ES" dirty="0" err="1"/>
              <a:t>Title</a:t>
            </a:r>
            <a:endParaRPr lang="es-ES" dirty="0"/>
          </a:p>
        </p:txBody>
      </p:sp>
      <p:sp>
        <p:nvSpPr>
          <p:cNvPr id="15" name="Marcador de texto 14">
            <a:extLst>
              <a:ext uri="{FF2B5EF4-FFF2-40B4-BE49-F238E27FC236}">
                <a16:creationId xmlns:a16="http://schemas.microsoft.com/office/drawing/2014/main" id="{77334909-61E7-7E95-637B-F47FA109007B}"/>
              </a:ext>
            </a:extLst>
          </p:cNvPr>
          <p:cNvSpPr>
            <a:spLocks noGrp="1"/>
          </p:cNvSpPr>
          <p:nvPr>
            <p:ph type="body" sz="quarter" idx="11" hasCustomPrompt="1"/>
          </p:nvPr>
        </p:nvSpPr>
        <p:spPr>
          <a:xfrm>
            <a:off x="434984" y="2486564"/>
            <a:ext cx="19150004" cy="729712"/>
          </a:xfrm>
          <a:prstGeom prst="rect">
            <a:avLst/>
          </a:prstGeom>
        </p:spPr>
        <p:txBody>
          <a:bodyPr>
            <a:normAutofit/>
          </a:bodyPr>
          <a:lstStyle>
            <a:lvl1pPr>
              <a:defRPr sz="4000" b="1" i="0">
                <a:solidFill>
                  <a:srgbClr val="0068FF"/>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
        <p:nvSpPr>
          <p:cNvPr id="16" name="Marcador de texto 14">
            <a:extLst>
              <a:ext uri="{FF2B5EF4-FFF2-40B4-BE49-F238E27FC236}">
                <a16:creationId xmlns:a16="http://schemas.microsoft.com/office/drawing/2014/main" id="{4864BC13-BF9F-14BF-92FB-8BEF6B735C55}"/>
              </a:ext>
            </a:extLst>
          </p:cNvPr>
          <p:cNvSpPr>
            <a:spLocks noGrp="1"/>
          </p:cNvSpPr>
          <p:nvPr>
            <p:ph type="body" sz="quarter" idx="12" hasCustomPrompt="1"/>
          </p:nvPr>
        </p:nvSpPr>
        <p:spPr>
          <a:xfrm>
            <a:off x="434984" y="4036395"/>
            <a:ext cx="13122266" cy="5275877"/>
          </a:xfrm>
          <a:prstGeom prst="rect">
            <a:avLst/>
          </a:prstGeom>
        </p:spPr>
        <p:txBody>
          <a:bodyPr>
            <a:normAutofit/>
          </a:bodyPr>
          <a:lstStyle>
            <a:lvl1pPr>
              <a:lnSpc>
                <a:spcPts val="6700"/>
              </a:lnSpc>
              <a:defRPr sz="5999"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erat</a:t>
            </a:r>
            <a:r>
              <a:rPr lang="es-ES" dirty="0"/>
              <a:t> </a:t>
            </a:r>
            <a:r>
              <a:rPr lang="es-ES" dirty="0" err="1"/>
              <a:t>volutpat</a:t>
            </a:r>
            <a:r>
              <a:rPr lang="es-ES" dirty="0"/>
              <a:t>.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a:t>
            </a:r>
            <a:r>
              <a:rPr lang="es-ES" dirty="0"/>
              <a:t> </a:t>
            </a:r>
            <a:r>
              <a:rPr lang="es-ES" dirty="0" err="1"/>
              <a:t>tetuer</a:t>
            </a:r>
            <a:r>
              <a:rPr lang="es-ES" dirty="0"/>
              <a:t> </a:t>
            </a:r>
            <a:r>
              <a:rPr lang="es-ES" dirty="0" err="1"/>
              <a:t>adipiscing</a:t>
            </a:r>
            <a:r>
              <a:rPr lang="es-ES" dirty="0"/>
              <a:t> </a:t>
            </a:r>
            <a:r>
              <a:rPr lang="es-ES" dirty="0" err="1"/>
              <a:t>elit</a:t>
            </a:r>
            <a:r>
              <a:rPr lang="es-ES" dirty="0"/>
              <a:t> sed.</a:t>
            </a:r>
          </a:p>
        </p:txBody>
      </p:sp>
      <p:sp>
        <p:nvSpPr>
          <p:cNvPr id="17" name="Marcador de texto 14">
            <a:extLst>
              <a:ext uri="{FF2B5EF4-FFF2-40B4-BE49-F238E27FC236}">
                <a16:creationId xmlns:a16="http://schemas.microsoft.com/office/drawing/2014/main" id="{F8D71E20-1FDF-AF55-405F-9BA7F97CF897}"/>
              </a:ext>
            </a:extLst>
          </p:cNvPr>
          <p:cNvSpPr>
            <a:spLocks noGrp="1"/>
          </p:cNvSpPr>
          <p:nvPr>
            <p:ph type="body" sz="quarter" idx="13" hasCustomPrompt="1"/>
          </p:nvPr>
        </p:nvSpPr>
        <p:spPr>
          <a:xfrm>
            <a:off x="14641010" y="4127754"/>
            <a:ext cx="4943978" cy="5275877"/>
          </a:xfrm>
          <a:prstGeom prst="rect">
            <a:avLst/>
          </a:prstGeom>
        </p:spPr>
        <p:txBody>
          <a:bodyPr>
            <a:normAutofit/>
          </a:bodyPr>
          <a:lstStyle>
            <a:lvl1pPr>
              <a:lnSpc>
                <a:spcPct val="100000"/>
              </a:lnSpc>
              <a:defRPr sz="2500"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a:t>
            </a:r>
            <a:r>
              <a:rPr lang="es-ES" dirty="0"/>
              <a:t> </a:t>
            </a:r>
            <a:r>
              <a:rPr lang="es-ES" dirty="0" err="1"/>
              <a:t>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Duis</a:t>
            </a:r>
            <a:r>
              <a:rPr lang="es-ES" dirty="0"/>
              <a:t>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dignissim</a:t>
            </a:r>
            <a:r>
              <a:rPr lang="es-ES" dirty="0"/>
              <a:t> qui </a:t>
            </a:r>
            <a:r>
              <a:rPr lang="es-ES" dirty="0" err="1"/>
              <a:t>blandit</a:t>
            </a:r>
            <a:r>
              <a:rPr lang="es-ES" dirty="0"/>
              <a:t> </a:t>
            </a:r>
            <a:r>
              <a:rPr lang="es-ES" dirty="0" err="1"/>
              <a:t>praesent</a:t>
            </a:r>
            <a:r>
              <a:rPr lang="es-ES" dirty="0"/>
              <a:t> </a:t>
            </a:r>
            <a:r>
              <a:rPr lang="es-ES" dirty="0" err="1"/>
              <a:t>dolore</a:t>
            </a:r>
            <a:r>
              <a:rPr lang="es-ES" dirty="0"/>
              <a:t> te </a:t>
            </a:r>
            <a:r>
              <a:rPr lang="es-ES" dirty="0" err="1"/>
              <a:t>feugait</a:t>
            </a:r>
            <a:r>
              <a:rPr lang="es-ES" dirty="0"/>
              <a:t> </a:t>
            </a:r>
            <a:r>
              <a:rPr lang="es-ES" dirty="0" err="1"/>
              <a:t>nulla</a:t>
            </a:r>
            <a:r>
              <a:rPr lang="es-ES" dirty="0"/>
              <a:t> </a:t>
            </a:r>
            <a:r>
              <a:rPr lang="es-ES" dirty="0" err="1"/>
              <a:t>facilisi</a:t>
            </a:r>
            <a:r>
              <a:rPr lang="es-ES" dirty="0"/>
              <a:t>.</a:t>
            </a:r>
          </a:p>
        </p:txBody>
      </p:sp>
    </p:spTree>
    <p:extLst>
      <p:ext uri="{BB962C8B-B14F-4D97-AF65-F5344CB8AC3E}">
        <p14:creationId xmlns:p14="http://schemas.microsoft.com/office/powerpoint/2010/main" val="4291672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5B716DA4-DA8F-432E-04B9-293211AAEDC0}"/>
              </a:ext>
            </a:extLst>
          </p:cNvPr>
          <p:cNvCxnSpPr>
            <a:cxnSpLocks/>
          </p:cNvCxnSpPr>
          <p:nvPr userDrawn="1"/>
        </p:nvCxnSpPr>
        <p:spPr>
          <a:xfrm>
            <a:off x="519111" y="1311275"/>
            <a:ext cx="9532939"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DB444167-468F-F9C0-B8F5-78BDFE3B6F3B}"/>
              </a:ext>
            </a:extLst>
          </p:cNvPr>
          <p:cNvCxnSpPr>
            <a:cxnSpLocks/>
          </p:cNvCxnSpPr>
          <p:nvPr userDrawn="1"/>
        </p:nvCxnSpPr>
        <p:spPr>
          <a:xfrm>
            <a:off x="523533" y="9845675"/>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18">
            <a:extLst>
              <a:ext uri="{FF2B5EF4-FFF2-40B4-BE49-F238E27FC236}">
                <a16:creationId xmlns:a16="http://schemas.microsoft.com/office/drawing/2014/main" id="{4AA4787A-59CE-0F5A-651D-85A9B374AA6A}"/>
              </a:ext>
            </a:extLst>
          </p:cNvPr>
          <p:cNvCxnSpPr>
            <a:cxnSpLocks/>
          </p:cNvCxnSpPr>
          <p:nvPr userDrawn="1"/>
        </p:nvCxnSpPr>
        <p:spPr>
          <a:xfrm>
            <a:off x="523533" y="482422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50AAA079-1B76-B4E7-2D61-641E85020505}"/>
              </a:ext>
            </a:extLst>
          </p:cNvPr>
          <p:cNvCxnSpPr>
            <a:cxnSpLocks/>
          </p:cNvCxnSpPr>
          <p:nvPr userDrawn="1"/>
        </p:nvCxnSpPr>
        <p:spPr>
          <a:xfrm>
            <a:off x="523533" y="336738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21" name="Marcador de texto 14">
            <a:extLst>
              <a:ext uri="{FF2B5EF4-FFF2-40B4-BE49-F238E27FC236}">
                <a16:creationId xmlns:a16="http://schemas.microsoft.com/office/drawing/2014/main" id="{FC4013EF-7B4D-339E-3385-1EC2DADFD3B2}"/>
              </a:ext>
            </a:extLst>
          </p:cNvPr>
          <p:cNvSpPr>
            <a:spLocks noGrp="1"/>
          </p:cNvSpPr>
          <p:nvPr>
            <p:ph type="body" sz="quarter" idx="10" hasCustomPrompt="1"/>
          </p:nvPr>
        </p:nvSpPr>
        <p:spPr>
          <a:xfrm>
            <a:off x="434985" y="1311275"/>
            <a:ext cx="9617066" cy="1974188"/>
          </a:xfrm>
          <a:prstGeom prst="rect">
            <a:avLst/>
          </a:prstGeom>
        </p:spPr>
        <p:txBody>
          <a:bodyPr>
            <a:normAutofit/>
          </a:bodyPr>
          <a:lstStyle>
            <a:lvl1pPr>
              <a:defRPr sz="12200" b="0" i="0">
                <a:solidFill>
                  <a:srgbClr val="0068FF"/>
                </a:solidFill>
                <a:latin typeface="Arial" panose="020B0604020202020204" pitchFamily="34" charset="0"/>
                <a:cs typeface="Arial" panose="020B0604020202020204" pitchFamily="34" charset="0"/>
              </a:defRPr>
            </a:lvl1pPr>
          </a:lstStyle>
          <a:p>
            <a:pPr lvl="0"/>
            <a:r>
              <a:rPr lang="es-ES" dirty="0" err="1"/>
              <a:t>Section</a:t>
            </a:r>
            <a:r>
              <a:rPr lang="es-ES" dirty="0"/>
              <a:t> </a:t>
            </a:r>
            <a:r>
              <a:rPr lang="es-ES" dirty="0" err="1"/>
              <a:t>Title</a:t>
            </a:r>
            <a:endParaRPr lang="es-ES" dirty="0"/>
          </a:p>
        </p:txBody>
      </p:sp>
      <p:sp>
        <p:nvSpPr>
          <p:cNvPr id="22" name="Marcador de texto 14">
            <a:extLst>
              <a:ext uri="{FF2B5EF4-FFF2-40B4-BE49-F238E27FC236}">
                <a16:creationId xmlns:a16="http://schemas.microsoft.com/office/drawing/2014/main" id="{A5CD7FD3-5B4A-172A-B793-FEF49D61BB94}"/>
              </a:ext>
            </a:extLst>
          </p:cNvPr>
          <p:cNvSpPr>
            <a:spLocks noGrp="1"/>
          </p:cNvSpPr>
          <p:nvPr>
            <p:ph type="body" sz="quarter" idx="11" hasCustomPrompt="1"/>
          </p:nvPr>
        </p:nvSpPr>
        <p:spPr>
          <a:xfrm>
            <a:off x="434985" y="3721262"/>
            <a:ext cx="9617066" cy="729712"/>
          </a:xfrm>
          <a:prstGeom prst="rect">
            <a:avLst/>
          </a:prstGeom>
        </p:spPr>
        <p:txBody>
          <a:bodyPr anchor="t" anchorCtr="0">
            <a:normAutofit/>
          </a:bodyPr>
          <a:lstStyle>
            <a:lvl1pPr>
              <a:defRPr sz="5000" b="0" i="0">
                <a:solidFill>
                  <a:srgbClr val="0068FF"/>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
        <p:nvSpPr>
          <p:cNvPr id="23" name="Marcador de texto 14">
            <a:extLst>
              <a:ext uri="{FF2B5EF4-FFF2-40B4-BE49-F238E27FC236}">
                <a16:creationId xmlns:a16="http://schemas.microsoft.com/office/drawing/2014/main" id="{24616C2F-2DF3-416B-8E2E-4B65603BE509}"/>
              </a:ext>
            </a:extLst>
          </p:cNvPr>
          <p:cNvSpPr>
            <a:spLocks noGrp="1"/>
          </p:cNvSpPr>
          <p:nvPr>
            <p:ph type="body" sz="quarter" idx="13" hasCustomPrompt="1"/>
          </p:nvPr>
        </p:nvSpPr>
        <p:spPr>
          <a:xfrm>
            <a:off x="447333" y="5197475"/>
            <a:ext cx="9617066" cy="4190938"/>
          </a:xfrm>
          <a:prstGeom prst="rect">
            <a:avLst/>
          </a:prstGeom>
        </p:spPr>
        <p:txBody>
          <a:bodyPr>
            <a:normAutofit/>
          </a:bodyPr>
          <a:lstStyle>
            <a:lvl1pPr>
              <a:lnSpc>
                <a:spcPts val="3240"/>
              </a:lnSpc>
              <a:defRPr sz="2950"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a:t>
            </a:r>
            <a:r>
              <a:rPr lang="es-ES" dirty="0" err="1"/>
              <a:t>Duis</a:t>
            </a:r>
            <a:r>
              <a:rPr lang="es-ES" dirty="0"/>
              <a:t>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qui </a:t>
            </a:r>
            <a:r>
              <a:rPr lang="es-ES" dirty="0" err="1"/>
              <a:t>blandit</a:t>
            </a:r>
            <a:r>
              <a:rPr lang="es-ES" dirty="0"/>
              <a:t> </a:t>
            </a:r>
            <a:r>
              <a:rPr lang="es-ES" dirty="0" err="1"/>
              <a:t>praesent</a:t>
            </a:r>
            <a:r>
              <a:rPr lang="es-ES" dirty="0"/>
              <a:t> </a:t>
            </a:r>
            <a:r>
              <a:rPr lang="es-ES" dirty="0" err="1"/>
              <a:t>luptatum</a:t>
            </a:r>
            <a:r>
              <a:rPr lang="es-ES" dirty="0"/>
              <a:t> </a:t>
            </a:r>
            <a:r>
              <a:rPr lang="es-ES" dirty="0" err="1"/>
              <a:t>zzril</a:t>
            </a:r>
            <a:r>
              <a:rPr lang="es-ES" dirty="0"/>
              <a:t> </a:t>
            </a:r>
            <a:r>
              <a:rPr lang="es-ES" dirty="0" err="1"/>
              <a:t>delenit</a:t>
            </a:r>
            <a:r>
              <a:rPr lang="es-ES" dirty="0"/>
              <a:t> </a:t>
            </a:r>
            <a:r>
              <a:rPr lang="es-ES" dirty="0" err="1"/>
              <a:t>augue</a:t>
            </a:r>
            <a:r>
              <a:rPr lang="es-ES" dirty="0"/>
              <a:t> </a:t>
            </a:r>
            <a:r>
              <a:rPr lang="es-ES" dirty="0" err="1"/>
              <a:t>duis</a:t>
            </a:r>
            <a:r>
              <a:rPr lang="es-ES" dirty="0"/>
              <a:t> </a:t>
            </a:r>
            <a:r>
              <a:rPr lang="es-ES" dirty="0" err="1"/>
              <a:t>dolore</a:t>
            </a:r>
            <a:r>
              <a:rPr lang="es-ES" dirty="0"/>
              <a:t>.</a:t>
            </a:r>
          </a:p>
        </p:txBody>
      </p:sp>
      <p:sp>
        <p:nvSpPr>
          <p:cNvPr id="25" name="Marcador de posición de imagen 24">
            <a:extLst>
              <a:ext uri="{FF2B5EF4-FFF2-40B4-BE49-F238E27FC236}">
                <a16:creationId xmlns:a16="http://schemas.microsoft.com/office/drawing/2014/main" id="{B79C0632-5CC9-BCE1-0E76-3C4C790CFD99}"/>
              </a:ext>
            </a:extLst>
          </p:cNvPr>
          <p:cNvSpPr>
            <a:spLocks noGrp="1"/>
          </p:cNvSpPr>
          <p:nvPr>
            <p:ph type="pic" sz="quarter" idx="14" hasCustomPrompt="1"/>
          </p:nvPr>
        </p:nvSpPr>
        <p:spPr>
          <a:xfrm>
            <a:off x="10533584" y="1311276"/>
            <a:ext cx="8994775" cy="8534396"/>
          </a:xfrm>
          <a:prstGeom prst="rect">
            <a:avLst/>
          </a:prstGeom>
        </p:spPr>
        <p:txBody>
          <a:bodyPr/>
          <a:lstStyle>
            <a:lvl1pPr>
              <a:defRPr>
                <a:solidFill>
                  <a:srgbClr val="0068FF"/>
                </a:solidFill>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4160772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248446440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f the chapter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86576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382804100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Thank</a:t>
            </a:r>
            <a:r>
              <a:rPr lang="es-ES" dirty="0"/>
              <a:t> </a:t>
            </a:r>
            <a:r>
              <a:rPr lang="es-ES" dirty="0" err="1"/>
              <a:t>you</a:t>
            </a:r>
            <a:r>
              <a:rPr lang="es-ES" dirty="0"/>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4076499362"/>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f the chapter — Text">
    <p:bg>
      <p:bgPr>
        <a:solidFill>
          <a:srgbClr val="F8F5F1"/>
        </a:solidFill>
        <a:effectLst/>
      </p:bgPr>
    </p:bg>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731722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1799572546"/>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Thank</a:t>
            </a:r>
            <a:r>
              <a:rPr lang="es-ES" dirty="0"/>
              <a:t> </a:t>
            </a:r>
            <a:r>
              <a:rPr lang="es-ES" dirty="0" err="1"/>
              <a:t>you</a:t>
            </a:r>
            <a:r>
              <a:rPr lang="es-ES" dirty="0"/>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926055113"/>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B8E27564-F21E-A939-F502-01D6E4C62AAF}"/>
              </a:ext>
            </a:extLst>
          </p:cNvPr>
          <p:cNvCxnSpPr>
            <a:cxnSpLocks/>
          </p:cNvCxnSpPr>
          <p:nvPr userDrawn="1"/>
        </p:nvCxnSpPr>
        <p:spPr>
          <a:xfrm>
            <a:off x="519112" y="13112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46E77798-0E3F-50AE-2318-48032D3A16E7}"/>
              </a:ext>
            </a:extLst>
          </p:cNvPr>
          <p:cNvCxnSpPr>
            <a:cxnSpLocks/>
          </p:cNvCxnSpPr>
          <p:nvPr userDrawn="1"/>
        </p:nvCxnSpPr>
        <p:spPr>
          <a:xfrm>
            <a:off x="523534" y="98456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62CBA6C0-145B-5EC3-1935-E866AB5E0112}"/>
              </a:ext>
            </a:extLst>
          </p:cNvPr>
          <p:cNvCxnSpPr>
            <a:cxnSpLocks/>
          </p:cNvCxnSpPr>
          <p:nvPr userDrawn="1"/>
        </p:nvCxnSpPr>
        <p:spPr>
          <a:xfrm>
            <a:off x="519112" y="3481038"/>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14" name="Marcador de texto 14">
            <a:extLst>
              <a:ext uri="{FF2B5EF4-FFF2-40B4-BE49-F238E27FC236}">
                <a16:creationId xmlns:a16="http://schemas.microsoft.com/office/drawing/2014/main" id="{CBF5FDA1-69E5-B059-93B7-5B236CC403B7}"/>
              </a:ext>
            </a:extLst>
          </p:cNvPr>
          <p:cNvSpPr>
            <a:spLocks noGrp="1"/>
          </p:cNvSpPr>
          <p:nvPr>
            <p:ph type="body" sz="quarter" idx="10" hasCustomPrompt="1"/>
          </p:nvPr>
        </p:nvSpPr>
        <p:spPr>
          <a:xfrm>
            <a:off x="434984" y="1463675"/>
            <a:ext cx="19150004" cy="1066793"/>
          </a:xfrm>
          <a:prstGeom prst="rect">
            <a:avLst/>
          </a:prstGeom>
        </p:spPr>
        <p:txBody>
          <a:bodyPr>
            <a:normAutofit/>
          </a:bodyPr>
          <a:lstStyle>
            <a:lvl1pPr>
              <a:defRPr sz="5999" b="0" i="0">
                <a:solidFill>
                  <a:srgbClr val="0068FF"/>
                </a:solidFill>
                <a:latin typeface="Arial" panose="020B0604020202020204" pitchFamily="34" charset="0"/>
                <a:cs typeface="Arial" panose="020B0604020202020204" pitchFamily="34" charset="0"/>
              </a:defRPr>
            </a:lvl1pPr>
          </a:lstStyle>
          <a:p>
            <a:pPr lvl="0"/>
            <a:r>
              <a:rPr lang="es-ES" dirty="0" err="1"/>
              <a:t>Section</a:t>
            </a:r>
            <a:r>
              <a:rPr lang="es-ES" dirty="0"/>
              <a:t> </a:t>
            </a:r>
            <a:r>
              <a:rPr lang="es-ES" dirty="0" err="1"/>
              <a:t>Title</a:t>
            </a:r>
            <a:endParaRPr lang="es-ES" dirty="0"/>
          </a:p>
        </p:txBody>
      </p:sp>
      <p:sp>
        <p:nvSpPr>
          <p:cNvPr id="15" name="Marcador de texto 14">
            <a:extLst>
              <a:ext uri="{FF2B5EF4-FFF2-40B4-BE49-F238E27FC236}">
                <a16:creationId xmlns:a16="http://schemas.microsoft.com/office/drawing/2014/main" id="{77334909-61E7-7E95-637B-F47FA109007B}"/>
              </a:ext>
            </a:extLst>
          </p:cNvPr>
          <p:cNvSpPr>
            <a:spLocks noGrp="1"/>
          </p:cNvSpPr>
          <p:nvPr>
            <p:ph type="body" sz="quarter" idx="11" hasCustomPrompt="1"/>
          </p:nvPr>
        </p:nvSpPr>
        <p:spPr>
          <a:xfrm>
            <a:off x="434984" y="2486564"/>
            <a:ext cx="19150004" cy="729712"/>
          </a:xfrm>
          <a:prstGeom prst="rect">
            <a:avLst/>
          </a:prstGeom>
        </p:spPr>
        <p:txBody>
          <a:bodyPr>
            <a:normAutofit/>
          </a:bodyPr>
          <a:lstStyle>
            <a:lvl1pPr>
              <a:defRPr sz="4000" b="1" i="0">
                <a:solidFill>
                  <a:srgbClr val="0068FF"/>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
        <p:nvSpPr>
          <p:cNvPr id="16" name="Marcador de texto 14">
            <a:extLst>
              <a:ext uri="{FF2B5EF4-FFF2-40B4-BE49-F238E27FC236}">
                <a16:creationId xmlns:a16="http://schemas.microsoft.com/office/drawing/2014/main" id="{4864BC13-BF9F-14BF-92FB-8BEF6B735C55}"/>
              </a:ext>
            </a:extLst>
          </p:cNvPr>
          <p:cNvSpPr>
            <a:spLocks noGrp="1"/>
          </p:cNvSpPr>
          <p:nvPr>
            <p:ph type="body" sz="quarter" idx="12" hasCustomPrompt="1"/>
          </p:nvPr>
        </p:nvSpPr>
        <p:spPr>
          <a:xfrm>
            <a:off x="434984" y="4036395"/>
            <a:ext cx="13122266" cy="5275877"/>
          </a:xfrm>
          <a:prstGeom prst="rect">
            <a:avLst/>
          </a:prstGeom>
        </p:spPr>
        <p:txBody>
          <a:bodyPr>
            <a:normAutofit/>
          </a:bodyPr>
          <a:lstStyle>
            <a:lvl1pPr>
              <a:lnSpc>
                <a:spcPts val="6700"/>
              </a:lnSpc>
              <a:defRPr sz="5999"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erat</a:t>
            </a:r>
            <a:r>
              <a:rPr lang="es-ES" dirty="0"/>
              <a:t> </a:t>
            </a:r>
            <a:r>
              <a:rPr lang="es-ES" dirty="0" err="1"/>
              <a:t>volutpat</a:t>
            </a:r>
            <a:r>
              <a:rPr lang="es-ES" dirty="0"/>
              <a:t>.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a:t>
            </a:r>
            <a:r>
              <a:rPr lang="es-ES" dirty="0"/>
              <a:t> </a:t>
            </a:r>
            <a:r>
              <a:rPr lang="es-ES" dirty="0" err="1"/>
              <a:t>tetuer</a:t>
            </a:r>
            <a:r>
              <a:rPr lang="es-ES" dirty="0"/>
              <a:t> </a:t>
            </a:r>
            <a:r>
              <a:rPr lang="es-ES" dirty="0" err="1"/>
              <a:t>adipiscing</a:t>
            </a:r>
            <a:r>
              <a:rPr lang="es-ES" dirty="0"/>
              <a:t> </a:t>
            </a:r>
            <a:r>
              <a:rPr lang="es-ES" dirty="0" err="1"/>
              <a:t>elit</a:t>
            </a:r>
            <a:r>
              <a:rPr lang="es-ES" dirty="0"/>
              <a:t> sed.</a:t>
            </a:r>
          </a:p>
        </p:txBody>
      </p:sp>
      <p:sp>
        <p:nvSpPr>
          <p:cNvPr id="17" name="Marcador de texto 14">
            <a:extLst>
              <a:ext uri="{FF2B5EF4-FFF2-40B4-BE49-F238E27FC236}">
                <a16:creationId xmlns:a16="http://schemas.microsoft.com/office/drawing/2014/main" id="{F8D71E20-1FDF-AF55-405F-9BA7F97CF897}"/>
              </a:ext>
            </a:extLst>
          </p:cNvPr>
          <p:cNvSpPr>
            <a:spLocks noGrp="1"/>
          </p:cNvSpPr>
          <p:nvPr>
            <p:ph type="body" sz="quarter" idx="13" hasCustomPrompt="1"/>
          </p:nvPr>
        </p:nvSpPr>
        <p:spPr>
          <a:xfrm>
            <a:off x="14641010" y="4127754"/>
            <a:ext cx="4943978" cy="5275877"/>
          </a:xfrm>
          <a:prstGeom prst="rect">
            <a:avLst/>
          </a:prstGeom>
        </p:spPr>
        <p:txBody>
          <a:bodyPr>
            <a:normAutofit/>
          </a:bodyPr>
          <a:lstStyle>
            <a:lvl1pPr>
              <a:lnSpc>
                <a:spcPct val="100000"/>
              </a:lnSpc>
              <a:defRPr sz="2500"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a:t>
            </a:r>
            <a:r>
              <a:rPr lang="es-ES" dirty="0"/>
              <a:t> </a:t>
            </a:r>
            <a:r>
              <a:rPr lang="es-ES" dirty="0" err="1"/>
              <a:t>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Duis</a:t>
            </a:r>
            <a:r>
              <a:rPr lang="es-ES" dirty="0"/>
              <a:t>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dignissim</a:t>
            </a:r>
            <a:r>
              <a:rPr lang="es-ES" dirty="0"/>
              <a:t> qui </a:t>
            </a:r>
            <a:r>
              <a:rPr lang="es-ES" dirty="0" err="1"/>
              <a:t>blandit</a:t>
            </a:r>
            <a:r>
              <a:rPr lang="es-ES" dirty="0"/>
              <a:t> </a:t>
            </a:r>
            <a:r>
              <a:rPr lang="es-ES" dirty="0" err="1"/>
              <a:t>praesent</a:t>
            </a:r>
            <a:r>
              <a:rPr lang="es-ES" dirty="0"/>
              <a:t> </a:t>
            </a:r>
            <a:r>
              <a:rPr lang="es-ES" dirty="0" err="1"/>
              <a:t>dolore</a:t>
            </a:r>
            <a:r>
              <a:rPr lang="es-ES" dirty="0"/>
              <a:t> te </a:t>
            </a:r>
            <a:r>
              <a:rPr lang="es-ES" dirty="0" err="1"/>
              <a:t>feugait</a:t>
            </a:r>
            <a:r>
              <a:rPr lang="es-ES" dirty="0"/>
              <a:t> </a:t>
            </a:r>
            <a:r>
              <a:rPr lang="es-ES" dirty="0" err="1"/>
              <a:t>nulla</a:t>
            </a:r>
            <a:r>
              <a:rPr lang="es-ES" dirty="0"/>
              <a:t> </a:t>
            </a:r>
            <a:r>
              <a:rPr lang="es-ES" dirty="0" err="1"/>
              <a:t>facilisi</a:t>
            </a:r>
            <a:r>
              <a:rPr lang="es-ES" dirty="0"/>
              <a:t>.</a:t>
            </a:r>
          </a:p>
        </p:txBody>
      </p:sp>
    </p:spTree>
    <p:extLst>
      <p:ext uri="{BB962C8B-B14F-4D97-AF65-F5344CB8AC3E}">
        <p14:creationId xmlns:p14="http://schemas.microsoft.com/office/powerpoint/2010/main" val="337362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5B716DA4-DA8F-432E-04B9-293211AAEDC0}"/>
              </a:ext>
            </a:extLst>
          </p:cNvPr>
          <p:cNvCxnSpPr>
            <a:cxnSpLocks/>
          </p:cNvCxnSpPr>
          <p:nvPr userDrawn="1"/>
        </p:nvCxnSpPr>
        <p:spPr>
          <a:xfrm>
            <a:off x="519111" y="1311275"/>
            <a:ext cx="9532939"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DB444167-468F-F9C0-B8F5-78BDFE3B6F3B}"/>
              </a:ext>
            </a:extLst>
          </p:cNvPr>
          <p:cNvCxnSpPr>
            <a:cxnSpLocks/>
          </p:cNvCxnSpPr>
          <p:nvPr userDrawn="1"/>
        </p:nvCxnSpPr>
        <p:spPr>
          <a:xfrm>
            <a:off x="523533" y="9845675"/>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18">
            <a:extLst>
              <a:ext uri="{FF2B5EF4-FFF2-40B4-BE49-F238E27FC236}">
                <a16:creationId xmlns:a16="http://schemas.microsoft.com/office/drawing/2014/main" id="{4AA4787A-59CE-0F5A-651D-85A9B374AA6A}"/>
              </a:ext>
            </a:extLst>
          </p:cNvPr>
          <p:cNvCxnSpPr>
            <a:cxnSpLocks/>
          </p:cNvCxnSpPr>
          <p:nvPr userDrawn="1"/>
        </p:nvCxnSpPr>
        <p:spPr>
          <a:xfrm>
            <a:off x="523533" y="482422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50AAA079-1B76-B4E7-2D61-641E85020505}"/>
              </a:ext>
            </a:extLst>
          </p:cNvPr>
          <p:cNvCxnSpPr>
            <a:cxnSpLocks/>
          </p:cNvCxnSpPr>
          <p:nvPr userDrawn="1"/>
        </p:nvCxnSpPr>
        <p:spPr>
          <a:xfrm>
            <a:off x="523533" y="336738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21" name="Marcador de texto 14">
            <a:extLst>
              <a:ext uri="{FF2B5EF4-FFF2-40B4-BE49-F238E27FC236}">
                <a16:creationId xmlns:a16="http://schemas.microsoft.com/office/drawing/2014/main" id="{FC4013EF-7B4D-339E-3385-1EC2DADFD3B2}"/>
              </a:ext>
            </a:extLst>
          </p:cNvPr>
          <p:cNvSpPr>
            <a:spLocks noGrp="1"/>
          </p:cNvSpPr>
          <p:nvPr>
            <p:ph type="body" sz="quarter" idx="10" hasCustomPrompt="1"/>
          </p:nvPr>
        </p:nvSpPr>
        <p:spPr>
          <a:xfrm>
            <a:off x="434985" y="1311275"/>
            <a:ext cx="9617066" cy="1974188"/>
          </a:xfrm>
          <a:prstGeom prst="rect">
            <a:avLst/>
          </a:prstGeom>
        </p:spPr>
        <p:txBody>
          <a:bodyPr>
            <a:normAutofit/>
          </a:bodyPr>
          <a:lstStyle>
            <a:lvl1pPr>
              <a:defRPr sz="12200" b="0" i="0">
                <a:solidFill>
                  <a:srgbClr val="0068FF"/>
                </a:solidFill>
                <a:latin typeface="Arial" panose="020B0604020202020204" pitchFamily="34" charset="0"/>
                <a:cs typeface="Arial" panose="020B0604020202020204" pitchFamily="34" charset="0"/>
              </a:defRPr>
            </a:lvl1pPr>
          </a:lstStyle>
          <a:p>
            <a:pPr lvl="0"/>
            <a:r>
              <a:rPr lang="es-ES" dirty="0" err="1"/>
              <a:t>Section</a:t>
            </a:r>
            <a:r>
              <a:rPr lang="es-ES" dirty="0"/>
              <a:t> </a:t>
            </a:r>
            <a:r>
              <a:rPr lang="es-ES" dirty="0" err="1"/>
              <a:t>Title</a:t>
            </a:r>
            <a:endParaRPr lang="es-ES" dirty="0"/>
          </a:p>
        </p:txBody>
      </p:sp>
      <p:sp>
        <p:nvSpPr>
          <p:cNvPr id="22" name="Marcador de texto 14">
            <a:extLst>
              <a:ext uri="{FF2B5EF4-FFF2-40B4-BE49-F238E27FC236}">
                <a16:creationId xmlns:a16="http://schemas.microsoft.com/office/drawing/2014/main" id="{A5CD7FD3-5B4A-172A-B793-FEF49D61BB94}"/>
              </a:ext>
            </a:extLst>
          </p:cNvPr>
          <p:cNvSpPr>
            <a:spLocks noGrp="1"/>
          </p:cNvSpPr>
          <p:nvPr>
            <p:ph type="body" sz="quarter" idx="11" hasCustomPrompt="1"/>
          </p:nvPr>
        </p:nvSpPr>
        <p:spPr>
          <a:xfrm>
            <a:off x="434985" y="3721262"/>
            <a:ext cx="9617066" cy="729712"/>
          </a:xfrm>
          <a:prstGeom prst="rect">
            <a:avLst/>
          </a:prstGeom>
        </p:spPr>
        <p:txBody>
          <a:bodyPr anchor="t" anchorCtr="0">
            <a:normAutofit/>
          </a:bodyPr>
          <a:lstStyle>
            <a:lvl1pPr>
              <a:defRPr sz="5000" b="0" i="0">
                <a:solidFill>
                  <a:srgbClr val="0068FF"/>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
        <p:nvSpPr>
          <p:cNvPr id="23" name="Marcador de texto 14">
            <a:extLst>
              <a:ext uri="{FF2B5EF4-FFF2-40B4-BE49-F238E27FC236}">
                <a16:creationId xmlns:a16="http://schemas.microsoft.com/office/drawing/2014/main" id="{24616C2F-2DF3-416B-8E2E-4B65603BE509}"/>
              </a:ext>
            </a:extLst>
          </p:cNvPr>
          <p:cNvSpPr>
            <a:spLocks noGrp="1"/>
          </p:cNvSpPr>
          <p:nvPr>
            <p:ph type="body" sz="quarter" idx="13" hasCustomPrompt="1"/>
          </p:nvPr>
        </p:nvSpPr>
        <p:spPr>
          <a:xfrm>
            <a:off x="447333" y="5197475"/>
            <a:ext cx="9617066" cy="4190938"/>
          </a:xfrm>
          <a:prstGeom prst="rect">
            <a:avLst/>
          </a:prstGeom>
        </p:spPr>
        <p:txBody>
          <a:bodyPr>
            <a:normAutofit/>
          </a:bodyPr>
          <a:lstStyle>
            <a:lvl1pPr>
              <a:lnSpc>
                <a:spcPts val="3240"/>
              </a:lnSpc>
              <a:defRPr sz="2950"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a:t>
            </a:r>
            <a:r>
              <a:rPr lang="es-ES" dirty="0" err="1"/>
              <a:t>Duis</a:t>
            </a:r>
            <a:r>
              <a:rPr lang="es-ES" dirty="0"/>
              <a:t>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qui </a:t>
            </a:r>
            <a:r>
              <a:rPr lang="es-ES" dirty="0" err="1"/>
              <a:t>blandit</a:t>
            </a:r>
            <a:r>
              <a:rPr lang="es-ES" dirty="0"/>
              <a:t> </a:t>
            </a:r>
            <a:r>
              <a:rPr lang="es-ES" dirty="0" err="1"/>
              <a:t>praesent</a:t>
            </a:r>
            <a:r>
              <a:rPr lang="es-ES" dirty="0"/>
              <a:t> </a:t>
            </a:r>
            <a:r>
              <a:rPr lang="es-ES" dirty="0" err="1"/>
              <a:t>luptatum</a:t>
            </a:r>
            <a:r>
              <a:rPr lang="es-ES" dirty="0"/>
              <a:t> </a:t>
            </a:r>
            <a:r>
              <a:rPr lang="es-ES" dirty="0" err="1"/>
              <a:t>zzril</a:t>
            </a:r>
            <a:r>
              <a:rPr lang="es-ES" dirty="0"/>
              <a:t> </a:t>
            </a:r>
            <a:r>
              <a:rPr lang="es-ES" dirty="0" err="1"/>
              <a:t>delenit</a:t>
            </a:r>
            <a:r>
              <a:rPr lang="es-ES" dirty="0"/>
              <a:t> </a:t>
            </a:r>
            <a:r>
              <a:rPr lang="es-ES" dirty="0" err="1"/>
              <a:t>augue</a:t>
            </a:r>
            <a:r>
              <a:rPr lang="es-ES" dirty="0"/>
              <a:t> </a:t>
            </a:r>
            <a:r>
              <a:rPr lang="es-ES" dirty="0" err="1"/>
              <a:t>duis</a:t>
            </a:r>
            <a:r>
              <a:rPr lang="es-ES" dirty="0"/>
              <a:t> </a:t>
            </a:r>
            <a:r>
              <a:rPr lang="es-ES" dirty="0" err="1"/>
              <a:t>dolore</a:t>
            </a:r>
            <a:r>
              <a:rPr lang="es-ES" dirty="0"/>
              <a:t>.</a:t>
            </a:r>
          </a:p>
        </p:txBody>
      </p:sp>
      <p:sp>
        <p:nvSpPr>
          <p:cNvPr id="25" name="Marcador de posición de imagen 24">
            <a:extLst>
              <a:ext uri="{FF2B5EF4-FFF2-40B4-BE49-F238E27FC236}">
                <a16:creationId xmlns:a16="http://schemas.microsoft.com/office/drawing/2014/main" id="{B79C0632-5CC9-BCE1-0E76-3C4C790CFD99}"/>
              </a:ext>
            </a:extLst>
          </p:cNvPr>
          <p:cNvSpPr>
            <a:spLocks noGrp="1"/>
          </p:cNvSpPr>
          <p:nvPr>
            <p:ph type="pic" sz="quarter" idx="14" hasCustomPrompt="1"/>
          </p:nvPr>
        </p:nvSpPr>
        <p:spPr>
          <a:xfrm>
            <a:off x="10533584" y="1311276"/>
            <a:ext cx="8994775" cy="8534396"/>
          </a:xfrm>
          <a:prstGeom prst="rect">
            <a:avLst/>
          </a:prstGeom>
        </p:spPr>
        <p:txBody>
          <a:bodyPr/>
          <a:lstStyle>
            <a:lvl1pPr>
              <a:defRPr>
                <a:solidFill>
                  <a:srgbClr val="0068FF"/>
                </a:solidFill>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294949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f the Presentation — Image">
    <p:spTree>
      <p:nvGrpSpPr>
        <p:cNvPr id="1" name=""/>
        <p:cNvGrpSpPr/>
        <p:nvPr/>
      </p:nvGrpSpPr>
      <p:grpSpPr>
        <a:xfrm>
          <a:off x="0" y="0"/>
          <a:ext cx="0" cy="0"/>
          <a:chOff x="0" y="0"/>
          <a:chExt cx="0" cy="0"/>
        </a:xfrm>
      </p:grpSpPr>
      <p:sp>
        <p:nvSpPr>
          <p:cNvPr id="12" name="Marcador de posición de imagen 11">
            <a:extLst>
              <a:ext uri="{FF2B5EF4-FFF2-40B4-BE49-F238E27FC236}">
                <a16:creationId xmlns:a16="http://schemas.microsoft.com/office/drawing/2014/main" id="{B232ED69-63EE-3C35-36C4-60E13A9BBED6}"/>
              </a:ext>
            </a:extLst>
          </p:cNvPr>
          <p:cNvSpPr>
            <a:spLocks noGrp="1"/>
          </p:cNvSpPr>
          <p:nvPr>
            <p:ph type="pic" sz="quarter" idx="12" hasCustomPrompt="1"/>
          </p:nvPr>
        </p:nvSpPr>
        <p:spPr>
          <a:xfrm>
            <a:off x="-273051" y="-212724"/>
            <a:ext cx="20650200" cy="11734800"/>
          </a:xfrm>
          <a:prstGeom prst="rect">
            <a:avLst/>
          </a:prstGeom>
        </p:spPr>
        <p:txBody>
          <a:bodyPr/>
          <a:lstStyle>
            <a:lvl1pPr>
              <a:defRPr sz="2000">
                <a:latin typeface="Arial" panose="020B0604020202020204" pitchFamily="34" charset="0"/>
                <a:cs typeface="Arial" panose="020B0604020202020204" pitchFamily="34" charset="0"/>
              </a:defRPr>
            </a:lvl1pPr>
          </a:lstStyle>
          <a:p>
            <a:r>
              <a:rPr lang="es-ES" dirty="0" err="1"/>
              <a:t>Image</a:t>
            </a:r>
            <a:endParaRPr lang="es-ES" dirty="0"/>
          </a:p>
        </p:txBody>
      </p: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6839303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249946825"/>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f the chapter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1913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5F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5FEAA5-4A78-BD09-17F7-8BC499221559}"/>
              </a:ext>
            </a:extLst>
          </p:cNvPr>
          <p:cNvPicPr>
            <a:picLocks noChangeAspect="1"/>
          </p:cNvPicPr>
          <p:nvPr userDrawn="1"/>
        </p:nvPicPr>
        <p:blipFill>
          <a:blip r:embed="rId8"/>
          <a:stretch>
            <a:fillRect/>
          </a:stretch>
        </p:blipFill>
        <p:spPr>
          <a:xfrm>
            <a:off x="516177" y="10336311"/>
            <a:ext cx="2764945" cy="457171"/>
          </a:xfrm>
          <a:prstGeom prst="rect">
            <a:avLst/>
          </a:prstGeom>
        </p:spPr>
      </p:pic>
      <p:pic>
        <p:nvPicPr>
          <p:cNvPr id="3" name="Picture 2">
            <a:extLst>
              <a:ext uri="{FF2B5EF4-FFF2-40B4-BE49-F238E27FC236}">
                <a16:creationId xmlns:a16="http://schemas.microsoft.com/office/drawing/2014/main" id="{5C1EEB90-4511-3F20-3636-28F08DDB0512}"/>
              </a:ext>
            </a:extLst>
          </p:cNvPr>
          <p:cNvPicPr>
            <a:picLocks noChangeAspect="1"/>
          </p:cNvPicPr>
          <p:nvPr userDrawn="1"/>
        </p:nvPicPr>
        <p:blipFill>
          <a:blip r:embed="rId9"/>
          <a:stretch>
            <a:fillRect/>
          </a:stretch>
        </p:blipFill>
        <p:spPr>
          <a:xfrm>
            <a:off x="17311307" y="10198252"/>
            <a:ext cx="2242571" cy="587554"/>
          </a:xfrm>
          <a:prstGeom prst="rect">
            <a:avLst/>
          </a:prstGeom>
        </p:spPr>
      </p:pic>
    </p:spTree>
    <p:extLst>
      <p:ext uri="{BB962C8B-B14F-4D97-AF65-F5344CB8AC3E}">
        <p14:creationId xmlns:p14="http://schemas.microsoft.com/office/powerpoint/2010/main" val="220684890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67" r:id="rId4"/>
    <p:sldLayoutId id="2147483703" r:id="rId5"/>
    <p:sldLayoutId id="2147483704" r:id="rId6"/>
  </p:sldLayoutIdLst>
  <p:txStyles>
    <p:titleStyle>
      <a:lvl1pPr algn="l" defTabSz="9143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374" rtl="0" eaLnBrk="1" latinLnBrk="0" hangingPunct="1">
        <a:lnSpc>
          <a:spcPct val="90000"/>
        </a:lnSpc>
        <a:spcBef>
          <a:spcPts val="1000"/>
        </a:spcBef>
        <a:buFont typeface="Arial" panose="020B0604020202020204" pitchFamily="34" charset="0"/>
        <a:buNone/>
        <a:defRPr sz="13600" kern="1200">
          <a:solidFill>
            <a:schemeClr val="bg1"/>
          </a:solidFill>
          <a:latin typeface="EC Square Sans Pro" panose="020B0506040000020004" pitchFamily="34" charset="0"/>
          <a:ea typeface="+mn-ea"/>
          <a:cs typeface="+mn-cs"/>
        </a:defRPr>
      </a:lvl1pPr>
      <a:lvl2pPr marL="685780" indent="-228593" algn="l" defTabSz="9143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3" algn="l" defTabSz="9143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1" algn="l" defTabSz="914374" rtl="0" eaLnBrk="1" latinLnBrk="0" hangingPunct="1">
        <a:defRPr sz="1800" kern="1200">
          <a:solidFill>
            <a:schemeClr val="tx1"/>
          </a:solidFill>
          <a:latin typeface="+mn-lt"/>
          <a:ea typeface="+mn-ea"/>
          <a:cs typeface="+mn-cs"/>
        </a:defRPr>
      </a:lvl4pPr>
      <a:lvl5pPr marL="1828747" algn="l" defTabSz="914374" rtl="0" eaLnBrk="1" latinLnBrk="0" hangingPunct="1">
        <a:defRPr sz="1800" kern="1200">
          <a:solidFill>
            <a:schemeClr val="tx1"/>
          </a:solidFill>
          <a:latin typeface="+mn-lt"/>
          <a:ea typeface="+mn-ea"/>
          <a:cs typeface="+mn-cs"/>
        </a:defRPr>
      </a:lvl5pPr>
      <a:lvl6pPr marL="2285934" algn="l" defTabSz="914374" rtl="0" eaLnBrk="1" latinLnBrk="0" hangingPunct="1">
        <a:defRPr sz="1800" kern="1200">
          <a:solidFill>
            <a:schemeClr val="tx1"/>
          </a:solidFill>
          <a:latin typeface="+mn-lt"/>
          <a:ea typeface="+mn-ea"/>
          <a:cs typeface="+mn-cs"/>
        </a:defRPr>
      </a:lvl6pPr>
      <a:lvl7pPr marL="2743122" algn="l" defTabSz="914374" rtl="0" eaLnBrk="1" latinLnBrk="0" hangingPunct="1">
        <a:defRPr sz="1800" kern="1200">
          <a:solidFill>
            <a:schemeClr val="tx1"/>
          </a:solidFill>
          <a:latin typeface="+mn-lt"/>
          <a:ea typeface="+mn-ea"/>
          <a:cs typeface="+mn-cs"/>
        </a:defRPr>
      </a:lvl7pPr>
      <a:lvl8pPr marL="3200308" algn="l" defTabSz="914374" rtl="0" eaLnBrk="1" latinLnBrk="0" hangingPunct="1">
        <a:defRPr sz="1800" kern="1200">
          <a:solidFill>
            <a:schemeClr val="tx1"/>
          </a:solidFill>
          <a:latin typeface="+mn-lt"/>
          <a:ea typeface="+mn-ea"/>
          <a:cs typeface="+mn-cs"/>
        </a:defRPr>
      </a:lvl8pPr>
      <a:lvl9pPr marL="3657495" algn="l" defTabSz="91437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3000">
              <a:schemeClr val="bg2">
                <a:tint val="98000"/>
                <a:satMod val="130000"/>
                <a:shade val="90000"/>
                <a:lumMod val="103000"/>
              </a:schemeClr>
            </a:gs>
            <a:gs pos="100000">
              <a:schemeClr val="bg2">
                <a:shade val="63000"/>
                <a:satMod val="120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0143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701" r:id="rId6"/>
    <p:sldLayoutId id="2147483702" r:id="rId7"/>
    <p:sldLayoutId id="2147483695" r:id="rId8"/>
    <p:sldLayoutId id="2147483696" r:id="rId9"/>
    <p:sldLayoutId id="2147483697" r:id="rId10"/>
    <p:sldLayoutId id="2147483700" r:id="rId11"/>
  </p:sldLayoutIdLst>
  <p:txStyles>
    <p:titleStyle>
      <a:lvl1pPr algn="l" defTabSz="9143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374" rtl="0" eaLnBrk="1" latinLnBrk="0" hangingPunct="1">
        <a:lnSpc>
          <a:spcPct val="90000"/>
        </a:lnSpc>
        <a:spcBef>
          <a:spcPts val="1000"/>
        </a:spcBef>
        <a:buFont typeface="Arial" panose="020B0604020202020204" pitchFamily="34" charset="0"/>
        <a:buNone/>
        <a:defRPr sz="13600" kern="1200">
          <a:solidFill>
            <a:schemeClr val="bg1"/>
          </a:solidFill>
          <a:latin typeface="EC Square Sans Pro" panose="020B0506040000020004" pitchFamily="34" charset="0"/>
          <a:ea typeface="+mn-ea"/>
          <a:cs typeface="+mn-cs"/>
        </a:defRPr>
      </a:lvl1pPr>
      <a:lvl2pPr marL="685780" indent="-228593" algn="l" defTabSz="9143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3" algn="l" defTabSz="9143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1" algn="l" defTabSz="914374" rtl="0" eaLnBrk="1" latinLnBrk="0" hangingPunct="1">
        <a:defRPr sz="1800" kern="1200">
          <a:solidFill>
            <a:schemeClr val="tx1"/>
          </a:solidFill>
          <a:latin typeface="+mn-lt"/>
          <a:ea typeface="+mn-ea"/>
          <a:cs typeface="+mn-cs"/>
        </a:defRPr>
      </a:lvl4pPr>
      <a:lvl5pPr marL="1828747" algn="l" defTabSz="914374" rtl="0" eaLnBrk="1" latinLnBrk="0" hangingPunct="1">
        <a:defRPr sz="1800" kern="1200">
          <a:solidFill>
            <a:schemeClr val="tx1"/>
          </a:solidFill>
          <a:latin typeface="+mn-lt"/>
          <a:ea typeface="+mn-ea"/>
          <a:cs typeface="+mn-cs"/>
        </a:defRPr>
      </a:lvl5pPr>
      <a:lvl6pPr marL="2285934" algn="l" defTabSz="914374" rtl="0" eaLnBrk="1" latinLnBrk="0" hangingPunct="1">
        <a:defRPr sz="1800" kern="1200">
          <a:solidFill>
            <a:schemeClr val="tx1"/>
          </a:solidFill>
          <a:latin typeface="+mn-lt"/>
          <a:ea typeface="+mn-ea"/>
          <a:cs typeface="+mn-cs"/>
        </a:defRPr>
      </a:lvl6pPr>
      <a:lvl7pPr marL="2743122" algn="l" defTabSz="914374" rtl="0" eaLnBrk="1" latinLnBrk="0" hangingPunct="1">
        <a:defRPr sz="1800" kern="1200">
          <a:solidFill>
            <a:schemeClr val="tx1"/>
          </a:solidFill>
          <a:latin typeface="+mn-lt"/>
          <a:ea typeface="+mn-ea"/>
          <a:cs typeface="+mn-cs"/>
        </a:defRPr>
      </a:lvl7pPr>
      <a:lvl8pPr marL="3200308" algn="l" defTabSz="914374" rtl="0" eaLnBrk="1" latinLnBrk="0" hangingPunct="1">
        <a:defRPr sz="1800" kern="1200">
          <a:solidFill>
            <a:schemeClr val="tx1"/>
          </a:solidFill>
          <a:latin typeface="+mn-lt"/>
          <a:ea typeface="+mn-ea"/>
          <a:cs typeface="+mn-cs"/>
        </a:defRPr>
      </a:lvl8pPr>
      <a:lvl9pPr marL="3657495" algn="l" defTabSz="9143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european-digital-innovation-hubs.ec.europa.eu/home"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hyperlink" Target="https://european-digital-innovation-hubs.ec.europa.eu/home" TargetMode="External"/><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 Id="rId9" Type="http://schemas.openxmlformats.org/officeDocument/2006/relationships/image" Target="../media/image13.emf"/></Relationships>
</file>

<file path=ppt/slides/_rels/slide4.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18.emf"/><Relationship Id="rId3" Type="http://schemas.openxmlformats.org/officeDocument/2006/relationships/hyperlink" Target="https://european-digital-innovation-hubs.ec.europa.eu/media#service-brochure" TargetMode="External"/><Relationship Id="rId7" Type="http://schemas.openxmlformats.org/officeDocument/2006/relationships/image" Target="../media/image14.emf"/><Relationship Id="rId12" Type="http://schemas.openxmlformats.org/officeDocument/2006/relationships/image" Target="../media/image17.emf"/><Relationship Id="rId2" Type="http://schemas.openxmlformats.org/officeDocument/2006/relationships/hyperlink" Target="https://european-digital-innovation-hubs.ec.europa.eu/media#videos" TargetMode="External"/><Relationship Id="rId16"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hyperlink" Target="https://european-digital-innovation-hubs.ec.europa.eu/media%23service-brochure" TargetMode="External"/><Relationship Id="rId11" Type="http://schemas.openxmlformats.org/officeDocument/2006/relationships/hyperlink" Target="https://european-digital-innovation-hubs.ec.europa.eu/media%23infographic" TargetMode="External"/><Relationship Id="rId5" Type="http://schemas.openxmlformats.org/officeDocument/2006/relationships/hyperlink" Target="https://european-digital-innovation-hubs.ec.europa.eu/media#infographic" TargetMode="External"/><Relationship Id="rId15" Type="http://schemas.openxmlformats.org/officeDocument/2006/relationships/image" Target="../media/image20.emf"/><Relationship Id="rId10" Type="http://schemas.openxmlformats.org/officeDocument/2006/relationships/hyperlink" Target="https://european-digital-innovation-hubs.ec.europa.eu/home" TargetMode="External"/><Relationship Id="rId4" Type="http://schemas.openxmlformats.org/officeDocument/2006/relationships/hyperlink" Target="https://european-digital-innovation-hubs.ec.europa.eu/media#roll-up-banner" TargetMode="External"/><Relationship Id="rId9" Type="http://schemas.openxmlformats.org/officeDocument/2006/relationships/image" Target="../media/image16.emf"/><Relationship Id="rId14" Type="http://schemas.openxmlformats.org/officeDocument/2006/relationships/image" Target="../media/image19.emf"/></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hyperlink" Target="mailto:info@edihnetwork.eu" TargetMode="External"/><Relationship Id="rId3" Type="http://schemas.openxmlformats.org/officeDocument/2006/relationships/hyperlink" Target="https://european-digital-innovation-hubs.ec.europa.eu/media#online-meeting-background" TargetMode="External"/><Relationship Id="rId7" Type="http://schemas.openxmlformats.org/officeDocument/2006/relationships/image" Target="../media/image17.emf"/><Relationship Id="rId12" Type="http://schemas.openxmlformats.org/officeDocument/2006/relationships/image" Target="../media/image22.png"/><Relationship Id="rId17" Type="http://schemas.openxmlformats.org/officeDocument/2006/relationships/image" Target="../media/image26.emf"/><Relationship Id="rId2" Type="http://schemas.openxmlformats.org/officeDocument/2006/relationships/image" Target="../media/image7.png"/><Relationship Id="rId16"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hyperlink" Target="https://european-digital-innovation-hubs.ec.europa.eu/media#social-media-posts" TargetMode="External"/><Relationship Id="rId11" Type="http://schemas.openxmlformats.org/officeDocument/2006/relationships/hyperlink" Target="https://european-digital-innovation-hubs.ec.europa.eu/home" TargetMode="External"/><Relationship Id="rId5" Type="http://schemas.openxmlformats.org/officeDocument/2006/relationships/hyperlink" Target="https://european-digital-innovation-hubs.ec.europa.eu/media#email-signature-banner" TargetMode="External"/><Relationship Id="rId15" Type="http://schemas.openxmlformats.org/officeDocument/2006/relationships/image" Target="../media/image24.emf"/><Relationship Id="rId10" Type="http://schemas.openxmlformats.org/officeDocument/2006/relationships/image" Target="../media/image16.emf"/><Relationship Id="rId4" Type="http://schemas.openxmlformats.org/officeDocument/2006/relationships/hyperlink" Target="https://european-digital-innovation-hubs.ec.europa.eu/media#website-banners" TargetMode="External"/><Relationship Id="rId9" Type="http://schemas.openxmlformats.org/officeDocument/2006/relationships/image" Target="../media/image15.emf"/><Relationship Id="rId1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06284D2E-BB29-2CC7-738C-67F69E56B7F6}"/>
              </a:ext>
            </a:extLst>
          </p:cNvPr>
          <p:cNvSpPr>
            <a:spLocks noGrp="1"/>
          </p:cNvSpPr>
          <p:nvPr>
            <p:ph type="body" sz="quarter" idx="10"/>
          </p:nvPr>
        </p:nvSpPr>
        <p:spPr>
          <a:xfrm>
            <a:off x="438490" y="6264276"/>
            <a:ext cx="19138560" cy="1975926"/>
          </a:xfrm>
        </p:spPr>
        <p:txBody>
          <a:bodyPr anchor="b">
            <a:noAutofit/>
          </a:bodyPr>
          <a:lstStyle/>
          <a:p>
            <a:r>
              <a:rPr lang="ro-RO" sz="7200" b="1">
                <a:solidFill>
                  <a:schemeClr val="bg2"/>
                </a:solidFill>
              </a:rPr>
              <a:t>Rețeaua centrelor europene de inovare digitală</a:t>
            </a:r>
          </a:p>
        </p:txBody>
      </p:sp>
      <p:sp>
        <p:nvSpPr>
          <p:cNvPr id="7" name="Marcador de texto 6">
            <a:extLst>
              <a:ext uri="{FF2B5EF4-FFF2-40B4-BE49-F238E27FC236}">
                <a16:creationId xmlns:a16="http://schemas.microsoft.com/office/drawing/2014/main" id="{01C9C956-D73B-F514-8BE0-22B0B5E606B8}"/>
              </a:ext>
            </a:extLst>
          </p:cNvPr>
          <p:cNvSpPr>
            <a:spLocks noGrp="1"/>
          </p:cNvSpPr>
          <p:nvPr>
            <p:ph type="body" sz="quarter" idx="11"/>
          </p:nvPr>
        </p:nvSpPr>
        <p:spPr/>
        <p:txBody>
          <a:bodyPr>
            <a:normAutofit/>
          </a:bodyPr>
          <a:lstStyle/>
          <a:p>
            <a:r>
              <a:rPr lang="ro-RO" b="0">
                <a:solidFill>
                  <a:srgbClr val="FFFEFB"/>
                </a:solidFill>
              </a:rPr>
              <a:t>Impuls pentru transformarea digitală a UE</a:t>
            </a:r>
          </a:p>
          <a:p>
            <a:endParaRPr lang="es-ES" dirty="0">
              <a:solidFill>
                <a:srgbClr val="FFFEFB"/>
              </a:solidFill>
            </a:endParaRPr>
          </a:p>
        </p:txBody>
      </p:sp>
      <p:sp>
        <p:nvSpPr>
          <p:cNvPr id="4" name="Rectangle 3">
            <a:extLst>
              <a:ext uri="{FF2B5EF4-FFF2-40B4-BE49-F238E27FC236}">
                <a16:creationId xmlns:a16="http://schemas.microsoft.com/office/drawing/2014/main" id="{228B62DF-C0A6-772A-C5FE-6DCBDEA0DA4A}"/>
              </a:ext>
            </a:extLst>
          </p:cNvPr>
          <p:cNvSpPr/>
          <p:nvPr/>
        </p:nvSpPr>
        <p:spPr>
          <a:xfrm>
            <a:off x="16757650" y="9998075"/>
            <a:ext cx="2971800" cy="838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100283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3CDCFAD1-DFDF-6AC7-E6A6-0FBFB3B1A2B7}"/>
              </a:ext>
            </a:extLst>
          </p:cNvPr>
          <p:cNvPicPr>
            <a:picLocks noChangeAspect="1"/>
          </p:cNvPicPr>
          <p:nvPr/>
        </p:nvPicPr>
        <p:blipFill>
          <a:blip r:embed="rId3"/>
          <a:stretch>
            <a:fillRect/>
          </a:stretch>
        </p:blipFill>
        <p:spPr>
          <a:xfrm>
            <a:off x="10073808" y="1489795"/>
            <a:ext cx="9503242" cy="8329759"/>
          </a:xfrm>
          <a:prstGeom prst="rect">
            <a:avLst/>
          </a:prstGeom>
        </p:spPr>
      </p:pic>
      <p:sp>
        <p:nvSpPr>
          <p:cNvPr id="36" name="Rectangle 35">
            <a:extLst>
              <a:ext uri="{FF2B5EF4-FFF2-40B4-BE49-F238E27FC236}">
                <a16:creationId xmlns:a16="http://schemas.microsoft.com/office/drawing/2014/main" id="{8F9319BC-8FB8-61CE-6CCD-0A2854159F9D}"/>
              </a:ext>
            </a:extLst>
          </p:cNvPr>
          <p:cNvSpPr/>
          <p:nvPr/>
        </p:nvSpPr>
        <p:spPr>
          <a:xfrm>
            <a:off x="10052050" y="1527128"/>
            <a:ext cx="9525000" cy="829242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5" name="Round Diagonal Corner of Rectangle 14">
            <a:extLst>
              <a:ext uri="{FF2B5EF4-FFF2-40B4-BE49-F238E27FC236}">
                <a16:creationId xmlns:a16="http://schemas.microsoft.com/office/drawing/2014/main" id="{614E2E2B-BCC3-B499-9F6B-5E984847C582}"/>
              </a:ext>
            </a:extLst>
          </p:cNvPr>
          <p:cNvSpPr/>
          <p:nvPr/>
        </p:nvSpPr>
        <p:spPr>
          <a:xfrm>
            <a:off x="10090433" y="1527128"/>
            <a:ext cx="9503241" cy="1476583"/>
          </a:xfrm>
          <a:prstGeom prst="round2DiagRect">
            <a:avLst/>
          </a:prstGeom>
          <a:solidFill>
            <a:schemeClr val="accent1"/>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9" name="Round Diagonal Corner of Rectangle 28">
            <a:extLst>
              <a:ext uri="{FF2B5EF4-FFF2-40B4-BE49-F238E27FC236}">
                <a16:creationId xmlns:a16="http://schemas.microsoft.com/office/drawing/2014/main" id="{2B11DAC4-0710-F043-4AF0-E87901281637}"/>
              </a:ext>
            </a:extLst>
          </p:cNvPr>
          <p:cNvSpPr/>
          <p:nvPr/>
        </p:nvSpPr>
        <p:spPr>
          <a:xfrm>
            <a:off x="527050" y="4312219"/>
            <a:ext cx="9044132" cy="2760173"/>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7" name="Round Diagonal Corner of Rectangle 26">
            <a:extLst>
              <a:ext uri="{FF2B5EF4-FFF2-40B4-BE49-F238E27FC236}">
                <a16:creationId xmlns:a16="http://schemas.microsoft.com/office/drawing/2014/main" id="{78D694A0-4133-AF97-6812-55BF7C29EB88}"/>
              </a:ext>
            </a:extLst>
          </p:cNvPr>
          <p:cNvSpPr/>
          <p:nvPr/>
        </p:nvSpPr>
        <p:spPr>
          <a:xfrm>
            <a:off x="527050" y="1339530"/>
            <a:ext cx="9044132" cy="2472212"/>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3" name="TextBox 12">
            <a:extLst>
              <a:ext uri="{FF2B5EF4-FFF2-40B4-BE49-F238E27FC236}">
                <a16:creationId xmlns:a16="http://schemas.microsoft.com/office/drawing/2014/main" id="{4A0332C8-72E5-667A-0668-D73C5BEEDEFF}"/>
              </a:ext>
            </a:extLst>
          </p:cNvPr>
          <p:cNvSpPr txBox="1"/>
          <p:nvPr/>
        </p:nvSpPr>
        <p:spPr>
          <a:xfrm>
            <a:off x="1029676" y="1634951"/>
            <a:ext cx="8077200" cy="1846659"/>
          </a:xfrm>
          <a:prstGeom prst="rect">
            <a:avLst/>
          </a:prstGeom>
          <a:noFill/>
        </p:spPr>
        <p:txBody>
          <a:bodyPr wrap="square" rtlCol="0">
            <a:spAutoFit/>
          </a:bodyPr>
          <a:lstStyle/>
          <a:p>
            <a:pPr>
              <a:spcAft>
                <a:spcPts val="600"/>
              </a:spcAft>
            </a:pPr>
            <a:r>
              <a:rPr lang="ro-RO" sz="2600">
                <a:solidFill>
                  <a:schemeClr val="accent2"/>
                </a:solidFill>
                <a:effectLst/>
                <a:latin typeface="Arial" panose="020B0604020202020204" pitchFamily="34" charset="0"/>
                <a:ea typeface="Calibri" panose="020F0502020204030204" pitchFamily="34" charset="0"/>
                <a:cs typeface="Arial" panose="020B0604020202020204" pitchFamily="34" charset="0"/>
              </a:rPr>
              <a:t>În centrul revoluției digitale a Europei se află Rețeaua Centrelor europene de inovare digitală (EDIH).</a:t>
            </a:r>
          </a:p>
          <a:p>
            <a:r>
              <a:rPr lang="ro-RO" sz="1900">
                <a:effectLst/>
                <a:latin typeface="Arial" panose="020B0604020202020204" pitchFamily="34" charset="0"/>
                <a:ea typeface="Calibri" panose="020F0502020204030204" pitchFamily="34" charset="0"/>
                <a:cs typeface="Arial" panose="020B0604020202020204" pitchFamily="34" charset="0"/>
              </a:rPr>
              <a:t>O comunitate paneuropeană dinamică de experți a căror misiune este de a remodela peisajul digital pentru întreprinderile mici și mijlocii (IMM-uri) și pentru organizațiile din sectorul public (OSP). </a:t>
            </a:r>
          </a:p>
        </p:txBody>
      </p:sp>
      <p:sp>
        <p:nvSpPr>
          <p:cNvPr id="14" name="TextBox 13">
            <a:extLst>
              <a:ext uri="{FF2B5EF4-FFF2-40B4-BE49-F238E27FC236}">
                <a16:creationId xmlns:a16="http://schemas.microsoft.com/office/drawing/2014/main" id="{FF0D0773-AAED-4BEC-32EF-6EFF36C5FE0F}"/>
              </a:ext>
            </a:extLst>
          </p:cNvPr>
          <p:cNvSpPr txBox="1"/>
          <p:nvPr/>
        </p:nvSpPr>
        <p:spPr>
          <a:xfrm>
            <a:off x="1029676" y="4586677"/>
            <a:ext cx="8541506" cy="2569934"/>
          </a:xfrm>
          <a:prstGeom prst="rect">
            <a:avLst/>
          </a:prstGeom>
          <a:noFill/>
        </p:spPr>
        <p:txBody>
          <a:bodyPr wrap="square" rtlCol="0">
            <a:spAutoFit/>
          </a:bodyPr>
          <a:lstStyle/>
          <a:p>
            <a:pPr>
              <a:spcAft>
                <a:spcPts val="600"/>
              </a:spcAft>
              <a:tabLst>
                <a:tab pos="1628775" algn="l"/>
              </a:tabLst>
            </a:pPr>
            <a:r>
              <a:rPr lang="ro-RO" sz="2600" dirty="0">
                <a:solidFill>
                  <a:schemeClr val="accent2"/>
                </a:solidFill>
                <a:effectLst/>
                <a:latin typeface="Arial" panose="020B0604020202020204" pitchFamily="34" charset="0"/>
                <a:ea typeface="Calibri" panose="020F0502020204030204" pitchFamily="34" charset="0"/>
                <a:cs typeface="Arial" panose="020B0604020202020204" pitchFamily="34" charset="0"/>
              </a:rPr>
              <a:t>EDIH-urile reprezintă repere ale cunoștințelor digitale, care definesc cursul IMM-urilor pentru a le permite să navigheze apele rapid schimbătoare ale lumii tehnologice actuale.</a:t>
            </a:r>
            <a:br>
              <a:rPr lang="ro-RO" sz="2400" dirty="0">
                <a:effectLst/>
                <a:latin typeface="Arial" panose="020B0604020202020204" pitchFamily="34" charset="0"/>
                <a:ea typeface="Calibri" panose="020F0502020204030204" pitchFamily="34" charset="0"/>
                <a:cs typeface="Times New Roman" panose="02020603050405020304" pitchFamily="18" charset="0"/>
              </a:rPr>
            </a:br>
            <a:r>
              <a:rPr lang="ro-RO" sz="1900" dirty="0">
                <a:effectLst/>
                <a:latin typeface="Arial" panose="020B0604020202020204" pitchFamily="34" charset="0"/>
                <a:ea typeface="Calibri" panose="020F0502020204030204" pitchFamily="34" charset="0"/>
                <a:cs typeface="Arial" panose="020B0604020202020204" pitchFamily="34" charset="0"/>
              </a:rPr>
              <a:t>Prin valorificarea potențialului digitalizării, întreprinderile sunt pregătite să își îmbunătățească procesele de producție, să își sporească eficiența și să depășească concurența</a:t>
            </a:r>
            <a:r>
              <a:rPr lang="ro-RO" sz="1900" dirty="0">
                <a:effectLst/>
              </a:rPr>
              <a:t>.</a:t>
            </a:r>
            <a:r>
              <a:rPr lang="ro-RO" sz="1900" dirty="0">
                <a:effectLst/>
                <a:latin typeface="EC Square Sans Pro" panose="02000506040000020004" pitchFamily="2" charset="0"/>
                <a:ea typeface="Calibri" panose="020F0502020204030204" pitchFamily="34" charset="0"/>
                <a:cs typeface="Times New Roman" panose="02020603050405020304" pitchFamily="18" charset="0"/>
              </a:rPr>
              <a:t> </a:t>
            </a:r>
          </a:p>
        </p:txBody>
      </p:sp>
      <p:pic>
        <p:nvPicPr>
          <p:cNvPr id="25" name="Picture 24">
            <a:extLst>
              <a:ext uri="{FF2B5EF4-FFF2-40B4-BE49-F238E27FC236}">
                <a16:creationId xmlns:a16="http://schemas.microsoft.com/office/drawing/2014/main" id="{F04ED680-8C24-DA36-FE53-054CF2D4B74C}"/>
              </a:ext>
            </a:extLst>
          </p:cNvPr>
          <p:cNvPicPr>
            <a:picLocks noChangeAspect="1"/>
          </p:cNvPicPr>
          <p:nvPr/>
        </p:nvPicPr>
        <p:blipFill>
          <a:blip r:embed="rId4"/>
          <a:stretch>
            <a:fillRect/>
          </a:stretch>
        </p:blipFill>
        <p:spPr>
          <a:xfrm>
            <a:off x="445337" y="1208620"/>
            <a:ext cx="556671" cy="553816"/>
          </a:xfrm>
          <a:prstGeom prst="rect">
            <a:avLst/>
          </a:prstGeom>
        </p:spPr>
      </p:pic>
      <p:sp>
        <p:nvSpPr>
          <p:cNvPr id="30" name="Round Diagonal Corner of Rectangle 29">
            <a:extLst>
              <a:ext uri="{FF2B5EF4-FFF2-40B4-BE49-F238E27FC236}">
                <a16:creationId xmlns:a16="http://schemas.microsoft.com/office/drawing/2014/main" id="{144BFFAB-0002-AD46-60E8-186EF89D1890}"/>
              </a:ext>
            </a:extLst>
          </p:cNvPr>
          <p:cNvSpPr/>
          <p:nvPr/>
        </p:nvSpPr>
        <p:spPr>
          <a:xfrm>
            <a:off x="527050" y="7299062"/>
            <a:ext cx="9044132" cy="2520499"/>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6" name="TextBox 15">
            <a:extLst>
              <a:ext uri="{FF2B5EF4-FFF2-40B4-BE49-F238E27FC236}">
                <a16:creationId xmlns:a16="http://schemas.microsoft.com/office/drawing/2014/main" id="{250AF70B-952C-2DC4-4559-78157EC86AA5}"/>
              </a:ext>
            </a:extLst>
          </p:cNvPr>
          <p:cNvSpPr txBox="1"/>
          <p:nvPr/>
        </p:nvSpPr>
        <p:spPr>
          <a:xfrm>
            <a:off x="1029676" y="7750684"/>
            <a:ext cx="8077200" cy="1477328"/>
          </a:xfrm>
          <a:prstGeom prst="rect">
            <a:avLst/>
          </a:prstGeom>
          <a:noFill/>
        </p:spPr>
        <p:txBody>
          <a:bodyPr wrap="square">
            <a:spAutoFit/>
          </a:bodyPr>
          <a:lstStyle/>
          <a:p>
            <a:pPr>
              <a:spcAft>
                <a:spcPts val="600"/>
              </a:spcAft>
              <a:tabLst>
                <a:tab pos="1628775" algn="l"/>
              </a:tabLst>
            </a:pPr>
            <a:r>
              <a:rPr lang="ro-RO" sz="2600">
                <a:solidFill>
                  <a:schemeClr val="accent2"/>
                </a:solidFill>
                <a:effectLst/>
                <a:latin typeface="Arial" panose="020B0604020202020204" pitchFamily="34" charset="0"/>
                <a:ea typeface="Calibri" panose="020F0502020204030204" pitchFamily="34" charset="0"/>
                <a:cs typeface="Arial" panose="020B0604020202020204" pitchFamily="34" charset="0"/>
              </a:rPr>
              <a:t>Angajamentul rețelei EDIH merge dincolo de performanțele sale digitale</a:t>
            </a:r>
            <a:r>
              <a:rPr lang="ro-RO" sz="2600">
                <a:solidFill>
                  <a:schemeClr val="accent2"/>
                </a:solidFill>
                <a:latin typeface="Arial" panose="020B0604020202020204" pitchFamily="34" charset="0"/>
                <a:ea typeface="Calibri" panose="020F0502020204030204" pitchFamily="34" charset="0"/>
                <a:cs typeface="Arial" panose="020B0604020202020204" pitchFamily="34" charset="0"/>
              </a:rPr>
              <a:t>.</a:t>
            </a:r>
            <a:br>
              <a:rPr lang="ro-RO" sz="240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br>
            <a:r>
              <a:rPr lang="ro-RO" sz="1900">
                <a:latin typeface="Arial" panose="020B0604020202020204" pitchFamily="34" charset="0"/>
                <a:ea typeface="Calibri" panose="020F0502020204030204" pitchFamily="34" charset="0"/>
                <a:cs typeface="Arial" panose="020B0604020202020204" pitchFamily="34" charset="0"/>
              </a:rPr>
              <a:t>Acesta se bazează pe o abordare conștientă și responsabilă a furnizării de servicii care favorizează sustenabilitatea mediului.</a:t>
            </a:r>
          </a:p>
        </p:txBody>
      </p:sp>
      <p:sp>
        <p:nvSpPr>
          <p:cNvPr id="12" name="TextBox 11">
            <a:extLst>
              <a:ext uri="{FF2B5EF4-FFF2-40B4-BE49-F238E27FC236}">
                <a16:creationId xmlns:a16="http://schemas.microsoft.com/office/drawing/2014/main" id="{BDB42C58-8288-A1B3-7D8E-D57446DDFDBC}"/>
              </a:ext>
            </a:extLst>
          </p:cNvPr>
          <p:cNvSpPr txBox="1"/>
          <p:nvPr/>
        </p:nvSpPr>
        <p:spPr>
          <a:xfrm>
            <a:off x="10789615" y="1760173"/>
            <a:ext cx="8153401" cy="992579"/>
          </a:xfrm>
          <a:prstGeom prst="rect">
            <a:avLst/>
          </a:prstGeom>
          <a:noFill/>
        </p:spPr>
        <p:txBody>
          <a:bodyPr wrap="square" anchor="ctr">
            <a:spAutoFit/>
          </a:bodyPr>
          <a:lstStyle/>
          <a:p>
            <a:r>
              <a:rPr lang="ro-RO" sz="1950">
                <a:solidFill>
                  <a:schemeClr val="bg2"/>
                </a:solidFill>
                <a:latin typeface="Arial" panose="020B0604020202020204" pitchFamily="34" charset="0"/>
                <a:cs typeface="Arial" panose="020B0604020202020204" pitchFamily="34" charset="0"/>
              </a:rPr>
              <a:t>Această inițiativă, pilotată de Comisia Europeană, reunește peste 200 de centre de inovare digitală (EDIH-uri), distribuite strategic în toate statele membre ale UE, precum și în Islanda, Liechtenstein și Norvegia.</a:t>
            </a:r>
          </a:p>
        </p:txBody>
      </p:sp>
      <p:sp>
        <p:nvSpPr>
          <p:cNvPr id="33" name="Round Diagonal Corner of Rectangle 32">
            <a:extLst>
              <a:ext uri="{FF2B5EF4-FFF2-40B4-BE49-F238E27FC236}">
                <a16:creationId xmlns:a16="http://schemas.microsoft.com/office/drawing/2014/main" id="{10F0A948-64DB-BB85-88DF-53F6551ABE8D}"/>
              </a:ext>
            </a:extLst>
          </p:cNvPr>
          <p:cNvSpPr/>
          <p:nvPr/>
        </p:nvSpPr>
        <p:spPr>
          <a:xfrm>
            <a:off x="10052050" y="9289567"/>
            <a:ext cx="9525000" cy="763032"/>
          </a:xfrm>
          <a:prstGeom prst="round2DiagRect">
            <a:avLst/>
          </a:prstGeom>
          <a:solidFill>
            <a:srgbClr val="FFFEFB"/>
          </a:solidFill>
          <a:ln w="82550">
            <a:noFill/>
          </a:ln>
          <a:effectLst>
            <a:glow>
              <a:schemeClr val="accent1">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32" name="TextBox 31">
            <a:extLst>
              <a:ext uri="{FF2B5EF4-FFF2-40B4-BE49-F238E27FC236}">
                <a16:creationId xmlns:a16="http://schemas.microsoft.com/office/drawing/2014/main" id="{CD294DE4-CF46-9F3E-A488-41A427598EA5}"/>
              </a:ext>
            </a:extLst>
          </p:cNvPr>
          <p:cNvSpPr txBox="1"/>
          <p:nvPr/>
        </p:nvSpPr>
        <p:spPr>
          <a:xfrm>
            <a:off x="10324138" y="9350794"/>
            <a:ext cx="9024312" cy="379335"/>
          </a:xfrm>
          <a:prstGeom prst="rect">
            <a:avLst/>
          </a:prstGeom>
          <a:noFill/>
        </p:spPr>
        <p:txBody>
          <a:bodyPr wrap="square">
            <a:spAutoFit/>
          </a:bodyPr>
          <a:lstStyle/>
          <a:p>
            <a:pPr>
              <a:lnSpc>
                <a:spcPct val="107000"/>
              </a:lnSpc>
              <a:spcAft>
                <a:spcPts val="800"/>
              </a:spcAft>
              <a:tabLst>
                <a:tab pos="1628775" algn="l"/>
              </a:tabLst>
            </a:pPr>
            <a:r>
              <a:rPr lang="ro-RO" sz="1880">
                <a:solidFill>
                  <a:schemeClr val="accent2"/>
                </a:solidFill>
                <a:effectLst/>
                <a:latin typeface="Arial" panose="020B0604020202020204" pitchFamily="34" charset="0"/>
                <a:ea typeface="Calibri" panose="020F0502020204030204" pitchFamily="34" charset="0"/>
                <a:cs typeface="Arial" panose="020B0604020202020204" pitchFamily="34" charset="0"/>
              </a:rPr>
              <a:t>Alăturați-vă acestei entuziasmante călătorii în cursul căruia vom modela viitorul digital al Europei! </a:t>
            </a:r>
            <a:r>
              <a:rPr lang="ro-RO" sz="1880">
                <a:solidFill>
                  <a:schemeClr val="accent3"/>
                </a:solidFill>
                <a:effectLst/>
                <a:latin typeface="Arial" panose="020B0604020202020204" pitchFamily="34" charset="0"/>
                <a:ea typeface="Calibri" panose="020F0502020204030204" pitchFamily="34" charset="0"/>
                <a:cs typeface="Arial" panose="020B0604020202020204" pitchFamily="34" charset="0"/>
              </a:rPr>
              <a:t>&gt;&gt;</a:t>
            </a:r>
          </a:p>
        </p:txBody>
      </p:sp>
      <p:pic>
        <p:nvPicPr>
          <p:cNvPr id="2" name="Picture 1">
            <a:extLst>
              <a:ext uri="{FF2B5EF4-FFF2-40B4-BE49-F238E27FC236}">
                <a16:creationId xmlns:a16="http://schemas.microsoft.com/office/drawing/2014/main" id="{1EF24881-584C-1F7C-9D89-19FA044C53D9}"/>
              </a:ext>
            </a:extLst>
          </p:cNvPr>
          <p:cNvPicPr>
            <a:picLocks noChangeAspect="1"/>
          </p:cNvPicPr>
          <p:nvPr/>
        </p:nvPicPr>
        <p:blipFill>
          <a:blip r:embed="rId5"/>
          <a:stretch>
            <a:fillRect/>
          </a:stretch>
        </p:blipFill>
        <p:spPr>
          <a:xfrm>
            <a:off x="10171739" y="3063875"/>
            <a:ext cx="9340627" cy="6148662"/>
          </a:xfrm>
          <a:prstGeom prst="rect">
            <a:avLst/>
          </a:prstGeom>
          <a:effectLst/>
        </p:spPr>
      </p:pic>
      <p:sp>
        <p:nvSpPr>
          <p:cNvPr id="3" name="CuadroTexto 7">
            <a:extLst>
              <a:ext uri="{FF2B5EF4-FFF2-40B4-BE49-F238E27FC236}">
                <a16:creationId xmlns:a16="http://schemas.microsoft.com/office/drawing/2014/main" id="{21DC4057-B64B-1A6C-BA84-63B8BB9B8C33}"/>
              </a:ext>
            </a:extLst>
          </p:cNvPr>
          <p:cNvSpPr txBox="1"/>
          <p:nvPr/>
        </p:nvSpPr>
        <p:spPr>
          <a:xfrm>
            <a:off x="11271250" y="473076"/>
            <a:ext cx="8382000" cy="400110"/>
          </a:xfrm>
          <a:prstGeom prst="rect">
            <a:avLst/>
          </a:prstGeom>
          <a:noFill/>
        </p:spPr>
        <p:txBody>
          <a:bodyPr wrap="square" rtlCol="0">
            <a:spAutoFit/>
          </a:bodyPr>
          <a:lstStyle/>
          <a:p>
            <a:pPr algn="r"/>
            <a:r>
              <a:rPr lang="ro-RO" sz="2000">
                <a:solidFill>
                  <a:schemeClr val="accent2">
                    <a:alpha val="50000"/>
                  </a:schemeClr>
                </a:solidFill>
                <a:latin typeface="Arial" panose="020B0604020202020204" pitchFamily="34" charset="0"/>
                <a:cs typeface="Arial" panose="020B0604020202020204" pitchFamily="34" charset="0"/>
              </a:rPr>
              <a:t>#EDIH_Network</a:t>
            </a:r>
          </a:p>
        </p:txBody>
      </p:sp>
      <p:sp>
        <p:nvSpPr>
          <p:cNvPr id="4" name="CuadroTexto 8">
            <a:extLst>
              <a:ext uri="{FF2B5EF4-FFF2-40B4-BE49-F238E27FC236}">
                <a16:creationId xmlns:a16="http://schemas.microsoft.com/office/drawing/2014/main" id="{A9F75DF7-A4E6-77E0-AEB9-25FE74A25EDC}"/>
              </a:ext>
            </a:extLst>
          </p:cNvPr>
          <p:cNvSpPr txBox="1"/>
          <p:nvPr/>
        </p:nvSpPr>
        <p:spPr>
          <a:xfrm>
            <a:off x="450850" y="473076"/>
            <a:ext cx="8382000" cy="400110"/>
          </a:xfrm>
          <a:prstGeom prst="rect">
            <a:avLst/>
          </a:prstGeom>
          <a:noFill/>
        </p:spPr>
        <p:txBody>
          <a:bodyPr wrap="square" rtlCol="0">
            <a:spAutoFit/>
          </a:bodyPr>
          <a:lstStyle/>
          <a:p>
            <a:pPr algn="l"/>
            <a:r>
              <a:rPr lang="ro-RO" sz="2000">
                <a:solidFill>
                  <a:schemeClr val="accent2">
                    <a:alpha val="50000"/>
                  </a:schemeClr>
                </a:solidFill>
                <a:latin typeface="Arial" panose="020B0604020202020204" pitchFamily="34" charset="0"/>
                <a:cs typeface="Arial" panose="020B0604020202020204" pitchFamily="34" charset="0"/>
              </a:rPr>
              <a:t>Impuls pentru transformarea digitală a UE</a:t>
            </a:r>
          </a:p>
        </p:txBody>
      </p:sp>
      <p:pic>
        <p:nvPicPr>
          <p:cNvPr id="5" name="Picture 4">
            <a:extLst>
              <a:ext uri="{FF2B5EF4-FFF2-40B4-BE49-F238E27FC236}">
                <a16:creationId xmlns:a16="http://schemas.microsoft.com/office/drawing/2014/main" id="{02B8EDB5-57CC-2E51-4F12-D128C06B0B66}"/>
              </a:ext>
            </a:extLst>
          </p:cNvPr>
          <p:cNvPicPr>
            <a:picLocks noChangeAspect="1"/>
          </p:cNvPicPr>
          <p:nvPr/>
        </p:nvPicPr>
        <p:blipFill>
          <a:blip r:embed="rId4"/>
          <a:stretch>
            <a:fillRect/>
          </a:stretch>
        </p:blipFill>
        <p:spPr>
          <a:xfrm>
            <a:off x="445337" y="4140506"/>
            <a:ext cx="556671" cy="553816"/>
          </a:xfrm>
          <a:prstGeom prst="rect">
            <a:avLst/>
          </a:prstGeom>
        </p:spPr>
      </p:pic>
      <p:pic>
        <p:nvPicPr>
          <p:cNvPr id="6" name="Picture 5">
            <a:extLst>
              <a:ext uri="{FF2B5EF4-FFF2-40B4-BE49-F238E27FC236}">
                <a16:creationId xmlns:a16="http://schemas.microsoft.com/office/drawing/2014/main" id="{8A121BEE-35D2-045D-455B-241E668C9EB0}"/>
              </a:ext>
            </a:extLst>
          </p:cNvPr>
          <p:cNvPicPr>
            <a:picLocks noChangeAspect="1"/>
          </p:cNvPicPr>
          <p:nvPr/>
        </p:nvPicPr>
        <p:blipFill>
          <a:blip r:embed="rId4"/>
          <a:stretch>
            <a:fillRect/>
          </a:stretch>
        </p:blipFill>
        <p:spPr>
          <a:xfrm>
            <a:off x="445337" y="7188506"/>
            <a:ext cx="556671" cy="553816"/>
          </a:xfrm>
          <a:prstGeom prst="rect">
            <a:avLst/>
          </a:prstGeom>
        </p:spPr>
      </p:pic>
      <p:sp>
        <p:nvSpPr>
          <p:cNvPr id="7" name="CuadroTexto 8">
            <a:extLst>
              <a:ext uri="{FF2B5EF4-FFF2-40B4-BE49-F238E27FC236}">
                <a16:creationId xmlns:a16="http://schemas.microsoft.com/office/drawing/2014/main" id="{E4C3CF21-2FF5-5F75-5D9A-C01A07C8C51E}"/>
              </a:ext>
            </a:extLst>
          </p:cNvPr>
          <p:cNvSpPr txBox="1"/>
          <p:nvPr/>
        </p:nvSpPr>
        <p:spPr>
          <a:xfrm>
            <a:off x="5861049" y="10405388"/>
            <a:ext cx="8382000" cy="400110"/>
          </a:xfrm>
          <a:prstGeom prst="rect">
            <a:avLst/>
          </a:prstGeom>
          <a:noFill/>
        </p:spPr>
        <p:txBody>
          <a:bodyPr wrap="square" rtlCol="0">
            <a:spAutoFit/>
          </a:bodyPr>
          <a:lstStyle/>
          <a:p>
            <a:pPr algn="ctr"/>
            <a:r>
              <a:rPr lang="ro-RO" sz="2000">
                <a:solidFill>
                  <a:srgbClr val="FF5A63"/>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https://european-digital-innovation-hubs.ec.europa.eu/home</a:t>
            </a:r>
          </a:p>
        </p:txBody>
      </p:sp>
      <p:pic>
        <p:nvPicPr>
          <p:cNvPr id="8" name="Picture 7">
            <a:extLst>
              <a:ext uri="{FF2B5EF4-FFF2-40B4-BE49-F238E27FC236}">
                <a16:creationId xmlns:a16="http://schemas.microsoft.com/office/drawing/2014/main" id="{37DE4962-10DD-7937-D8EB-2A39DB19AA75}"/>
              </a:ext>
            </a:extLst>
          </p:cNvPr>
          <p:cNvPicPr>
            <a:picLocks noChangeAspect="1"/>
          </p:cNvPicPr>
          <p:nvPr/>
        </p:nvPicPr>
        <p:blipFill>
          <a:blip r:embed="rId7"/>
          <a:stretch>
            <a:fillRect/>
          </a:stretch>
        </p:blipFill>
        <p:spPr>
          <a:xfrm>
            <a:off x="9711617" y="807432"/>
            <a:ext cx="1380607" cy="1383918"/>
          </a:xfrm>
          <a:prstGeom prst="rect">
            <a:avLst/>
          </a:prstGeom>
        </p:spPr>
      </p:pic>
    </p:spTree>
    <p:extLst>
      <p:ext uri="{BB962C8B-B14F-4D97-AF65-F5344CB8AC3E}">
        <p14:creationId xmlns:p14="http://schemas.microsoft.com/office/powerpoint/2010/main" val="977502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Diagonal Corner of Rectangle 34">
            <a:extLst>
              <a:ext uri="{FF2B5EF4-FFF2-40B4-BE49-F238E27FC236}">
                <a16:creationId xmlns:a16="http://schemas.microsoft.com/office/drawing/2014/main" id="{DA8FAE15-5C3C-05AB-9F25-001DA6EB30CB}"/>
              </a:ext>
            </a:extLst>
          </p:cNvPr>
          <p:cNvSpPr/>
          <p:nvPr/>
        </p:nvSpPr>
        <p:spPr>
          <a:xfrm>
            <a:off x="10585450" y="6628292"/>
            <a:ext cx="8991600" cy="1482101"/>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 name="Text Placeholder 1">
            <a:extLst>
              <a:ext uri="{FF2B5EF4-FFF2-40B4-BE49-F238E27FC236}">
                <a16:creationId xmlns:a16="http://schemas.microsoft.com/office/drawing/2014/main" id="{3A48C168-F868-CF97-C572-6AB278146957}"/>
              </a:ext>
            </a:extLst>
          </p:cNvPr>
          <p:cNvSpPr>
            <a:spLocks noGrp="1"/>
          </p:cNvSpPr>
          <p:nvPr>
            <p:ph type="body" sz="quarter" idx="10"/>
          </p:nvPr>
        </p:nvSpPr>
        <p:spPr>
          <a:xfrm>
            <a:off x="527050" y="1164149"/>
            <a:ext cx="19134137" cy="1975926"/>
          </a:xfrm>
        </p:spPr>
        <p:txBody>
          <a:bodyPr anchor="ctr">
            <a:normAutofit/>
          </a:bodyPr>
          <a:lstStyle/>
          <a:p>
            <a:r>
              <a:rPr lang="ro-RO" sz="13000" b="1" dirty="0">
                <a:solidFill>
                  <a:schemeClr val="accent1"/>
                </a:solidFill>
              </a:rPr>
              <a:t>Implicați-vă!</a:t>
            </a:r>
          </a:p>
        </p:txBody>
      </p:sp>
      <p:sp>
        <p:nvSpPr>
          <p:cNvPr id="3" name="Text Placeholder 2">
            <a:extLst>
              <a:ext uri="{FF2B5EF4-FFF2-40B4-BE49-F238E27FC236}">
                <a16:creationId xmlns:a16="http://schemas.microsoft.com/office/drawing/2014/main" id="{EBCED445-4F50-62FF-EE17-6CC688C55DB7}"/>
              </a:ext>
            </a:extLst>
          </p:cNvPr>
          <p:cNvSpPr>
            <a:spLocks noGrp="1"/>
          </p:cNvSpPr>
          <p:nvPr>
            <p:ph type="body" sz="quarter" idx="11"/>
          </p:nvPr>
        </p:nvSpPr>
        <p:spPr>
          <a:xfrm>
            <a:off x="442913" y="3132175"/>
            <a:ext cx="19134137" cy="838200"/>
          </a:xfrm>
        </p:spPr>
        <p:txBody>
          <a:bodyPr>
            <a:noAutofit/>
          </a:bodyPr>
          <a:lstStyle/>
          <a:p>
            <a:r>
              <a:rPr lang="ro-RO" sz="4800" b="0" dirty="0">
                <a:solidFill>
                  <a:schemeClr val="accent2"/>
                </a:solidFill>
              </a:rPr>
              <a:t>Cum puteți contribui la difuzarea informațiilor despre rețeaua EDIH?</a:t>
            </a:r>
          </a:p>
        </p:txBody>
      </p:sp>
      <p:sp>
        <p:nvSpPr>
          <p:cNvPr id="4" name="Round Diagonal Corner of Rectangle 3">
            <a:extLst>
              <a:ext uri="{FF2B5EF4-FFF2-40B4-BE49-F238E27FC236}">
                <a16:creationId xmlns:a16="http://schemas.microsoft.com/office/drawing/2014/main" id="{98B93EB9-83FB-0DC2-D2CC-163D83565CFC}"/>
              </a:ext>
            </a:extLst>
          </p:cNvPr>
          <p:cNvSpPr/>
          <p:nvPr/>
        </p:nvSpPr>
        <p:spPr>
          <a:xfrm>
            <a:off x="1365249" y="4394426"/>
            <a:ext cx="8542513" cy="2295132"/>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ln>
                <a:solidFill>
                  <a:srgbClr val="FFFEFB"/>
                </a:solidFill>
              </a:ln>
            </a:endParaRPr>
          </a:p>
        </p:txBody>
      </p:sp>
      <p:sp>
        <p:nvSpPr>
          <p:cNvPr id="5" name="Round Diagonal Corner of Rectangle 4">
            <a:extLst>
              <a:ext uri="{FF2B5EF4-FFF2-40B4-BE49-F238E27FC236}">
                <a16:creationId xmlns:a16="http://schemas.microsoft.com/office/drawing/2014/main" id="{2B0FF034-5AD0-D161-0222-D78DA565C4F1}"/>
              </a:ext>
            </a:extLst>
          </p:cNvPr>
          <p:cNvSpPr/>
          <p:nvPr/>
        </p:nvSpPr>
        <p:spPr>
          <a:xfrm>
            <a:off x="1365250" y="7108658"/>
            <a:ext cx="8534400" cy="3111638"/>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1" name="TextBox 10">
            <a:extLst>
              <a:ext uri="{FF2B5EF4-FFF2-40B4-BE49-F238E27FC236}">
                <a16:creationId xmlns:a16="http://schemas.microsoft.com/office/drawing/2014/main" id="{0F65EE63-60FE-C70F-A609-02BA76625E87}"/>
              </a:ext>
            </a:extLst>
          </p:cNvPr>
          <p:cNvSpPr txBox="1"/>
          <p:nvPr/>
        </p:nvSpPr>
        <p:spPr>
          <a:xfrm>
            <a:off x="1979173" y="4687912"/>
            <a:ext cx="7768078" cy="1631216"/>
          </a:xfrm>
          <a:prstGeom prst="rect">
            <a:avLst/>
          </a:prstGeom>
          <a:noFill/>
        </p:spPr>
        <p:txBody>
          <a:bodyPr wrap="square" rtlCol="0">
            <a:spAutoFit/>
          </a:bodyPr>
          <a:lstStyle/>
          <a:p>
            <a:r>
              <a:rPr lang="ro-RO" sz="2000" dirty="0">
                <a:effectLst/>
                <a:latin typeface="Arial" panose="020B0604020202020204" pitchFamily="34" charset="0"/>
                <a:ea typeface="Times New Roman" panose="02020603050405020304" pitchFamily="18" charset="0"/>
                <a:cs typeface="Arial" panose="020B0604020202020204" pitchFamily="34" charset="0"/>
              </a:rPr>
              <a:t>Creșteți vizibilitatea rețelei EDIH și a misiunii sale prin redactarea și publicarea unui articol informativ, a unui articol de blog care incită la reflecție sau a unui interviu interactiv cu reprezentanți ai centrelor noastre de inovare digitală. </a:t>
            </a:r>
          </a:p>
          <a:p>
            <a:r>
              <a:rPr lang="ro-RO" sz="2000" dirty="0">
                <a:effectLst/>
                <a:latin typeface="Arial" panose="020B0604020202020204" pitchFamily="34" charset="0"/>
                <a:ea typeface="Times New Roman" panose="02020603050405020304" pitchFamily="18" charset="0"/>
                <a:cs typeface="Arial" panose="020B0604020202020204" pitchFamily="34" charset="0"/>
              </a:rPr>
              <a:t>Împărtășiți-vă ideile și observațiile creative cu echipa noastră.</a:t>
            </a:r>
          </a:p>
        </p:txBody>
      </p:sp>
      <p:sp>
        <p:nvSpPr>
          <p:cNvPr id="12" name="TextBox 11">
            <a:extLst>
              <a:ext uri="{FF2B5EF4-FFF2-40B4-BE49-F238E27FC236}">
                <a16:creationId xmlns:a16="http://schemas.microsoft.com/office/drawing/2014/main" id="{C857DB31-C8F5-087C-6040-B6CF66ADF8B9}"/>
              </a:ext>
            </a:extLst>
          </p:cNvPr>
          <p:cNvSpPr txBox="1"/>
          <p:nvPr/>
        </p:nvSpPr>
        <p:spPr>
          <a:xfrm>
            <a:off x="1940754" y="7326490"/>
            <a:ext cx="8051309" cy="2893806"/>
          </a:xfrm>
          <a:prstGeom prst="rect">
            <a:avLst/>
          </a:prstGeom>
          <a:noFill/>
        </p:spPr>
        <p:txBody>
          <a:bodyPr wrap="square" rtlCol="0">
            <a:spAutoFit/>
          </a:bodyPr>
          <a:lstStyle/>
          <a:p>
            <a:pPr lvl="0">
              <a:lnSpc>
                <a:spcPct val="115000"/>
              </a:lnSpc>
              <a:spcAft>
                <a:spcPts val="1200"/>
              </a:spcAft>
            </a:pPr>
            <a:r>
              <a:rPr lang="ro-RO" sz="2000" dirty="0">
                <a:effectLst/>
                <a:latin typeface="Arial" panose="020B0604020202020204" pitchFamily="34" charset="0"/>
                <a:ea typeface="Times New Roman" panose="02020603050405020304" pitchFamily="18" charset="0"/>
                <a:cs typeface="Arial" panose="020B0604020202020204" pitchFamily="34" charset="0"/>
              </a:rPr>
              <a:t>Stabiliți legături între propriile dumneavoastră activități și rețeaua EDIH, după caz (de exemplu, prin afișarea de știri relevante pe site-ul dumneavoastră web sau în buletinul dumneavoastră informativ, prin conectarea la </a:t>
            </a:r>
            <a:r>
              <a:rPr lang="ro-RO" sz="20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site-ul rețelei EDIH</a:t>
            </a:r>
            <a:r>
              <a:rPr lang="ro-RO" sz="2000" dirty="0">
                <a:effectLst/>
                <a:latin typeface="Arial" panose="020B0604020202020204" pitchFamily="34" charset="0"/>
                <a:ea typeface="Times New Roman" panose="02020603050405020304" pitchFamily="18" charset="0"/>
                <a:cs typeface="Arial" panose="020B0604020202020204" pitchFamily="34" charset="0"/>
              </a:rPr>
              <a:t> direct de pe platforma dumneavoastră, prin participarea și organizarea de evenimente axate pe inovarea digitală sau prin schimbul de informații privind transformarea digitală prin intermediul conturilor dumneavoastră pe platformele de comunicare socială).</a:t>
            </a:r>
          </a:p>
        </p:txBody>
      </p:sp>
      <p:sp>
        <p:nvSpPr>
          <p:cNvPr id="14" name="Round Diagonal Corner of Rectangle 13">
            <a:extLst>
              <a:ext uri="{FF2B5EF4-FFF2-40B4-BE49-F238E27FC236}">
                <a16:creationId xmlns:a16="http://schemas.microsoft.com/office/drawing/2014/main" id="{4AC08B77-9CAA-92CE-3BE1-149B2C6A3BFD}"/>
              </a:ext>
            </a:extLst>
          </p:cNvPr>
          <p:cNvSpPr/>
          <p:nvPr/>
        </p:nvSpPr>
        <p:spPr>
          <a:xfrm>
            <a:off x="10585450" y="4394426"/>
            <a:ext cx="8991600" cy="2001646"/>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5" name="TextBox 14">
            <a:extLst>
              <a:ext uri="{FF2B5EF4-FFF2-40B4-BE49-F238E27FC236}">
                <a16:creationId xmlns:a16="http://schemas.microsoft.com/office/drawing/2014/main" id="{964ACAD3-E04E-2718-B502-3F88E781FCC4}"/>
              </a:ext>
            </a:extLst>
          </p:cNvPr>
          <p:cNvSpPr txBox="1"/>
          <p:nvPr/>
        </p:nvSpPr>
        <p:spPr>
          <a:xfrm>
            <a:off x="11760436" y="4596828"/>
            <a:ext cx="7580222" cy="1477969"/>
          </a:xfrm>
          <a:prstGeom prst="rect">
            <a:avLst/>
          </a:prstGeom>
          <a:noFill/>
        </p:spPr>
        <p:txBody>
          <a:bodyPr wrap="square" rtlCol="0">
            <a:spAutoFit/>
          </a:bodyPr>
          <a:lstStyle/>
          <a:p>
            <a:pPr lvl="0">
              <a:lnSpc>
                <a:spcPct val="115000"/>
              </a:lnSpc>
              <a:spcAft>
                <a:spcPts val="1200"/>
              </a:spcAft>
            </a:pPr>
            <a:r>
              <a:rPr lang="ro-RO" sz="2000">
                <a:effectLst/>
                <a:latin typeface="Arial" panose="020B0604020202020204" pitchFamily="34" charset="0"/>
                <a:ea typeface="Times New Roman" panose="02020603050405020304" pitchFamily="18" charset="0"/>
                <a:cs typeface="Arial" panose="020B0604020202020204" pitchFamily="34" charset="0"/>
              </a:rPr>
              <a:t>Inițiați conversații cu privire la rețeaua EDIH cu colegii dumneavoastră, în rețelele dumneavoastră și cu alte părți interesate și asigurați-vă că materialele rețelei EDIH furnizate în acest set de instrumente sunt ușor accesibile prin canalele dumneavoastră de comunicare.</a:t>
            </a:r>
          </a:p>
        </p:txBody>
      </p:sp>
      <p:sp>
        <p:nvSpPr>
          <p:cNvPr id="17" name="TextBox 16">
            <a:extLst>
              <a:ext uri="{FF2B5EF4-FFF2-40B4-BE49-F238E27FC236}">
                <a16:creationId xmlns:a16="http://schemas.microsoft.com/office/drawing/2014/main" id="{0A004509-1F0C-DFF8-ABF2-9E56847B8BD5}"/>
              </a:ext>
            </a:extLst>
          </p:cNvPr>
          <p:cNvSpPr txBox="1"/>
          <p:nvPr/>
        </p:nvSpPr>
        <p:spPr>
          <a:xfrm>
            <a:off x="11760436" y="6924391"/>
            <a:ext cx="7580221" cy="770083"/>
          </a:xfrm>
          <a:prstGeom prst="rect">
            <a:avLst/>
          </a:prstGeom>
          <a:noFill/>
        </p:spPr>
        <p:txBody>
          <a:bodyPr wrap="square" rtlCol="0">
            <a:spAutoFit/>
          </a:bodyPr>
          <a:lstStyle/>
          <a:p>
            <a:pPr lvl="0" algn="just">
              <a:lnSpc>
                <a:spcPct val="115000"/>
              </a:lnSpc>
              <a:spcAft>
                <a:spcPts val="1200"/>
              </a:spcAft>
            </a:pPr>
            <a:r>
              <a:rPr lang="ro-RO" sz="2000">
                <a:effectLst/>
                <a:latin typeface="Arial" panose="020B0604020202020204" pitchFamily="34" charset="0"/>
                <a:ea typeface="Times New Roman" panose="02020603050405020304" pitchFamily="18" charset="0"/>
                <a:cs typeface="Arial" panose="020B0604020202020204" pitchFamily="34" charset="0"/>
              </a:rPr>
              <a:t>Sprijiniți misiunea rețelei EDIH prin partajarea, repostarea și aprecierea conținutului publicat pe platformele de comunicare socială.</a:t>
            </a:r>
          </a:p>
        </p:txBody>
      </p:sp>
      <p:sp>
        <p:nvSpPr>
          <p:cNvPr id="18" name="Round Diagonal Corner of Rectangle 17">
            <a:extLst>
              <a:ext uri="{FF2B5EF4-FFF2-40B4-BE49-F238E27FC236}">
                <a16:creationId xmlns:a16="http://schemas.microsoft.com/office/drawing/2014/main" id="{463DD6A1-4D8C-B381-D2BF-391F46840959}"/>
              </a:ext>
            </a:extLst>
          </p:cNvPr>
          <p:cNvSpPr/>
          <p:nvPr/>
        </p:nvSpPr>
        <p:spPr>
          <a:xfrm>
            <a:off x="10585450" y="8342792"/>
            <a:ext cx="8991600" cy="1482101"/>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9" name="TextBox 18">
            <a:extLst>
              <a:ext uri="{FF2B5EF4-FFF2-40B4-BE49-F238E27FC236}">
                <a16:creationId xmlns:a16="http://schemas.microsoft.com/office/drawing/2014/main" id="{40C0D4E9-B546-AD3E-CD9F-BB7502C8FD3E}"/>
              </a:ext>
            </a:extLst>
          </p:cNvPr>
          <p:cNvSpPr txBox="1"/>
          <p:nvPr/>
        </p:nvSpPr>
        <p:spPr>
          <a:xfrm>
            <a:off x="11760436" y="8656503"/>
            <a:ext cx="7580221" cy="768095"/>
          </a:xfrm>
          <a:prstGeom prst="rect">
            <a:avLst/>
          </a:prstGeom>
          <a:noFill/>
        </p:spPr>
        <p:txBody>
          <a:bodyPr wrap="square" rtlCol="0">
            <a:spAutoFit/>
          </a:bodyPr>
          <a:lstStyle/>
          <a:p>
            <a:pPr lvl="0" algn="just">
              <a:lnSpc>
                <a:spcPct val="115000"/>
              </a:lnSpc>
              <a:spcAft>
                <a:spcPts val="1200"/>
              </a:spcAft>
            </a:pPr>
            <a:r>
              <a:rPr lang="ro-RO" sz="2000">
                <a:effectLst/>
                <a:latin typeface="Arial" panose="020B0604020202020204" pitchFamily="34" charset="0"/>
                <a:ea typeface="Times New Roman" panose="02020603050405020304" pitchFamily="18" charset="0"/>
                <a:cs typeface="Arial" panose="020B0604020202020204" pitchFamily="34" charset="0"/>
              </a:rPr>
              <a:t>Profitați de orice ocazie pentru a promova rețeaua EDIH, utilizând resursele furnizate în setul de instrumente de comunicare.</a:t>
            </a:r>
          </a:p>
        </p:txBody>
      </p:sp>
      <p:grpSp>
        <p:nvGrpSpPr>
          <p:cNvPr id="31" name="Group 30">
            <a:extLst>
              <a:ext uri="{FF2B5EF4-FFF2-40B4-BE49-F238E27FC236}">
                <a16:creationId xmlns:a16="http://schemas.microsoft.com/office/drawing/2014/main" id="{B93907FE-7DA2-6E7C-D108-0EA1A6D69B1C}"/>
              </a:ext>
            </a:extLst>
          </p:cNvPr>
          <p:cNvGrpSpPr/>
          <p:nvPr/>
        </p:nvGrpSpPr>
        <p:grpSpPr>
          <a:xfrm>
            <a:off x="10221106" y="6728859"/>
            <a:ext cx="1280964" cy="1280964"/>
            <a:chOff x="10221106" y="6728859"/>
            <a:chExt cx="1280964" cy="1280964"/>
          </a:xfrm>
        </p:grpSpPr>
        <p:pic>
          <p:nvPicPr>
            <p:cNvPr id="9" name="Picture 8">
              <a:extLst>
                <a:ext uri="{FF2B5EF4-FFF2-40B4-BE49-F238E27FC236}">
                  <a16:creationId xmlns:a16="http://schemas.microsoft.com/office/drawing/2014/main" id="{B2BA4916-E427-4E2E-FF5B-40A4BC3470E4}"/>
                </a:ext>
              </a:extLst>
            </p:cNvPr>
            <p:cNvPicPr>
              <a:picLocks noChangeAspect="1"/>
            </p:cNvPicPr>
            <p:nvPr/>
          </p:nvPicPr>
          <p:blipFill>
            <a:blip r:embed="rId4"/>
            <a:stretch>
              <a:fillRect/>
            </a:stretch>
          </p:blipFill>
          <p:spPr>
            <a:xfrm>
              <a:off x="10221106" y="6728859"/>
              <a:ext cx="1280964" cy="1280964"/>
            </a:xfrm>
            <a:prstGeom prst="rect">
              <a:avLst/>
            </a:prstGeom>
          </p:spPr>
        </p:pic>
        <p:pic>
          <p:nvPicPr>
            <p:cNvPr id="36" name="Picture 35">
              <a:extLst>
                <a:ext uri="{FF2B5EF4-FFF2-40B4-BE49-F238E27FC236}">
                  <a16:creationId xmlns:a16="http://schemas.microsoft.com/office/drawing/2014/main" id="{A27F284B-741A-A850-12BF-A3D693A46BDA}"/>
                </a:ext>
              </a:extLst>
            </p:cNvPr>
            <p:cNvPicPr>
              <a:picLocks noChangeAspect="1"/>
            </p:cNvPicPr>
            <p:nvPr/>
          </p:nvPicPr>
          <p:blipFill>
            <a:blip r:embed="rId5"/>
            <a:stretch>
              <a:fillRect/>
            </a:stretch>
          </p:blipFill>
          <p:spPr>
            <a:xfrm>
              <a:off x="10452710" y="6978063"/>
              <a:ext cx="817756" cy="761855"/>
            </a:xfrm>
            <a:prstGeom prst="rect">
              <a:avLst/>
            </a:prstGeom>
            <a:effectLst>
              <a:outerShdw blurRad="50800" dist="38100" dir="5400000" algn="t" rotWithShape="0">
                <a:prstClr val="black">
                  <a:alpha val="40000"/>
                </a:prstClr>
              </a:outerShdw>
            </a:effectLst>
          </p:spPr>
        </p:pic>
      </p:grpSp>
      <p:pic>
        <p:nvPicPr>
          <p:cNvPr id="10" name="Picture 9">
            <a:extLst>
              <a:ext uri="{FF2B5EF4-FFF2-40B4-BE49-F238E27FC236}">
                <a16:creationId xmlns:a16="http://schemas.microsoft.com/office/drawing/2014/main" id="{82FBC0E1-C79F-CE3A-3503-26E5F225106F}"/>
              </a:ext>
            </a:extLst>
          </p:cNvPr>
          <p:cNvPicPr>
            <a:picLocks noChangeAspect="1"/>
          </p:cNvPicPr>
          <p:nvPr/>
        </p:nvPicPr>
        <p:blipFill>
          <a:blip r:embed="rId4"/>
          <a:stretch>
            <a:fillRect/>
          </a:stretch>
        </p:blipFill>
        <p:spPr>
          <a:xfrm>
            <a:off x="10223668" y="8464853"/>
            <a:ext cx="1280964" cy="1280964"/>
          </a:xfrm>
          <a:prstGeom prst="rect">
            <a:avLst/>
          </a:prstGeom>
        </p:spPr>
      </p:pic>
      <p:pic>
        <p:nvPicPr>
          <p:cNvPr id="37" name="Picture 36">
            <a:extLst>
              <a:ext uri="{FF2B5EF4-FFF2-40B4-BE49-F238E27FC236}">
                <a16:creationId xmlns:a16="http://schemas.microsoft.com/office/drawing/2014/main" id="{81E01E28-E496-A6D2-3ECF-ACC00695F570}"/>
              </a:ext>
            </a:extLst>
          </p:cNvPr>
          <p:cNvPicPr>
            <a:picLocks noChangeAspect="1"/>
          </p:cNvPicPr>
          <p:nvPr/>
        </p:nvPicPr>
        <p:blipFill>
          <a:blip r:embed="rId6"/>
          <a:stretch>
            <a:fillRect/>
          </a:stretch>
        </p:blipFill>
        <p:spPr>
          <a:xfrm>
            <a:off x="10480039" y="8686899"/>
            <a:ext cx="768223" cy="836873"/>
          </a:xfrm>
          <a:prstGeom prst="rect">
            <a:avLst/>
          </a:prstGeom>
          <a:effectLst>
            <a:outerShdw blurRad="50800" dist="38100" dir="5400000" algn="t" rotWithShape="0">
              <a:prstClr val="black">
                <a:alpha val="40000"/>
              </a:prstClr>
            </a:outerShdw>
          </a:effectLst>
        </p:spPr>
      </p:pic>
      <p:grpSp>
        <p:nvGrpSpPr>
          <p:cNvPr id="29" name="Group 28">
            <a:extLst>
              <a:ext uri="{FF2B5EF4-FFF2-40B4-BE49-F238E27FC236}">
                <a16:creationId xmlns:a16="http://schemas.microsoft.com/office/drawing/2014/main" id="{F7ACD38B-A1D3-0F70-623F-4EED8A4935CD}"/>
              </a:ext>
            </a:extLst>
          </p:cNvPr>
          <p:cNvGrpSpPr/>
          <p:nvPr/>
        </p:nvGrpSpPr>
        <p:grpSpPr>
          <a:xfrm>
            <a:off x="527050" y="7906991"/>
            <a:ext cx="1280964" cy="1280964"/>
            <a:chOff x="527050" y="7906991"/>
            <a:chExt cx="1280964" cy="1280964"/>
          </a:xfrm>
        </p:grpSpPr>
        <p:pic>
          <p:nvPicPr>
            <p:cNvPr id="26" name="Picture 25">
              <a:extLst>
                <a:ext uri="{FF2B5EF4-FFF2-40B4-BE49-F238E27FC236}">
                  <a16:creationId xmlns:a16="http://schemas.microsoft.com/office/drawing/2014/main" id="{DA5D6ED7-7F63-90B4-2386-EFDFCB32455E}"/>
                </a:ext>
              </a:extLst>
            </p:cNvPr>
            <p:cNvPicPr>
              <a:picLocks noChangeAspect="1"/>
            </p:cNvPicPr>
            <p:nvPr/>
          </p:nvPicPr>
          <p:blipFill>
            <a:blip r:embed="rId4"/>
            <a:stretch>
              <a:fillRect/>
            </a:stretch>
          </p:blipFill>
          <p:spPr>
            <a:xfrm>
              <a:off x="527050" y="7906991"/>
              <a:ext cx="1280964" cy="1280964"/>
            </a:xfrm>
            <a:prstGeom prst="rect">
              <a:avLst/>
            </a:prstGeom>
          </p:spPr>
        </p:pic>
        <p:pic>
          <p:nvPicPr>
            <p:cNvPr id="24" name="Picture 23">
              <a:extLst>
                <a:ext uri="{FF2B5EF4-FFF2-40B4-BE49-F238E27FC236}">
                  <a16:creationId xmlns:a16="http://schemas.microsoft.com/office/drawing/2014/main" id="{CF3977F6-BB39-7E5F-7AA1-DA42C727A102}"/>
                </a:ext>
              </a:extLst>
            </p:cNvPr>
            <p:cNvPicPr>
              <a:picLocks noChangeAspect="1"/>
            </p:cNvPicPr>
            <p:nvPr/>
          </p:nvPicPr>
          <p:blipFill>
            <a:blip r:embed="rId7"/>
            <a:stretch>
              <a:fillRect/>
            </a:stretch>
          </p:blipFill>
          <p:spPr>
            <a:xfrm>
              <a:off x="870933" y="8117422"/>
              <a:ext cx="664617" cy="895483"/>
            </a:xfrm>
            <a:prstGeom prst="rect">
              <a:avLst/>
            </a:prstGeom>
            <a:effectLst>
              <a:outerShdw blurRad="50800" dist="38100" dir="5400000" algn="t" rotWithShape="0">
                <a:prstClr val="black">
                  <a:alpha val="40000"/>
                </a:prstClr>
              </a:outerShdw>
            </a:effectLst>
          </p:spPr>
        </p:pic>
      </p:grpSp>
      <p:sp>
        <p:nvSpPr>
          <p:cNvPr id="13" name="CuadroTexto 7">
            <a:extLst>
              <a:ext uri="{FF2B5EF4-FFF2-40B4-BE49-F238E27FC236}">
                <a16:creationId xmlns:a16="http://schemas.microsoft.com/office/drawing/2014/main" id="{CAD5725D-4591-ACAC-D169-B45ABFB4C8E5}"/>
              </a:ext>
            </a:extLst>
          </p:cNvPr>
          <p:cNvSpPr txBox="1"/>
          <p:nvPr/>
        </p:nvSpPr>
        <p:spPr>
          <a:xfrm>
            <a:off x="11271250" y="473076"/>
            <a:ext cx="8382000" cy="400110"/>
          </a:xfrm>
          <a:prstGeom prst="rect">
            <a:avLst/>
          </a:prstGeom>
          <a:noFill/>
        </p:spPr>
        <p:txBody>
          <a:bodyPr wrap="square" rtlCol="0">
            <a:spAutoFit/>
          </a:bodyPr>
          <a:lstStyle/>
          <a:p>
            <a:pPr algn="r"/>
            <a:r>
              <a:rPr lang="ro-RO" sz="2000">
                <a:solidFill>
                  <a:schemeClr val="accent2">
                    <a:alpha val="50000"/>
                  </a:schemeClr>
                </a:solidFill>
                <a:latin typeface="Arial" panose="020B0604020202020204" pitchFamily="34" charset="0"/>
                <a:cs typeface="Arial" panose="020B0604020202020204" pitchFamily="34" charset="0"/>
              </a:rPr>
              <a:t>#EDIH_Network</a:t>
            </a:r>
          </a:p>
        </p:txBody>
      </p:sp>
      <p:sp>
        <p:nvSpPr>
          <p:cNvPr id="16" name="CuadroTexto 8">
            <a:extLst>
              <a:ext uri="{FF2B5EF4-FFF2-40B4-BE49-F238E27FC236}">
                <a16:creationId xmlns:a16="http://schemas.microsoft.com/office/drawing/2014/main" id="{5D697060-2E24-6BF3-FBA2-613CB7E664FF}"/>
              </a:ext>
            </a:extLst>
          </p:cNvPr>
          <p:cNvSpPr txBox="1"/>
          <p:nvPr/>
        </p:nvSpPr>
        <p:spPr>
          <a:xfrm>
            <a:off x="450850" y="473076"/>
            <a:ext cx="8382000" cy="400110"/>
          </a:xfrm>
          <a:prstGeom prst="rect">
            <a:avLst/>
          </a:prstGeom>
          <a:noFill/>
        </p:spPr>
        <p:txBody>
          <a:bodyPr wrap="square" rtlCol="0">
            <a:spAutoFit/>
          </a:bodyPr>
          <a:lstStyle/>
          <a:p>
            <a:pPr algn="l"/>
            <a:r>
              <a:rPr lang="ro-RO" sz="2000">
                <a:solidFill>
                  <a:schemeClr val="accent2">
                    <a:alpha val="50000"/>
                  </a:schemeClr>
                </a:solidFill>
                <a:latin typeface="Arial" panose="020B0604020202020204" pitchFamily="34" charset="0"/>
                <a:cs typeface="Arial" panose="020B0604020202020204" pitchFamily="34" charset="0"/>
              </a:rPr>
              <a:t>Impuls pentru transformarea digitală a UE</a:t>
            </a:r>
          </a:p>
        </p:txBody>
      </p:sp>
      <p:sp>
        <p:nvSpPr>
          <p:cNvPr id="20" name="CuadroTexto 8">
            <a:extLst>
              <a:ext uri="{FF2B5EF4-FFF2-40B4-BE49-F238E27FC236}">
                <a16:creationId xmlns:a16="http://schemas.microsoft.com/office/drawing/2014/main" id="{AF3B6A84-7814-2B7B-ECA6-C6418340E4FC}"/>
              </a:ext>
            </a:extLst>
          </p:cNvPr>
          <p:cNvSpPr txBox="1"/>
          <p:nvPr/>
        </p:nvSpPr>
        <p:spPr>
          <a:xfrm>
            <a:off x="5861049" y="10405388"/>
            <a:ext cx="8382000" cy="400110"/>
          </a:xfrm>
          <a:prstGeom prst="rect">
            <a:avLst/>
          </a:prstGeom>
          <a:noFill/>
        </p:spPr>
        <p:txBody>
          <a:bodyPr wrap="square" rtlCol="0">
            <a:spAutoFit/>
          </a:bodyPr>
          <a:lstStyle/>
          <a:p>
            <a:pPr algn="ctr"/>
            <a:r>
              <a:rPr lang="ro-RO" sz="2000">
                <a:solidFill>
                  <a:srgbClr val="FF5A6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https://european-digital-innovation-hubs.ec.europa.eu/home</a:t>
            </a:r>
          </a:p>
        </p:txBody>
      </p:sp>
      <p:grpSp>
        <p:nvGrpSpPr>
          <p:cNvPr id="30" name="Group 29">
            <a:extLst>
              <a:ext uri="{FF2B5EF4-FFF2-40B4-BE49-F238E27FC236}">
                <a16:creationId xmlns:a16="http://schemas.microsoft.com/office/drawing/2014/main" id="{4C1D1777-4160-9F6A-2395-523874E93B4E}"/>
              </a:ext>
            </a:extLst>
          </p:cNvPr>
          <p:cNvGrpSpPr/>
          <p:nvPr/>
        </p:nvGrpSpPr>
        <p:grpSpPr>
          <a:xfrm>
            <a:off x="10221106" y="4744702"/>
            <a:ext cx="1280964" cy="1280964"/>
            <a:chOff x="10221106" y="4744702"/>
            <a:chExt cx="1280964" cy="1280964"/>
          </a:xfrm>
        </p:grpSpPr>
        <p:pic>
          <p:nvPicPr>
            <p:cNvPr id="22" name="Picture 21">
              <a:extLst>
                <a:ext uri="{FF2B5EF4-FFF2-40B4-BE49-F238E27FC236}">
                  <a16:creationId xmlns:a16="http://schemas.microsoft.com/office/drawing/2014/main" id="{79E2FB97-F458-5C91-B7E2-B8D1BD452F2F}"/>
                </a:ext>
              </a:extLst>
            </p:cNvPr>
            <p:cNvPicPr>
              <a:picLocks noChangeAspect="1"/>
            </p:cNvPicPr>
            <p:nvPr/>
          </p:nvPicPr>
          <p:blipFill>
            <a:blip r:embed="rId4"/>
            <a:stretch>
              <a:fillRect/>
            </a:stretch>
          </p:blipFill>
          <p:spPr>
            <a:xfrm>
              <a:off x="10221106" y="4744702"/>
              <a:ext cx="1280964" cy="1280964"/>
            </a:xfrm>
            <a:prstGeom prst="rect">
              <a:avLst/>
            </a:prstGeom>
          </p:spPr>
        </p:pic>
        <p:pic>
          <p:nvPicPr>
            <p:cNvPr id="32" name="Picture 31">
              <a:extLst>
                <a:ext uri="{FF2B5EF4-FFF2-40B4-BE49-F238E27FC236}">
                  <a16:creationId xmlns:a16="http://schemas.microsoft.com/office/drawing/2014/main" id="{E05F47E8-2B78-1E09-92B9-235233AE0828}"/>
                </a:ext>
              </a:extLst>
            </p:cNvPr>
            <p:cNvPicPr>
              <a:picLocks noChangeAspect="1"/>
            </p:cNvPicPr>
            <p:nvPr/>
          </p:nvPicPr>
          <p:blipFill>
            <a:blip r:embed="rId8"/>
            <a:stretch>
              <a:fillRect/>
            </a:stretch>
          </p:blipFill>
          <p:spPr>
            <a:xfrm>
              <a:off x="10414292" y="5071740"/>
              <a:ext cx="856174" cy="650491"/>
            </a:xfrm>
            <a:prstGeom prst="rect">
              <a:avLst/>
            </a:prstGeom>
            <a:effectLst>
              <a:outerShdw blurRad="50800" dist="38100" dir="5400000" algn="t" rotWithShape="0">
                <a:prstClr val="black">
                  <a:alpha val="40000"/>
                </a:prstClr>
              </a:outerShdw>
            </a:effectLst>
          </p:spPr>
        </p:pic>
      </p:grpSp>
      <p:grpSp>
        <p:nvGrpSpPr>
          <p:cNvPr id="28" name="Group 27">
            <a:extLst>
              <a:ext uri="{FF2B5EF4-FFF2-40B4-BE49-F238E27FC236}">
                <a16:creationId xmlns:a16="http://schemas.microsoft.com/office/drawing/2014/main" id="{86B63FBB-FFCA-D669-F6B8-66508220067B}"/>
              </a:ext>
            </a:extLst>
          </p:cNvPr>
          <p:cNvGrpSpPr/>
          <p:nvPr/>
        </p:nvGrpSpPr>
        <p:grpSpPr>
          <a:xfrm>
            <a:off x="527050" y="5005295"/>
            <a:ext cx="1280964" cy="1280964"/>
            <a:chOff x="527050" y="5005295"/>
            <a:chExt cx="1280964" cy="1280964"/>
          </a:xfrm>
        </p:grpSpPr>
        <p:pic>
          <p:nvPicPr>
            <p:cNvPr id="27" name="Picture 26">
              <a:extLst>
                <a:ext uri="{FF2B5EF4-FFF2-40B4-BE49-F238E27FC236}">
                  <a16:creationId xmlns:a16="http://schemas.microsoft.com/office/drawing/2014/main" id="{2C906EE8-8EBA-FCEA-6E54-11CA2DABD607}"/>
                </a:ext>
              </a:extLst>
            </p:cNvPr>
            <p:cNvPicPr>
              <a:picLocks noChangeAspect="1"/>
            </p:cNvPicPr>
            <p:nvPr/>
          </p:nvPicPr>
          <p:blipFill>
            <a:blip r:embed="rId4"/>
            <a:stretch>
              <a:fillRect/>
            </a:stretch>
          </p:blipFill>
          <p:spPr>
            <a:xfrm>
              <a:off x="527050" y="5005295"/>
              <a:ext cx="1280964" cy="1280964"/>
            </a:xfrm>
            <a:prstGeom prst="rect">
              <a:avLst/>
            </a:prstGeom>
          </p:spPr>
        </p:pic>
        <p:pic>
          <p:nvPicPr>
            <p:cNvPr id="21" name="Picture 20">
              <a:extLst>
                <a:ext uri="{FF2B5EF4-FFF2-40B4-BE49-F238E27FC236}">
                  <a16:creationId xmlns:a16="http://schemas.microsoft.com/office/drawing/2014/main" id="{389D9E23-4E0E-255C-A669-66319A8513CA}"/>
                </a:ext>
              </a:extLst>
            </p:cNvPr>
            <p:cNvPicPr>
              <a:picLocks noChangeAspect="1"/>
            </p:cNvPicPr>
            <p:nvPr/>
          </p:nvPicPr>
          <p:blipFill>
            <a:blip r:embed="rId9"/>
            <a:stretch>
              <a:fillRect/>
            </a:stretch>
          </p:blipFill>
          <p:spPr>
            <a:xfrm>
              <a:off x="769510" y="5250833"/>
              <a:ext cx="778458" cy="748050"/>
            </a:xfrm>
            <a:prstGeom prst="rect">
              <a:avLst/>
            </a:prstGeom>
            <a:effectLst>
              <a:outerShdw blurRad="50800" dist="38100" dir="5400000" algn="t" rotWithShape="0">
                <a:prstClr val="black">
                  <a:alpha val="40000"/>
                </a:prstClr>
              </a:outerShdw>
              <a:softEdge rad="0"/>
            </a:effectLst>
          </p:spPr>
        </p:pic>
      </p:grpSp>
    </p:spTree>
    <p:extLst>
      <p:ext uri="{BB962C8B-B14F-4D97-AF65-F5344CB8AC3E}">
        <p14:creationId xmlns:p14="http://schemas.microsoft.com/office/powerpoint/2010/main" val="3071119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 Diagonal Corner of Rectangle 31">
            <a:extLst>
              <a:ext uri="{FF2B5EF4-FFF2-40B4-BE49-F238E27FC236}">
                <a16:creationId xmlns:a16="http://schemas.microsoft.com/office/drawing/2014/main" id="{5FE5473D-3B54-2AA6-3850-236AECE6E160}"/>
              </a:ext>
            </a:extLst>
          </p:cNvPr>
          <p:cNvSpPr/>
          <p:nvPr/>
        </p:nvSpPr>
        <p:spPr>
          <a:xfrm>
            <a:off x="10228874" y="7696834"/>
            <a:ext cx="9044132" cy="21250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33" name="TextBox 32">
            <a:extLst>
              <a:ext uri="{FF2B5EF4-FFF2-40B4-BE49-F238E27FC236}">
                <a16:creationId xmlns:a16="http://schemas.microsoft.com/office/drawing/2014/main" id="{FEFEB86C-62D9-64A1-25ED-9753D1A8695F}"/>
              </a:ext>
            </a:extLst>
          </p:cNvPr>
          <p:cNvSpPr txBox="1"/>
          <p:nvPr/>
        </p:nvSpPr>
        <p:spPr>
          <a:xfrm>
            <a:off x="11575074" y="7728925"/>
            <a:ext cx="7233625" cy="707886"/>
          </a:xfrm>
          <a:prstGeom prst="rect">
            <a:avLst/>
          </a:prstGeom>
          <a:noFill/>
        </p:spPr>
        <p:txBody>
          <a:bodyPr wrap="square" lIns="91440" tIns="45720" rIns="91440" bIns="45720" rtlCol="0" anchor="t">
            <a:spAutoFit/>
          </a:bodyPr>
          <a:lstStyle/>
          <a:p>
            <a:pPr>
              <a:spcAft>
                <a:spcPts val="600"/>
              </a:spcAft>
            </a:pPr>
            <a:r>
              <a:rPr lang="ro-RO" sz="4000" dirty="0">
                <a:solidFill>
                  <a:schemeClr val="accent2"/>
                </a:solidFill>
                <a:latin typeface="Arial"/>
                <a:ea typeface="Calibri"/>
                <a:cs typeface="Arial"/>
                <a:hlinkClick r:id="rId2"/>
              </a:rPr>
              <a:t>Material video</a:t>
            </a:r>
            <a:endParaRPr lang="ro-RO" sz="4000" dirty="0">
              <a:solidFill>
                <a:schemeClr val="accent2"/>
              </a:solidFill>
              <a:latin typeface="Arial"/>
              <a:ea typeface="Calibri"/>
              <a:cs typeface="Arial"/>
            </a:endParaRPr>
          </a:p>
        </p:txBody>
      </p:sp>
      <p:sp>
        <p:nvSpPr>
          <p:cNvPr id="34" name="TextBox 33">
            <a:extLst>
              <a:ext uri="{FF2B5EF4-FFF2-40B4-BE49-F238E27FC236}">
                <a16:creationId xmlns:a16="http://schemas.microsoft.com/office/drawing/2014/main" id="{FFE7B1BE-ECE0-6E9A-292C-658726B8E46D}"/>
              </a:ext>
            </a:extLst>
          </p:cNvPr>
          <p:cNvSpPr txBox="1"/>
          <p:nvPr/>
        </p:nvSpPr>
        <p:spPr>
          <a:xfrm>
            <a:off x="11591897" y="8436811"/>
            <a:ext cx="7233625" cy="1015663"/>
          </a:xfrm>
          <a:prstGeom prst="rect">
            <a:avLst/>
          </a:prstGeom>
          <a:noFill/>
        </p:spPr>
        <p:txBody>
          <a:bodyPr wrap="square" rtlCol="0">
            <a:spAutoFit/>
          </a:bodyPr>
          <a:lstStyle/>
          <a:p>
            <a:pPr>
              <a:spcAft>
                <a:spcPts val="600"/>
              </a:spcAft>
            </a:pPr>
            <a:r>
              <a:rPr lang="ro-RO" sz="2000">
                <a:effectLst/>
                <a:latin typeface="Arial" panose="020B0604020202020204" pitchFamily="34" charset="0"/>
                <a:ea typeface="Times New Roman" panose="02020603050405020304" pitchFamily="18" charset="0"/>
                <a:cs typeface="Arial" panose="020B0604020202020204" pitchFamily="34" charset="0"/>
              </a:rPr>
              <a:t>Utilizați materialul video ca instrument accesibil pentru a prezenta activitatea, obiectivele și poveștile de succes ale rețelei, care vorbesc de la sine. Distribuiți acest material pe diferite platforme pentru a ajunge la un public cât mai larg.</a:t>
            </a:r>
          </a:p>
        </p:txBody>
      </p:sp>
      <p:sp>
        <p:nvSpPr>
          <p:cNvPr id="29" name="Round Diagonal Corner of Rectangle 28">
            <a:extLst>
              <a:ext uri="{FF2B5EF4-FFF2-40B4-BE49-F238E27FC236}">
                <a16:creationId xmlns:a16="http://schemas.microsoft.com/office/drawing/2014/main" id="{3D1277F5-25F9-27E6-956F-E5CD5434223E}"/>
              </a:ext>
            </a:extLst>
          </p:cNvPr>
          <p:cNvSpPr/>
          <p:nvPr/>
        </p:nvSpPr>
        <p:spPr>
          <a:xfrm>
            <a:off x="10228874" y="5070865"/>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30" name="TextBox 29">
            <a:extLst>
              <a:ext uri="{FF2B5EF4-FFF2-40B4-BE49-F238E27FC236}">
                <a16:creationId xmlns:a16="http://schemas.microsoft.com/office/drawing/2014/main" id="{D163881D-BBDA-2022-AB17-3780FD21FC17}"/>
              </a:ext>
            </a:extLst>
          </p:cNvPr>
          <p:cNvSpPr txBox="1"/>
          <p:nvPr/>
        </p:nvSpPr>
        <p:spPr>
          <a:xfrm>
            <a:off x="11575074" y="5102956"/>
            <a:ext cx="7233625" cy="707886"/>
          </a:xfrm>
          <a:prstGeom prst="rect">
            <a:avLst/>
          </a:prstGeom>
          <a:noFill/>
        </p:spPr>
        <p:txBody>
          <a:bodyPr wrap="square" lIns="91440" tIns="45720" rIns="91440" bIns="45720" rtlCol="0" anchor="t">
            <a:spAutoFit/>
          </a:bodyPr>
          <a:lstStyle/>
          <a:p>
            <a:pPr>
              <a:spcAft>
                <a:spcPts val="600"/>
              </a:spcAft>
            </a:pPr>
            <a:r>
              <a:rPr lang="ro-RO" sz="4000" dirty="0">
                <a:solidFill>
                  <a:srgbClr val="934B4F"/>
                </a:solidFill>
                <a:effectLst/>
                <a:latin typeface="Arial"/>
                <a:ea typeface="Calibri"/>
                <a:cs typeface="Arial"/>
                <a:hlinkClick r:id="rId3">
                  <a:extLst>
                    <a:ext uri="{A12FA001-AC4F-418D-AE19-62706E023703}">
                      <ahyp:hlinkClr xmlns:ahyp="http://schemas.microsoft.com/office/drawing/2018/hyperlinkcolor" val="tx"/>
                    </a:ext>
                  </a:extLst>
                </a:hlinkClick>
              </a:rPr>
              <a:t>Catalogul de servicii</a:t>
            </a:r>
            <a:endParaRPr lang="ro-RO" sz="4000" dirty="0">
              <a:solidFill>
                <a:srgbClr val="934B4F"/>
              </a:solidFill>
              <a:effectLst/>
              <a:latin typeface="Arial"/>
              <a:ea typeface="Calibri"/>
              <a:cs typeface="Arial"/>
            </a:endParaRPr>
          </a:p>
        </p:txBody>
      </p:sp>
      <p:sp>
        <p:nvSpPr>
          <p:cNvPr id="31" name="TextBox 30">
            <a:extLst>
              <a:ext uri="{FF2B5EF4-FFF2-40B4-BE49-F238E27FC236}">
                <a16:creationId xmlns:a16="http://schemas.microsoft.com/office/drawing/2014/main" id="{7F3FCF9A-237E-FF5A-92BF-A18ADA9B40D0}"/>
              </a:ext>
            </a:extLst>
          </p:cNvPr>
          <p:cNvSpPr txBox="1"/>
          <p:nvPr/>
        </p:nvSpPr>
        <p:spPr>
          <a:xfrm>
            <a:off x="11591897" y="5810842"/>
            <a:ext cx="7233625" cy="1015663"/>
          </a:xfrm>
          <a:prstGeom prst="rect">
            <a:avLst/>
          </a:prstGeom>
          <a:noFill/>
        </p:spPr>
        <p:txBody>
          <a:bodyPr wrap="square" rtlCol="0">
            <a:spAutoFit/>
          </a:bodyPr>
          <a:lstStyle/>
          <a:p>
            <a:pPr>
              <a:spcAft>
                <a:spcPts val="600"/>
              </a:spcAft>
            </a:pPr>
            <a:r>
              <a:rPr lang="ro-RO" sz="2000">
                <a:effectLst/>
                <a:latin typeface="Arial" panose="020B0604020202020204" pitchFamily="34" charset="0"/>
                <a:ea typeface="Times New Roman" panose="02020603050405020304" pitchFamily="18" charset="0"/>
                <a:cs typeface="Arial" panose="020B0604020202020204" pitchFamily="34" charset="0"/>
              </a:rPr>
              <a:t>Distribuiți catalogul nostru informativ privind serviciile către părțile interesate și către partenerii potențiali pentru a le oferi o imagine de ansamblu detaliată a serviciilor noastre și a beneficiilor pentru clienți.</a:t>
            </a:r>
          </a:p>
        </p:txBody>
      </p:sp>
      <p:sp>
        <p:nvSpPr>
          <p:cNvPr id="26" name="Round Diagonal Corner of Rectangle 25">
            <a:extLst>
              <a:ext uri="{FF2B5EF4-FFF2-40B4-BE49-F238E27FC236}">
                <a16:creationId xmlns:a16="http://schemas.microsoft.com/office/drawing/2014/main" id="{6AE6418C-294C-6EB7-6A06-BA581DC56AD6}"/>
              </a:ext>
            </a:extLst>
          </p:cNvPr>
          <p:cNvSpPr/>
          <p:nvPr/>
        </p:nvSpPr>
        <p:spPr>
          <a:xfrm>
            <a:off x="709736" y="7696835"/>
            <a:ext cx="9044132" cy="21250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7" name="TextBox 26">
            <a:extLst>
              <a:ext uri="{FF2B5EF4-FFF2-40B4-BE49-F238E27FC236}">
                <a16:creationId xmlns:a16="http://schemas.microsoft.com/office/drawing/2014/main" id="{AA0349BC-E389-8B2D-6E81-04C15E2536A8}"/>
              </a:ext>
            </a:extLst>
          </p:cNvPr>
          <p:cNvSpPr txBox="1"/>
          <p:nvPr/>
        </p:nvSpPr>
        <p:spPr>
          <a:xfrm>
            <a:off x="2055936" y="7728926"/>
            <a:ext cx="7233625" cy="707886"/>
          </a:xfrm>
          <a:prstGeom prst="rect">
            <a:avLst/>
          </a:prstGeom>
          <a:noFill/>
        </p:spPr>
        <p:txBody>
          <a:bodyPr wrap="square" lIns="91440" tIns="45720" rIns="91440" bIns="45720" rtlCol="0" anchor="t">
            <a:spAutoFit/>
          </a:bodyPr>
          <a:lstStyle/>
          <a:p>
            <a:pPr>
              <a:spcAft>
                <a:spcPts val="600"/>
              </a:spcAft>
            </a:pPr>
            <a:r>
              <a:rPr lang="ro-RO" sz="4000" dirty="0">
                <a:solidFill>
                  <a:srgbClr val="FFCF00"/>
                </a:solidFill>
                <a:latin typeface="Arial"/>
                <a:ea typeface="Calibri"/>
                <a:cs typeface="Arial"/>
                <a:hlinkClick r:id="rId4">
                  <a:extLst>
                    <a:ext uri="{A12FA001-AC4F-418D-AE19-62706E023703}">
                      <ahyp:hlinkClr xmlns:ahyp="http://schemas.microsoft.com/office/drawing/2018/hyperlinkcolor" val="tx"/>
                    </a:ext>
                  </a:extLst>
                </a:hlinkClick>
              </a:rPr>
              <a:t>Banner derulabil</a:t>
            </a:r>
            <a:endParaRPr lang="ro-RO" sz="4000" dirty="0">
              <a:solidFill>
                <a:srgbClr val="FFCF00"/>
              </a:solidFill>
              <a:latin typeface="Arial"/>
              <a:ea typeface="Calibri"/>
              <a:cs typeface="Arial"/>
            </a:endParaRPr>
          </a:p>
        </p:txBody>
      </p:sp>
      <p:sp>
        <p:nvSpPr>
          <p:cNvPr id="28" name="TextBox 27">
            <a:extLst>
              <a:ext uri="{FF2B5EF4-FFF2-40B4-BE49-F238E27FC236}">
                <a16:creationId xmlns:a16="http://schemas.microsoft.com/office/drawing/2014/main" id="{AC7C7818-5E10-22CF-CCA8-A59F8DB9013F}"/>
              </a:ext>
            </a:extLst>
          </p:cNvPr>
          <p:cNvSpPr txBox="1"/>
          <p:nvPr/>
        </p:nvSpPr>
        <p:spPr>
          <a:xfrm>
            <a:off x="2072759" y="8436812"/>
            <a:ext cx="7233625" cy="1015663"/>
          </a:xfrm>
          <a:prstGeom prst="rect">
            <a:avLst/>
          </a:prstGeom>
          <a:noFill/>
        </p:spPr>
        <p:txBody>
          <a:bodyPr wrap="square" rtlCol="0">
            <a:spAutoFit/>
          </a:bodyPr>
          <a:lstStyle/>
          <a:p>
            <a:pPr>
              <a:spcAft>
                <a:spcPts val="600"/>
              </a:spcAft>
            </a:pPr>
            <a:r>
              <a:rPr lang="ro-RO" sz="2000">
                <a:effectLst/>
                <a:latin typeface="Arial" panose="020B0604020202020204" pitchFamily="34" charset="0"/>
                <a:ea typeface="Times New Roman" panose="02020603050405020304" pitchFamily="18" charset="0"/>
                <a:cs typeface="Arial" panose="020B0604020202020204" pitchFamily="34" charset="0"/>
              </a:rPr>
              <a:t>Afișați atractivul nostru banner derulabil în cadrul evenimentelor, conferințelor sau atelierelor pentru a atrage atenția și a declanșa discuții cu privire la rețeaua EDIH</a:t>
            </a:r>
          </a:p>
        </p:txBody>
      </p:sp>
      <p:sp>
        <p:nvSpPr>
          <p:cNvPr id="23" name="Round Diagonal Corner of Rectangle 22">
            <a:extLst>
              <a:ext uri="{FF2B5EF4-FFF2-40B4-BE49-F238E27FC236}">
                <a16:creationId xmlns:a16="http://schemas.microsoft.com/office/drawing/2014/main" id="{50E2ED90-ADC5-0D4D-6904-3047DA1B8301}"/>
              </a:ext>
            </a:extLst>
          </p:cNvPr>
          <p:cNvSpPr/>
          <p:nvPr/>
        </p:nvSpPr>
        <p:spPr>
          <a:xfrm>
            <a:off x="709736" y="5045075"/>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4" name="TextBox 23">
            <a:extLst>
              <a:ext uri="{FF2B5EF4-FFF2-40B4-BE49-F238E27FC236}">
                <a16:creationId xmlns:a16="http://schemas.microsoft.com/office/drawing/2014/main" id="{E19A1BA8-F5B9-81C0-1F79-5D2D04529B48}"/>
              </a:ext>
            </a:extLst>
          </p:cNvPr>
          <p:cNvSpPr txBox="1"/>
          <p:nvPr/>
        </p:nvSpPr>
        <p:spPr>
          <a:xfrm>
            <a:off x="2055936" y="5077166"/>
            <a:ext cx="7233625" cy="707886"/>
          </a:xfrm>
          <a:prstGeom prst="rect">
            <a:avLst/>
          </a:prstGeom>
          <a:noFill/>
        </p:spPr>
        <p:txBody>
          <a:bodyPr wrap="square" lIns="91440" tIns="45720" rIns="91440" bIns="45720" rtlCol="0" anchor="t">
            <a:spAutoFit/>
          </a:bodyPr>
          <a:lstStyle/>
          <a:p>
            <a:pPr>
              <a:spcAft>
                <a:spcPts val="600"/>
              </a:spcAft>
            </a:pPr>
            <a:r>
              <a:rPr lang="ro-RO" sz="4000" dirty="0">
                <a:solidFill>
                  <a:srgbClr val="FF5A63"/>
                </a:solidFill>
                <a:latin typeface="Arial"/>
                <a:ea typeface="Calibri"/>
                <a:cs typeface="Arial"/>
                <a:hlinkClick r:id="rId5">
                  <a:extLst>
                    <a:ext uri="{A12FA001-AC4F-418D-AE19-62706E023703}">
                      <ahyp:hlinkClr xmlns:ahyp="http://schemas.microsoft.com/office/drawing/2018/hyperlinkcolor" val="tx"/>
                    </a:ext>
                  </a:extLst>
                </a:hlinkClick>
              </a:rPr>
              <a:t>Infografice</a:t>
            </a:r>
            <a:endParaRPr lang="ro-RO" sz="4000" dirty="0">
              <a:solidFill>
                <a:srgbClr val="FF5A63"/>
              </a:solidFill>
              <a:latin typeface="Arial"/>
              <a:ea typeface="Calibri"/>
              <a:cs typeface="Arial"/>
            </a:endParaRPr>
          </a:p>
        </p:txBody>
      </p:sp>
      <p:sp>
        <p:nvSpPr>
          <p:cNvPr id="2" name="Marcador de texto 1">
            <a:extLst>
              <a:ext uri="{FF2B5EF4-FFF2-40B4-BE49-F238E27FC236}">
                <a16:creationId xmlns:a16="http://schemas.microsoft.com/office/drawing/2014/main" id="{D1163B7F-F0AB-0CE2-69BD-22718F0B8034}"/>
              </a:ext>
            </a:extLst>
          </p:cNvPr>
          <p:cNvSpPr>
            <a:spLocks noGrp="1"/>
          </p:cNvSpPr>
          <p:nvPr>
            <p:ph type="body" sz="quarter" idx="10"/>
          </p:nvPr>
        </p:nvSpPr>
        <p:spPr/>
        <p:txBody>
          <a:bodyPr>
            <a:normAutofit/>
          </a:bodyPr>
          <a:lstStyle/>
          <a:p>
            <a:r>
              <a:rPr lang="ro-RO" sz="10300" b="1">
                <a:solidFill>
                  <a:schemeClr val="accent1"/>
                </a:solidFill>
                <a:effectLst/>
                <a:ea typeface="Times New Roman" panose="02020603050405020304" pitchFamily="18" charset="0"/>
              </a:rPr>
              <a:t>Materiale de comunicare</a:t>
            </a:r>
          </a:p>
          <a:p>
            <a:endParaRPr lang="es-ES" sz="1800" dirty="0"/>
          </a:p>
        </p:txBody>
      </p:sp>
      <p:sp>
        <p:nvSpPr>
          <p:cNvPr id="3" name="Marcador de texto 2">
            <a:extLst>
              <a:ext uri="{FF2B5EF4-FFF2-40B4-BE49-F238E27FC236}">
                <a16:creationId xmlns:a16="http://schemas.microsoft.com/office/drawing/2014/main" id="{469276F1-1777-48B7-D42A-6BEB39CE32C8}"/>
              </a:ext>
            </a:extLst>
          </p:cNvPr>
          <p:cNvSpPr>
            <a:spLocks noGrp="1"/>
          </p:cNvSpPr>
          <p:nvPr>
            <p:ph type="body" sz="quarter" idx="11"/>
          </p:nvPr>
        </p:nvSpPr>
        <p:spPr>
          <a:xfrm>
            <a:off x="450851" y="3063875"/>
            <a:ext cx="19126200" cy="1314369"/>
          </a:xfrm>
        </p:spPr>
        <p:txBody>
          <a:bodyPr>
            <a:normAutofit fontScale="92500" lnSpcReduction="10000"/>
          </a:bodyPr>
          <a:lstStyle/>
          <a:p>
            <a:r>
              <a:rPr lang="ro-RO" sz="3600" b="0">
                <a:solidFill>
                  <a:schemeClr val="accent2"/>
                </a:solidFill>
                <a:effectLst/>
                <a:ea typeface="Calibri" panose="020F0502020204030204" pitchFamily="34" charset="0"/>
              </a:rPr>
              <a:t>Puteți promova în mod eficace misiunea rețelei cu ajutorul materialelor noastre </a:t>
            </a:r>
            <a:br>
              <a:rPr lang="ro-RO" sz="3600" b="0">
                <a:solidFill>
                  <a:schemeClr val="accent2"/>
                </a:solidFill>
                <a:effectLst/>
                <a:ea typeface="Calibri" panose="020F0502020204030204" pitchFamily="34" charset="0"/>
              </a:rPr>
            </a:br>
            <a:r>
              <a:rPr lang="ro-RO" sz="3600" b="0">
                <a:solidFill>
                  <a:schemeClr val="accent2"/>
                </a:solidFill>
                <a:effectLst/>
                <a:ea typeface="Calibri" panose="020F0502020204030204" pitchFamily="34" charset="0"/>
              </a:rPr>
              <a:t>de comunicare accesibile, concepute astfel încât eforturile dumneavoastră de informare să aibă un impact cât mai mare și să fie cât mai atractive.</a:t>
            </a:r>
          </a:p>
        </p:txBody>
      </p:sp>
      <p:pic>
        <p:nvPicPr>
          <p:cNvPr id="13" name="Picture 12">
            <a:hlinkClick r:id="rId6"/>
            <a:extLst>
              <a:ext uri="{FF2B5EF4-FFF2-40B4-BE49-F238E27FC236}">
                <a16:creationId xmlns:a16="http://schemas.microsoft.com/office/drawing/2014/main" id="{9971711D-575F-66D8-5C7F-EB3D4BC937D0}"/>
              </a:ext>
            </a:extLst>
          </p:cNvPr>
          <p:cNvPicPr>
            <a:picLocks noChangeAspect="1"/>
          </p:cNvPicPr>
          <p:nvPr/>
        </p:nvPicPr>
        <p:blipFill>
          <a:blip r:embed="rId7"/>
          <a:stretch>
            <a:fillRect/>
          </a:stretch>
        </p:blipFill>
        <p:spPr>
          <a:xfrm>
            <a:off x="10057912" y="5369007"/>
            <a:ext cx="1346200" cy="1346200"/>
          </a:xfrm>
          <a:prstGeom prst="rect">
            <a:avLst/>
          </a:prstGeom>
        </p:spPr>
      </p:pic>
      <p:pic>
        <p:nvPicPr>
          <p:cNvPr id="14" name="Picture 13">
            <a:extLst>
              <a:ext uri="{FF2B5EF4-FFF2-40B4-BE49-F238E27FC236}">
                <a16:creationId xmlns:a16="http://schemas.microsoft.com/office/drawing/2014/main" id="{06C9D5AA-6AC6-BAC4-EEF8-8C39EB4F1BB6}"/>
              </a:ext>
            </a:extLst>
          </p:cNvPr>
          <p:cNvPicPr>
            <a:picLocks noChangeAspect="1"/>
          </p:cNvPicPr>
          <p:nvPr/>
        </p:nvPicPr>
        <p:blipFill>
          <a:blip r:embed="rId8"/>
          <a:stretch>
            <a:fillRect/>
          </a:stretch>
        </p:blipFill>
        <p:spPr>
          <a:xfrm>
            <a:off x="10057912" y="8061407"/>
            <a:ext cx="1346200" cy="1346200"/>
          </a:xfrm>
          <a:prstGeom prst="rect">
            <a:avLst/>
          </a:prstGeom>
        </p:spPr>
      </p:pic>
      <p:pic>
        <p:nvPicPr>
          <p:cNvPr id="16" name="Picture 15">
            <a:extLst>
              <a:ext uri="{FF2B5EF4-FFF2-40B4-BE49-F238E27FC236}">
                <a16:creationId xmlns:a16="http://schemas.microsoft.com/office/drawing/2014/main" id="{407E88AA-C0FA-4A39-658F-3CC7CFFD3465}"/>
              </a:ext>
            </a:extLst>
          </p:cNvPr>
          <p:cNvPicPr>
            <a:picLocks noChangeAspect="1"/>
          </p:cNvPicPr>
          <p:nvPr/>
        </p:nvPicPr>
        <p:blipFill>
          <a:blip r:embed="rId9"/>
          <a:stretch>
            <a:fillRect/>
          </a:stretch>
        </p:blipFill>
        <p:spPr>
          <a:xfrm>
            <a:off x="526562" y="8061407"/>
            <a:ext cx="1346200" cy="1346200"/>
          </a:xfrm>
          <a:prstGeom prst="rect">
            <a:avLst/>
          </a:prstGeom>
        </p:spPr>
      </p:pic>
      <p:sp>
        <p:nvSpPr>
          <p:cNvPr id="25" name="TextBox 24">
            <a:extLst>
              <a:ext uri="{FF2B5EF4-FFF2-40B4-BE49-F238E27FC236}">
                <a16:creationId xmlns:a16="http://schemas.microsoft.com/office/drawing/2014/main" id="{F23B4CBE-5D2C-B9ED-E2A8-7C9F1B339A8C}"/>
              </a:ext>
            </a:extLst>
          </p:cNvPr>
          <p:cNvSpPr txBox="1"/>
          <p:nvPr/>
        </p:nvSpPr>
        <p:spPr>
          <a:xfrm>
            <a:off x="2072759" y="5785052"/>
            <a:ext cx="7233625" cy="1015663"/>
          </a:xfrm>
          <a:prstGeom prst="rect">
            <a:avLst/>
          </a:prstGeom>
          <a:noFill/>
        </p:spPr>
        <p:txBody>
          <a:bodyPr wrap="square" rtlCol="0">
            <a:spAutoFit/>
          </a:bodyPr>
          <a:lstStyle/>
          <a:p>
            <a:pPr>
              <a:spcAft>
                <a:spcPts val="600"/>
              </a:spcAft>
            </a:pPr>
            <a:r>
              <a:rPr lang="ro-RO" sz="2000">
                <a:effectLst/>
                <a:latin typeface="Arial" panose="020B0604020202020204" pitchFamily="34" charset="0"/>
                <a:ea typeface="Times New Roman" panose="02020603050405020304" pitchFamily="18" charset="0"/>
                <a:cs typeface="Arial" panose="020B0604020202020204" pitchFamily="34" charset="0"/>
              </a:rPr>
              <a:t>Distribuiți infograficele noastre pe canalele de comunicare socială, pe site-urile web sau în prezentările dumneavoastră pentru a transmite informații esențiale despre rețeaua EDIH într-un mod clar și convingător. </a:t>
            </a:r>
          </a:p>
        </p:txBody>
      </p:sp>
      <p:sp>
        <p:nvSpPr>
          <p:cNvPr id="35" name="CuadroTexto 8">
            <a:extLst>
              <a:ext uri="{FF2B5EF4-FFF2-40B4-BE49-F238E27FC236}">
                <a16:creationId xmlns:a16="http://schemas.microsoft.com/office/drawing/2014/main" id="{B7191FD6-6379-8EB4-2B01-68F847C17AEE}"/>
              </a:ext>
            </a:extLst>
          </p:cNvPr>
          <p:cNvSpPr txBox="1"/>
          <p:nvPr/>
        </p:nvSpPr>
        <p:spPr>
          <a:xfrm>
            <a:off x="450850" y="473076"/>
            <a:ext cx="8382000" cy="400110"/>
          </a:xfrm>
          <a:prstGeom prst="rect">
            <a:avLst/>
          </a:prstGeom>
          <a:noFill/>
        </p:spPr>
        <p:txBody>
          <a:bodyPr wrap="square" rtlCol="0">
            <a:spAutoFit/>
          </a:bodyPr>
          <a:lstStyle/>
          <a:p>
            <a:pPr algn="l"/>
            <a:r>
              <a:rPr lang="ro-RO" sz="2000">
                <a:solidFill>
                  <a:schemeClr val="accent2">
                    <a:alpha val="50408"/>
                  </a:schemeClr>
                </a:solidFill>
                <a:latin typeface="Arial" panose="020B0604020202020204" pitchFamily="34" charset="0"/>
                <a:cs typeface="Arial" panose="020B0604020202020204" pitchFamily="34" charset="0"/>
              </a:rPr>
              <a:t>Impuls pentru transformarea digitală a UE</a:t>
            </a:r>
          </a:p>
        </p:txBody>
      </p:sp>
      <p:sp>
        <p:nvSpPr>
          <p:cNvPr id="36" name="CuadroTexto 7">
            <a:extLst>
              <a:ext uri="{FF2B5EF4-FFF2-40B4-BE49-F238E27FC236}">
                <a16:creationId xmlns:a16="http://schemas.microsoft.com/office/drawing/2014/main" id="{3A2B2718-330B-E3F1-B4DB-95646CDC13C7}"/>
              </a:ext>
            </a:extLst>
          </p:cNvPr>
          <p:cNvSpPr txBox="1"/>
          <p:nvPr/>
        </p:nvSpPr>
        <p:spPr>
          <a:xfrm>
            <a:off x="11271250" y="473076"/>
            <a:ext cx="8382000" cy="400110"/>
          </a:xfrm>
          <a:prstGeom prst="rect">
            <a:avLst/>
          </a:prstGeom>
          <a:noFill/>
        </p:spPr>
        <p:txBody>
          <a:bodyPr wrap="square" rtlCol="0">
            <a:spAutoFit/>
          </a:bodyPr>
          <a:lstStyle/>
          <a:p>
            <a:pPr algn="r"/>
            <a:r>
              <a:rPr lang="ro-RO" sz="2000">
                <a:solidFill>
                  <a:schemeClr val="accent2">
                    <a:alpha val="50408"/>
                  </a:schemeClr>
                </a:solidFill>
                <a:latin typeface="Arial" panose="020B0604020202020204" pitchFamily="34" charset="0"/>
                <a:cs typeface="Arial" panose="020B0604020202020204" pitchFamily="34" charset="0"/>
              </a:rPr>
              <a:t>#EDIH_Network</a:t>
            </a:r>
          </a:p>
        </p:txBody>
      </p:sp>
      <p:sp>
        <p:nvSpPr>
          <p:cNvPr id="37" name="CuadroTexto 8">
            <a:extLst>
              <a:ext uri="{FF2B5EF4-FFF2-40B4-BE49-F238E27FC236}">
                <a16:creationId xmlns:a16="http://schemas.microsoft.com/office/drawing/2014/main" id="{B5423546-B999-1003-DA80-E293A53E629C}"/>
              </a:ext>
            </a:extLst>
          </p:cNvPr>
          <p:cNvSpPr txBox="1"/>
          <p:nvPr/>
        </p:nvSpPr>
        <p:spPr>
          <a:xfrm>
            <a:off x="5861049" y="10405388"/>
            <a:ext cx="8382000" cy="400110"/>
          </a:xfrm>
          <a:prstGeom prst="rect">
            <a:avLst/>
          </a:prstGeom>
          <a:noFill/>
        </p:spPr>
        <p:txBody>
          <a:bodyPr wrap="square" rtlCol="0">
            <a:spAutoFit/>
          </a:bodyPr>
          <a:lstStyle/>
          <a:p>
            <a:pPr algn="ctr"/>
            <a:r>
              <a:rPr lang="ro-RO" sz="2000">
                <a:solidFill>
                  <a:srgbClr val="FF5A63"/>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https://european-digital-innovation-hubs.ec.europa.eu/home</a:t>
            </a:r>
          </a:p>
        </p:txBody>
      </p:sp>
      <p:pic>
        <p:nvPicPr>
          <p:cNvPr id="12" name="Picture 11">
            <a:hlinkClick r:id="rId11"/>
            <a:extLst>
              <a:ext uri="{FF2B5EF4-FFF2-40B4-BE49-F238E27FC236}">
                <a16:creationId xmlns:a16="http://schemas.microsoft.com/office/drawing/2014/main" id="{C35BB56E-6FCC-C0AD-8BA0-C31046B18CDA}"/>
              </a:ext>
            </a:extLst>
          </p:cNvPr>
          <p:cNvPicPr>
            <a:picLocks noChangeAspect="1"/>
          </p:cNvPicPr>
          <p:nvPr/>
        </p:nvPicPr>
        <p:blipFill>
          <a:blip r:embed="rId12"/>
          <a:stretch>
            <a:fillRect/>
          </a:stretch>
        </p:blipFill>
        <p:spPr>
          <a:xfrm>
            <a:off x="541477" y="5369007"/>
            <a:ext cx="1346200" cy="1346200"/>
          </a:xfrm>
          <a:prstGeom prst="rect">
            <a:avLst/>
          </a:prstGeom>
        </p:spPr>
      </p:pic>
      <p:pic>
        <p:nvPicPr>
          <p:cNvPr id="4" name="Picture 3">
            <a:extLst>
              <a:ext uri="{FF2B5EF4-FFF2-40B4-BE49-F238E27FC236}">
                <a16:creationId xmlns:a16="http://schemas.microsoft.com/office/drawing/2014/main" id="{DC19EBF6-06E3-28DB-336C-781A4CCE19B4}"/>
              </a:ext>
            </a:extLst>
          </p:cNvPr>
          <p:cNvPicPr>
            <a:picLocks noChangeAspect="1"/>
          </p:cNvPicPr>
          <p:nvPr/>
        </p:nvPicPr>
        <p:blipFill>
          <a:blip r:embed="rId13"/>
          <a:stretch>
            <a:fillRect/>
          </a:stretch>
        </p:blipFill>
        <p:spPr>
          <a:xfrm>
            <a:off x="680588" y="5534026"/>
            <a:ext cx="1035050" cy="1035050"/>
          </a:xfrm>
          <a:prstGeom prst="rect">
            <a:avLst/>
          </a:prstGeom>
        </p:spPr>
      </p:pic>
      <p:pic>
        <p:nvPicPr>
          <p:cNvPr id="5" name="Picture 4">
            <a:extLst>
              <a:ext uri="{FF2B5EF4-FFF2-40B4-BE49-F238E27FC236}">
                <a16:creationId xmlns:a16="http://schemas.microsoft.com/office/drawing/2014/main" id="{7E5E3ED9-2F96-CBBE-C46F-AA7D8A5CF68A}"/>
              </a:ext>
            </a:extLst>
          </p:cNvPr>
          <p:cNvPicPr>
            <a:picLocks noChangeAspect="1"/>
          </p:cNvPicPr>
          <p:nvPr/>
        </p:nvPicPr>
        <p:blipFill>
          <a:blip r:embed="rId14"/>
          <a:stretch>
            <a:fillRect/>
          </a:stretch>
        </p:blipFill>
        <p:spPr>
          <a:xfrm>
            <a:off x="10290285" y="5534026"/>
            <a:ext cx="809783" cy="985103"/>
          </a:xfrm>
          <a:prstGeom prst="rect">
            <a:avLst/>
          </a:prstGeom>
        </p:spPr>
      </p:pic>
      <p:pic>
        <p:nvPicPr>
          <p:cNvPr id="6" name="Picture 5">
            <a:extLst>
              <a:ext uri="{FF2B5EF4-FFF2-40B4-BE49-F238E27FC236}">
                <a16:creationId xmlns:a16="http://schemas.microsoft.com/office/drawing/2014/main" id="{EAE80AEA-64D2-3FF7-6455-D7EC06102D62}"/>
              </a:ext>
            </a:extLst>
          </p:cNvPr>
          <p:cNvPicPr>
            <a:picLocks noChangeAspect="1"/>
          </p:cNvPicPr>
          <p:nvPr/>
        </p:nvPicPr>
        <p:blipFill>
          <a:blip r:embed="rId15"/>
          <a:stretch>
            <a:fillRect/>
          </a:stretch>
        </p:blipFill>
        <p:spPr>
          <a:xfrm>
            <a:off x="908050" y="8245475"/>
            <a:ext cx="594646" cy="1031339"/>
          </a:xfrm>
          <a:prstGeom prst="rect">
            <a:avLst/>
          </a:prstGeom>
        </p:spPr>
      </p:pic>
      <p:pic>
        <p:nvPicPr>
          <p:cNvPr id="8" name="Picture 7">
            <a:extLst>
              <a:ext uri="{FF2B5EF4-FFF2-40B4-BE49-F238E27FC236}">
                <a16:creationId xmlns:a16="http://schemas.microsoft.com/office/drawing/2014/main" id="{648EAB68-D40A-57C3-883E-BF8DCCB0F2F1}"/>
              </a:ext>
            </a:extLst>
          </p:cNvPr>
          <p:cNvPicPr>
            <a:picLocks noChangeAspect="1"/>
          </p:cNvPicPr>
          <p:nvPr/>
        </p:nvPicPr>
        <p:blipFill>
          <a:blip r:embed="rId16"/>
          <a:stretch>
            <a:fillRect/>
          </a:stretch>
        </p:blipFill>
        <p:spPr>
          <a:xfrm>
            <a:off x="10180662" y="8217984"/>
            <a:ext cx="1033045" cy="1033045"/>
          </a:xfrm>
          <a:prstGeom prst="rect">
            <a:avLst/>
          </a:prstGeom>
        </p:spPr>
      </p:pic>
    </p:spTree>
    <p:extLst>
      <p:ext uri="{BB962C8B-B14F-4D97-AF65-F5344CB8AC3E}">
        <p14:creationId xmlns:p14="http://schemas.microsoft.com/office/powerpoint/2010/main" val="1620281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of Rectangle 6">
            <a:extLst>
              <a:ext uri="{FF2B5EF4-FFF2-40B4-BE49-F238E27FC236}">
                <a16:creationId xmlns:a16="http://schemas.microsoft.com/office/drawing/2014/main" id="{B92B684B-E3E2-564B-5368-83DC66D93913}"/>
              </a:ext>
            </a:extLst>
          </p:cNvPr>
          <p:cNvSpPr/>
          <p:nvPr/>
        </p:nvSpPr>
        <p:spPr>
          <a:xfrm>
            <a:off x="10228874" y="1331047"/>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8" name="Round Diagonal Corner of Rectangle 7">
            <a:extLst>
              <a:ext uri="{FF2B5EF4-FFF2-40B4-BE49-F238E27FC236}">
                <a16:creationId xmlns:a16="http://schemas.microsoft.com/office/drawing/2014/main" id="{42BCC5F5-960D-C701-FAD4-5F45515105CF}"/>
              </a:ext>
            </a:extLst>
          </p:cNvPr>
          <p:cNvSpPr/>
          <p:nvPr/>
        </p:nvSpPr>
        <p:spPr>
          <a:xfrm>
            <a:off x="709736" y="1331048"/>
            <a:ext cx="9044132" cy="2326208"/>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9" name="Round Diagonal Corner of Rectangle 8">
            <a:extLst>
              <a:ext uri="{FF2B5EF4-FFF2-40B4-BE49-F238E27FC236}">
                <a16:creationId xmlns:a16="http://schemas.microsoft.com/office/drawing/2014/main" id="{3DC93353-1489-BE07-3FC4-6FD53D0C7A51}"/>
              </a:ext>
            </a:extLst>
          </p:cNvPr>
          <p:cNvSpPr/>
          <p:nvPr/>
        </p:nvSpPr>
        <p:spPr>
          <a:xfrm flipH="1">
            <a:off x="701259" y="6816705"/>
            <a:ext cx="9212392" cy="3000651"/>
          </a:xfrm>
          <a:prstGeom prst="round2DiagRect">
            <a:avLst/>
          </a:prstGeom>
          <a:solidFill>
            <a:schemeClr val="accent1"/>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pic>
        <p:nvPicPr>
          <p:cNvPr id="11" name="Picture 10">
            <a:extLst>
              <a:ext uri="{FF2B5EF4-FFF2-40B4-BE49-F238E27FC236}">
                <a16:creationId xmlns:a16="http://schemas.microsoft.com/office/drawing/2014/main" id="{ACA18646-8CC9-1652-C1C3-4E266570A317}"/>
              </a:ext>
            </a:extLst>
          </p:cNvPr>
          <p:cNvPicPr>
            <a:picLocks noChangeAspect="1"/>
          </p:cNvPicPr>
          <p:nvPr/>
        </p:nvPicPr>
        <p:blipFill>
          <a:blip r:embed="rId2"/>
          <a:stretch>
            <a:fillRect/>
          </a:stretch>
        </p:blipFill>
        <p:spPr>
          <a:xfrm>
            <a:off x="277047" y="5892695"/>
            <a:ext cx="1380607" cy="1383918"/>
          </a:xfrm>
          <a:prstGeom prst="rect">
            <a:avLst/>
          </a:prstGeom>
        </p:spPr>
      </p:pic>
      <p:sp>
        <p:nvSpPr>
          <p:cNvPr id="32" name="Round Diagonal Corner of Rectangle 31">
            <a:extLst>
              <a:ext uri="{FF2B5EF4-FFF2-40B4-BE49-F238E27FC236}">
                <a16:creationId xmlns:a16="http://schemas.microsoft.com/office/drawing/2014/main" id="{5FE5473D-3B54-2AA6-3850-236AECE6E160}"/>
              </a:ext>
            </a:extLst>
          </p:cNvPr>
          <p:cNvSpPr/>
          <p:nvPr/>
        </p:nvSpPr>
        <p:spPr>
          <a:xfrm>
            <a:off x="10228874" y="3883747"/>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33" name="TextBox 32">
            <a:extLst>
              <a:ext uri="{FF2B5EF4-FFF2-40B4-BE49-F238E27FC236}">
                <a16:creationId xmlns:a16="http://schemas.microsoft.com/office/drawing/2014/main" id="{FEFEB86C-62D9-64A1-25ED-9753D1A8695F}"/>
              </a:ext>
            </a:extLst>
          </p:cNvPr>
          <p:cNvSpPr txBox="1"/>
          <p:nvPr/>
        </p:nvSpPr>
        <p:spPr>
          <a:xfrm>
            <a:off x="11575074" y="3915838"/>
            <a:ext cx="7697932" cy="646331"/>
          </a:xfrm>
          <a:prstGeom prst="rect">
            <a:avLst/>
          </a:prstGeom>
          <a:noFill/>
        </p:spPr>
        <p:txBody>
          <a:bodyPr wrap="square" lIns="91440" tIns="45720" rIns="91440" bIns="45720" rtlCol="0" anchor="t">
            <a:spAutoFit/>
          </a:bodyPr>
          <a:lstStyle/>
          <a:p>
            <a:pPr>
              <a:spcAft>
                <a:spcPts val="600"/>
              </a:spcAft>
            </a:pPr>
            <a:r>
              <a:rPr lang="ro-RO" sz="3600" dirty="0">
                <a:solidFill>
                  <a:schemeClr val="accent2"/>
                </a:solidFill>
                <a:latin typeface="Arial"/>
                <a:ea typeface="Calibri"/>
                <a:cs typeface="Arial"/>
                <a:hlinkClick r:id="rId3"/>
              </a:rPr>
              <a:t>Fond de ecran pentru reuniuni online</a:t>
            </a:r>
            <a:endParaRPr lang="ro-RO" sz="3600" dirty="0">
              <a:solidFill>
                <a:schemeClr val="accent2"/>
              </a:solidFill>
              <a:latin typeface="Arial"/>
              <a:ea typeface="Calibri"/>
              <a:cs typeface="Arial"/>
            </a:endParaRPr>
          </a:p>
        </p:txBody>
      </p:sp>
      <p:sp>
        <p:nvSpPr>
          <p:cNvPr id="34" name="TextBox 33">
            <a:extLst>
              <a:ext uri="{FF2B5EF4-FFF2-40B4-BE49-F238E27FC236}">
                <a16:creationId xmlns:a16="http://schemas.microsoft.com/office/drawing/2014/main" id="{FFE7B1BE-ECE0-6E9A-292C-658726B8E46D}"/>
              </a:ext>
            </a:extLst>
          </p:cNvPr>
          <p:cNvSpPr txBox="1"/>
          <p:nvPr/>
        </p:nvSpPr>
        <p:spPr>
          <a:xfrm>
            <a:off x="11508722" y="4700108"/>
            <a:ext cx="7233625" cy="1015663"/>
          </a:xfrm>
          <a:prstGeom prst="rect">
            <a:avLst/>
          </a:prstGeom>
          <a:noFill/>
        </p:spPr>
        <p:txBody>
          <a:bodyPr wrap="square" rtlCol="0">
            <a:spAutoFit/>
          </a:bodyPr>
          <a:lstStyle/>
          <a:p>
            <a:pPr>
              <a:spcAft>
                <a:spcPts val="600"/>
              </a:spcAft>
            </a:pPr>
            <a:r>
              <a:rPr lang="ro-RO" sz="1960" dirty="0">
                <a:effectLst/>
                <a:latin typeface="Arial" panose="020B0604020202020204" pitchFamily="34" charset="0"/>
                <a:ea typeface="Times New Roman" panose="02020603050405020304" pitchFamily="18" charset="0"/>
                <a:cs typeface="Arial" panose="020B0604020202020204" pitchFamily="34" charset="0"/>
              </a:rPr>
              <a:t>În timpul </a:t>
            </a:r>
            <a:r>
              <a:rPr lang="ro-RO" sz="1960" dirty="0" err="1">
                <a:effectLst/>
                <a:latin typeface="Arial" panose="020B0604020202020204" pitchFamily="34" charset="0"/>
                <a:ea typeface="Times New Roman" panose="02020603050405020304" pitchFamily="18" charset="0"/>
                <a:cs typeface="Arial" panose="020B0604020202020204" pitchFamily="34" charset="0"/>
              </a:rPr>
              <a:t>webinarelor</a:t>
            </a:r>
            <a:r>
              <a:rPr lang="ro-RO" sz="1960" dirty="0">
                <a:effectLst/>
                <a:latin typeface="Arial" panose="020B0604020202020204" pitchFamily="34" charset="0"/>
                <a:ea typeface="Times New Roman" panose="02020603050405020304" pitchFamily="18" charset="0"/>
                <a:cs typeface="Arial" panose="020B0604020202020204" pitchFamily="34" charset="0"/>
              </a:rPr>
              <a:t> sau al reuniunilor virtuale, deschideți discuțiile cu privire la rețea cu ajutorul fondului nostru personalizat de ecran destinat reuniunilor online.</a:t>
            </a:r>
          </a:p>
        </p:txBody>
      </p:sp>
      <p:sp>
        <p:nvSpPr>
          <p:cNvPr id="30" name="TextBox 29">
            <a:extLst>
              <a:ext uri="{FF2B5EF4-FFF2-40B4-BE49-F238E27FC236}">
                <a16:creationId xmlns:a16="http://schemas.microsoft.com/office/drawing/2014/main" id="{D163881D-BBDA-2022-AB17-3780FD21FC17}"/>
              </a:ext>
            </a:extLst>
          </p:cNvPr>
          <p:cNvSpPr txBox="1"/>
          <p:nvPr/>
        </p:nvSpPr>
        <p:spPr>
          <a:xfrm>
            <a:off x="11455199" y="1463675"/>
            <a:ext cx="7233625" cy="646331"/>
          </a:xfrm>
          <a:prstGeom prst="rect">
            <a:avLst/>
          </a:prstGeom>
          <a:noFill/>
        </p:spPr>
        <p:txBody>
          <a:bodyPr wrap="square" lIns="91440" tIns="45720" rIns="91440" bIns="45720" rtlCol="0" anchor="t">
            <a:spAutoFit/>
          </a:bodyPr>
          <a:lstStyle/>
          <a:p>
            <a:pPr>
              <a:spcAft>
                <a:spcPts val="600"/>
              </a:spcAft>
            </a:pPr>
            <a:r>
              <a:rPr lang="ro-RO" sz="3600" dirty="0">
                <a:solidFill>
                  <a:srgbClr val="934B4F"/>
                </a:solidFill>
                <a:effectLst/>
                <a:latin typeface="Arial"/>
                <a:ea typeface="Calibri"/>
                <a:cs typeface="Arial"/>
                <a:hlinkClick r:id="rId4">
                  <a:extLst>
                    <a:ext uri="{A12FA001-AC4F-418D-AE19-62706E023703}">
                      <ahyp:hlinkClr xmlns:ahyp="http://schemas.microsoft.com/office/drawing/2018/hyperlinkcolor" val="tx"/>
                    </a:ext>
                  </a:extLst>
                </a:hlinkClick>
              </a:rPr>
              <a:t>Bannere web</a:t>
            </a:r>
            <a:endParaRPr lang="ro-RO" sz="3600" dirty="0">
              <a:solidFill>
                <a:srgbClr val="934B4F"/>
              </a:solidFill>
              <a:effectLst/>
              <a:latin typeface="Arial"/>
              <a:ea typeface="Calibri"/>
              <a:cs typeface="Arial"/>
            </a:endParaRPr>
          </a:p>
        </p:txBody>
      </p:sp>
      <p:sp>
        <p:nvSpPr>
          <p:cNvPr id="31" name="TextBox 30">
            <a:extLst>
              <a:ext uri="{FF2B5EF4-FFF2-40B4-BE49-F238E27FC236}">
                <a16:creationId xmlns:a16="http://schemas.microsoft.com/office/drawing/2014/main" id="{7F3FCF9A-237E-FF5A-92BF-A18ADA9B40D0}"/>
              </a:ext>
            </a:extLst>
          </p:cNvPr>
          <p:cNvSpPr txBox="1"/>
          <p:nvPr/>
        </p:nvSpPr>
        <p:spPr>
          <a:xfrm>
            <a:off x="11591897" y="2171561"/>
            <a:ext cx="7233625" cy="707886"/>
          </a:xfrm>
          <a:prstGeom prst="rect">
            <a:avLst/>
          </a:prstGeom>
          <a:noFill/>
        </p:spPr>
        <p:txBody>
          <a:bodyPr wrap="square" rtlCol="0">
            <a:spAutoFit/>
          </a:bodyPr>
          <a:lstStyle/>
          <a:p>
            <a:pPr>
              <a:spcAft>
                <a:spcPts val="600"/>
              </a:spcAft>
            </a:pPr>
            <a:r>
              <a:rPr lang="ro-RO" sz="1960">
                <a:effectLst/>
                <a:latin typeface="Arial" panose="020B0604020202020204" pitchFamily="34" charset="0"/>
                <a:ea typeface="Times New Roman" panose="02020603050405020304" pitchFamily="18" charset="0"/>
                <a:cs typeface="Arial" panose="020B0604020202020204" pitchFamily="34" charset="0"/>
              </a:rPr>
              <a:t>Creșteți vizibilitatea rețelei și sprijiniți misiunea acesteia prin adăugarea bannerului nostru pe site-ul dumneavoastră web. </a:t>
            </a:r>
          </a:p>
        </p:txBody>
      </p:sp>
      <p:sp>
        <p:nvSpPr>
          <p:cNvPr id="26" name="Round Diagonal Corner of Rectangle 25">
            <a:extLst>
              <a:ext uri="{FF2B5EF4-FFF2-40B4-BE49-F238E27FC236}">
                <a16:creationId xmlns:a16="http://schemas.microsoft.com/office/drawing/2014/main" id="{6AE6418C-294C-6EB7-6A06-BA581DC56AD6}"/>
              </a:ext>
            </a:extLst>
          </p:cNvPr>
          <p:cNvSpPr/>
          <p:nvPr/>
        </p:nvSpPr>
        <p:spPr>
          <a:xfrm>
            <a:off x="709736" y="3883748"/>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7" name="TextBox 26">
            <a:extLst>
              <a:ext uri="{FF2B5EF4-FFF2-40B4-BE49-F238E27FC236}">
                <a16:creationId xmlns:a16="http://schemas.microsoft.com/office/drawing/2014/main" id="{AA0349BC-E389-8B2D-6E81-04C15E2536A8}"/>
              </a:ext>
            </a:extLst>
          </p:cNvPr>
          <p:cNvSpPr txBox="1"/>
          <p:nvPr/>
        </p:nvSpPr>
        <p:spPr>
          <a:xfrm>
            <a:off x="2055936" y="3915839"/>
            <a:ext cx="7233625" cy="646331"/>
          </a:xfrm>
          <a:prstGeom prst="rect">
            <a:avLst/>
          </a:prstGeom>
          <a:noFill/>
        </p:spPr>
        <p:txBody>
          <a:bodyPr wrap="square" lIns="91440" tIns="45720" rIns="91440" bIns="45720" rtlCol="0" anchor="t">
            <a:spAutoFit/>
          </a:bodyPr>
          <a:lstStyle/>
          <a:p>
            <a:pPr>
              <a:spcAft>
                <a:spcPts val="600"/>
              </a:spcAft>
            </a:pPr>
            <a:r>
              <a:rPr lang="ro-RO" sz="3600" dirty="0">
                <a:solidFill>
                  <a:srgbClr val="FFCF00"/>
                </a:solidFill>
                <a:latin typeface="Arial"/>
                <a:ea typeface="Calibri"/>
                <a:cs typeface="Arial"/>
                <a:hlinkClick r:id="rId5">
                  <a:extLst>
                    <a:ext uri="{A12FA001-AC4F-418D-AE19-62706E023703}">
                      <ahyp:hlinkClr xmlns:ahyp="http://schemas.microsoft.com/office/drawing/2018/hyperlinkcolor" val="tx"/>
                    </a:ext>
                  </a:extLst>
                </a:hlinkClick>
              </a:rPr>
              <a:t>Banner pentru e-mail</a:t>
            </a:r>
            <a:endParaRPr lang="ro-RO" sz="3600" dirty="0">
              <a:solidFill>
                <a:srgbClr val="FFCF00"/>
              </a:solidFill>
              <a:latin typeface="Arial"/>
              <a:ea typeface="Calibri"/>
              <a:cs typeface="Arial"/>
            </a:endParaRPr>
          </a:p>
        </p:txBody>
      </p:sp>
      <p:sp>
        <p:nvSpPr>
          <p:cNvPr id="28" name="TextBox 27">
            <a:extLst>
              <a:ext uri="{FF2B5EF4-FFF2-40B4-BE49-F238E27FC236}">
                <a16:creationId xmlns:a16="http://schemas.microsoft.com/office/drawing/2014/main" id="{AC7C7818-5E10-22CF-CCA8-A59F8DB9013F}"/>
              </a:ext>
            </a:extLst>
          </p:cNvPr>
          <p:cNvSpPr txBox="1"/>
          <p:nvPr/>
        </p:nvSpPr>
        <p:spPr>
          <a:xfrm>
            <a:off x="2072759" y="4623725"/>
            <a:ext cx="7233625" cy="992579"/>
          </a:xfrm>
          <a:prstGeom prst="rect">
            <a:avLst/>
          </a:prstGeom>
          <a:noFill/>
        </p:spPr>
        <p:txBody>
          <a:bodyPr wrap="square" lIns="91440" tIns="45720" rIns="91440" bIns="45720" rtlCol="0" anchor="t">
            <a:spAutoFit/>
          </a:bodyPr>
          <a:lstStyle/>
          <a:p>
            <a:pPr>
              <a:spcAft>
                <a:spcPts val="600"/>
              </a:spcAft>
            </a:pPr>
            <a:r>
              <a:rPr lang="ro-RO" sz="1950">
                <a:latin typeface="Arial"/>
                <a:cs typeface="Arial"/>
              </a:rPr>
              <a:t>Includeți acest banner în semnăturile de e-mail sau în buletinele dumneavoastră informative pentru a menține rețeaua EDIH în atenția contactelor dumneavoastră profesionale.</a:t>
            </a:r>
          </a:p>
        </p:txBody>
      </p:sp>
      <p:sp>
        <p:nvSpPr>
          <p:cNvPr id="24" name="TextBox 23">
            <a:extLst>
              <a:ext uri="{FF2B5EF4-FFF2-40B4-BE49-F238E27FC236}">
                <a16:creationId xmlns:a16="http://schemas.microsoft.com/office/drawing/2014/main" id="{E19A1BA8-F5B9-81C0-1F79-5D2D04529B48}"/>
              </a:ext>
            </a:extLst>
          </p:cNvPr>
          <p:cNvSpPr txBox="1"/>
          <p:nvPr/>
        </p:nvSpPr>
        <p:spPr>
          <a:xfrm>
            <a:off x="2028869" y="1233791"/>
            <a:ext cx="7233625" cy="1077218"/>
          </a:xfrm>
          <a:prstGeom prst="rect">
            <a:avLst/>
          </a:prstGeom>
          <a:noFill/>
        </p:spPr>
        <p:txBody>
          <a:bodyPr wrap="square" lIns="91440" tIns="45720" rIns="91440" bIns="45720" rtlCol="0" anchor="t">
            <a:spAutoFit/>
          </a:bodyPr>
          <a:lstStyle/>
          <a:p>
            <a:pPr>
              <a:spcAft>
                <a:spcPts val="600"/>
              </a:spcAft>
            </a:pPr>
            <a:r>
              <a:rPr lang="ro-RO" sz="3200" dirty="0">
                <a:solidFill>
                  <a:srgbClr val="FF5A63"/>
                </a:solidFill>
                <a:latin typeface="Arial"/>
                <a:ea typeface="Calibri"/>
                <a:cs typeface="Arial"/>
                <a:hlinkClick r:id="rId6">
                  <a:extLst>
                    <a:ext uri="{A12FA001-AC4F-418D-AE19-62706E023703}">
                      <ahyp:hlinkClr xmlns:ahyp="http://schemas.microsoft.com/office/drawing/2018/hyperlinkcolor" val="tx"/>
                    </a:ext>
                  </a:extLst>
                </a:hlinkClick>
              </a:rPr>
              <a:t>Postări pe platformele de comunicare socială</a:t>
            </a:r>
            <a:endParaRPr lang="ro-RO" sz="3200" dirty="0">
              <a:solidFill>
                <a:srgbClr val="FF5A63"/>
              </a:solidFill>
              <a:latin typeface="Arial"/>
              <a:ea typeface="Calibri"/>
              <a:cs typeface="Arial"/>
            </a:endParaRPr>
          </a:p>
        </p:txBody>
      </p:sp>
      <p:pic>
        <p:nvPicPr>
          <p:cNvPr id="12" name="Picture 11">
            <a:extLst>
              <a:ext uri="{FF2B5EF4-FFF2-40B4-BE49-F238E27FC236}">
                <a16:creationId xmlns:a16="http://schemas.microsoft.com/office/drawing/2014/main" id="{C35BB56E-6FCC-C0AD-8BA0-C31046B18CDA}"/>
              </a:ext>
            </a:extLst>
          </p:cNvPr>
          <p:cNvPicPr>
            <a:picLocks noChangeAspect="1"/>
          </p:cNvPicPr>
          <p:nvPr/>
        </p:nvPicPr>
        <p:blipFill>
          <a:blip r:embed="rId7"/>
          <a:stretch>
            <a:fillRect/>
          </a:stretch>
        </p:blipFill>
        <p:spPr>
          <a:xfrm>
            <a:off x="541477" y="1708320"/>
            <a:ext cx="1346200" cy="1346200"/>
          </a:xfrm>
          <a:prstGeom prst="rect">
            <a:avLst/>
          </a:prstGeom>
        </p:spPr>
      </p:pic>
      <p:pic>
        <p:nvPicPr>
          <p:cNvPr id="13" name="Picture 12">
            <a:extLst>
              <a:ext uri="{FF2B5EF4-FFF2-40B4-BE49-F238E27FC236}">
                <a16:creationId xmlns:a16="http://schemas.microsoft.com/office/drawing/2014/main" id="{9971711D-575F-66D8-5C7F-EB3D4BC937D0}"/>
              </a:ext>
            </a:extLst>
          </p:cNvPr>
          <p:cNvPicPr>
            <a:picLocks noChangeAspect="1"/>
          </p:cNvPicPr>
          <p:nvPr/>
        </p:nvPicPr>
        <p:blipFill>
          <a:blip r:embed="rId8"/>
          <a:stretch>
            <a:fillRect/>
          </a:stretch>
        </p:blipFill>
        <p:spPr>
          <a:xfrm>
            <a:off x="10057912" y="1708320"/>
            <a:ext cx="1346200" cy="1346200"/>
          </a:xfrm>
          <a:prstGeom prst="rect">
            <a:avLst/>
          </a:prstGeom>
        </p:spPr>
      </p:pic>
      <p:pic>
        <p:nvPicPr>
          <p:cNvPr id="14" name="Picture 13">
            <a:extLst>
              <a:ext uri="{FF2B5EF4-FFF2-40B4-BE49-F238E27FC236}">
                <a16:creationId xmlns:a16="http://schemas.microsoft.com/office/drawing/2014/main" id="{06C9D5AA-6AC6-BAC4-EEF8-8C39EB4F1BB6}"/>
              </a:ext>
            </a:extLst>
          </p:cNvPr>
          <p:cNvPicPr>
            <a:picLocks noChangeAspect="1"/>
          </p:cNvPicPr>
          <p:nvPr/>
        </p:nvPicPr>
        <p:blipFill>
          <a:blip r:embed="rId9"/>
          <a:stretch>
            <a:fillRect/>
          </a:stretch>
        </p:blipFill>
        <p:spPr>
          <a:xfrm>
            <a:off x="10057912" y="4248320"/>
            <a:ext cx="1346200" cy="1346200"/>
          </a:xfrm>
          <a:prstGeom prst="rect">
            <a:avLst/>
          </a:prstGeom>
        </p:spPr>
      </p:pic>
      <p:pic>
        <p:nvPicPr>
          <p:cNvPr id="16" name="Picture 15">
            <a:extLst>
              <a:ext uri="{FF2B5EF4-FFF2-40B4-BE49-F238E27FC236}">
                <a16:creationId xmlns:a16="http://schemas.microsoft.com/office/drawing/2014/main" id="{407E88AA-C0FA-4A39-658F-3CC7CFFD3465}"/>
              </a:ext>
            </a:extLst>
          </p:cNvPr>
          <p:cNvPicPr>
            <a:picLocks noChangeAspect="1"/>
          </p:cNvPicPr>
          <p:nvPr/>
        </p:nvPicPr>
        <p:blipFill>
          <a:blip r:embed="rId10"/>
          <a:stretch>
            <a:fillRect/>
          </a:stretch>
        </p:blipFill>
        <p:spPr>
          <a:xfrm>
            <a:off x="526562" y="4248320"/>
            <a:ext cx="1346200" cy="1346200"/>
          </a:xfrm>
          <a:prstGeom prst="rect">
            <a:avLst/>
          </a:prstGeom>
        </p:spPr>
      </p:pic>
      <p:sp>
        <p:nvSpPr>
          <p:cNvPr id="25" name="TextBox 24">
            <a:extLst>
              <a:ext uri="{FF2B5EF4-FFF2-40B4-BE49-F238E27FC236}">
                <a16:creationId xmlns:a16="http://schemas.microsoft.com/office/drawing/2014/main" id="{F23B4CBE-5D2C-B9ED-E2A8-7C9F1B339A8C}"/>
              </a:ext>
            </a:extLst>
          </p:cNvPr>
          <p:cNvSpPr txBox="1"/>
          <p:nvPr/>
        </p:nvSpPr>
        <p:spPr>
          <a:xfrm>
            <a:off x="1958400" y="2311009"/>
            <a:ext cx="7795468" cy="1298817"/>
          </a:xfrm>
          <a:prstGeom prst="rect">
            <a:avLst/>
          </a:prstGeom>
          <a:noFill/>
        </p:spPr>
        <p:txBody>
          <a:bodyPr wrap="square" rtlCol="0">
            <a:spAutoFit/>
          </a:bodyPr>
          <a:lstStyle/>
          <a:p>
            <a:pPr>
              <a:spcAft>
                <a:spcPts val="600"/>
              </a:spcAft>
            </a:pPr>
            <a:r>
              <a:rPr lang="ro-RO" sz="1960" dirty="0">
                <a:effectLst/>
                <a:latin typeface="Arial" panose="020B0604020202020204" pitchFamily="34" charset="0"/>
                <a:ea typeface="Times New Roman" panose="02020603050405020304" pitchFamily="18" charset="0"/>
                <a:cs typeface="Arial" panose="020B0604020202020204" pitchFamily="34" charset="0"/>
              </a:rPr>
              <a:t>Economisiți timp și efort utilizând mostrele noastre de postări de pe platformele de comunicare socială. Aceste postări sunt concepute pentru a atrage atenția și pentru a fi partajate, permițând astfel ca rețeaua să fie făcută cunoscută cu mai multă ușurință.</a:t>
            </a:r>
          </a:p>
        </p:txBody>
      </p:sp>
      <p:sp>
        <p:nvSpPr>
          <p:cNvPr id="35" name="CuadroTexto 8">
            <a:extLst>
              <a:ext uri="{FF2B5EF4-FFF2-40B4-BE49-F238E27FC236}">
                <a16:creationId xmlns:a16="http://schemas.microsoft.com/office/drawing/2014/main" id="{B7191FD6-6379-8EB4-2B01-68F847C17AEE}"/>
              </a:ext>
            </a:extLst>
          </p:cNvPr>
          <p:cNvSpPr txBox="1"/>
          <p:nvPr/>
        </p:nvSpPr>
        <p:spPr>
          <a:xfrm>
            <a:off x="450850" y="473076"/>
            <a:ext cx="8382000" cy="400110"/>
          </a:xfrm>
          <a:prstGeom prst="rect">
            <a:avLst/>
          </a:prstGeom>
          <a:noFill/>
        </p:spPr>
        <p:txBody>
          <a:bodyPr wrap="square" rtlCol="0">
            <a:spAutoFit/>
          </a:bodyPr>
          <a:lstStyle/>
          <a:p>
            <a:pPr algn="l"/>
            <a:r>
              <a:rPr lang="ro-RO" sz="2000">
                <a:solidFill>
                  <a:schemeClr val="accent2">
                    <a:alpha val="50000"/>
                  </a:schemeClr>
                </a:solidFill>
                <a:latin typeface="Arial" panose="020B0604020202020204" pitchFamily="34" charset="0"/>
                <a:cs typeface="Arial" panose="020B0604020202020204" pitchFamily="34" charset="0"/>
              </a:rPr>
              <a:t>Impuls pentru transformarea digitală a UE</a:t>
            </a:r>
          </a:p>
        </p:txBody>
      </p:sp>
      <p:sp>
        <p:nvSpPr>
          <p:cNvPr id="36" name="CuadroTexto 7">
            <a:extLst>
              <a:ext uri="{FF2B5EF4-FFF2-40B4-BE49-F238E27FC236}">
                <a16:creationId xmlns:a16="http://schemas.microsoft.com/office/drawing/2014/main" id="{3A2B2718-330B-E3F1-B4DB-95646CDC13C7}"/>
              </a:ext>
            </a:extLst>
          </p:cNvPr>
          <p:cNvSpPr txBox="1"/>
          <p:nvPr/>
        </p:nvSpPr>
        <p:spPr>
          <a:xfrm>
            <a:off x="11271250" y="473076"/>
            <a:ext cx="8382000" cy="400110"/>
          </a:xfrm>
          <a:prstGeom prst="rect">
            <a:avLst/>
          </a:prstGeom>
          <a:noFill/>
        </p:spPr>
        <p:txBody>
          <a:bodyPr wrap="square" rtlCol="0">
            <a:spAutoFit/>
          </a:bodyPr>
          <a:lstStyle/>
          <a:p>
            <a:pPr algn="r"/>
            <a:r>
              <a:rPr lang="ro-RO" sz="2000">
                <a:solidFill>
                  <a:schemeClr val="accent2">
                    <a:alpha val="50000"/>
                  </a:schemeClr>
                </a:solidFill>
                <a:latin typeface="Arial" panose="020B0604020202020204" pitchFamily="34" charset="0"/>
                <a:cs typeface="Arial" panose="020B0604020202020204" pitchFamily="34" charset="0"/>
              </a:rPr>
              <a:t>#EDIH_Network</a:t>
            </a:r>
          </a:p>
        </p:txBody>
      </p:sp>
      <p:sp>
        <p:nvSpPr>
          <p:cNvPr id="37" name="CuadroTexto 8">
            <a:extLst>
              <a:ext uri="{FF2B5EF4-FFF2-40B4-BE49-F238E27FC236}">
                <a16:creationId xmlns:a16="http://schemas.microsoft.com/office/drawing/2014/main" id="{B5423546-B999-1003-DA80-E293A53E629C}"/>
              </a:ext>
            </a:extLst>
          </p:cNvPr>
          <p:cNvSpPr txBox="1"/>
          <p:nvPr/>
        </p:nvSpPr>
        <p:spPr>
          <a:xfrm>
            <a:off x="5861049" y="10405388"/>
            <a:ext cx="8382000" cy="400110"/>
          </a:xfrm>
          <a:prstGeom prst="rect">
            <a:avLst/>
          </a:prstGeom>
          <a:noFill/>
        </p:spPr>
        <p:txBody>
          <a:bodyPr wrap="square" rtlCol="0">
            <a:spAutoFit/>
          </a:bodyPr>
          <a:lstStyle/>
          <a:p>
            <a:pPr algn="ctr"/>
            <a:r>
              <a:rPr lang="ro-RO" sz="2000">
                <a:solidFill>
                  <a:srgbClr val="FF5A63"/>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https://european-digital-innovation-hubs.ec.europa.eu/home</a:t>
            </a:r>
          </a:p>
        </p:txBody>
      </p:sp>
      <p:sp>
        <p:nvSpPr>
          <p:cNvPr id="17" name="TextBox 16">
            <a:extLst>
              <a:ext uri="{FF2B5EF4-FFF2-40B4-BE49-F238E27FC236}">
                <a16:creationId xmlns:a16="http://schemas.microsoft.com/office/drawing/2014/main" id="{9F3C7FDF-B385-E793-D4A3-B4A4EC5D96B0}"/>
              </a:ext>
            </a:extLst>
          </p:cNvPr>
          <p:cNvSpPr txBox="1"/>
          <p:nvPr/>
        </p:nvSpPr>
        <p:spPr>
          <a:xfrm>
            <a:off x="1216694" y="6948128"/>
            <a:ext cx="8290936" cy="2246769"/>
          </a:xfrm>
          <a:prstGeom prst="rect">
            <a:avLst/>
          </a:prstGeom>
          <a:noFill/>
        </p:spPr>
        <p:txBody>
          <a:bodyPr wrap="square">
            <a:spAutoFit/>
          </a:bodyPr>
          <a:lstStyle/>
          <a:p>
            <a:pPr>
              <a:spcAft>
                <a:spcPts val="800"/>
              </a:spcAft>
            </a:pPr>
            <a:r>
              <a:rPr lang="ro-RO" sz="2800"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Având la dispoziție aceste materiale, puteți juca un rol esențial în amplificarea mesajului și a impactului rețelei EDIH. Implicarea dumneavoastră ca factor de multiplicare va contribui la accelerarea transformării digitale, a inovării și a creșterii în întreaga Uniune Europeană. </a:t>
            </a:r>
          </a:p>
        </p:txBody>
      </p:sp>
      <p:sp>
        <p:nvSpPr>
          <p:cNvPr id="85" name="Round Same-side Corner of Rectangle 84">
            <a:extLst>
              <a:ext uri="{FF2B5EF4-FFF2-40B4-BE49-F238E27FC236}">
                <a16:creationId xmlns:a16="http://schemas.microsoft.com/office/drawing/2014/main" id="{ADD83E7D-3083-15E6-AD41-288E9F39A85F}"/>
              </a:ext>
            </a:extLst>
          </p:cNvPr>
          <p:cNvSpPr/>
          <p:nvPr/>
        </p:nvSpPr>
        <p:spPr>
          <a:xfrm rot="16200000">
            <a:off x="14016860" y="4330773"/>
            <a:ext cx="1032637" cy="7979260"/>
          </a:xfrm>
          <a:prstGeom prst="round2SameRect">
            <a:avLst/>
          </a:prstGeom>
          <a:solidFill>
            <a:srgbClr val="F8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pic>
        <p:nvPicPr>
          <p:cNvPr id="79" name="Picture 78">
            <a:extLst>
              <a:ext uri="{FF2B5EF4-FFF2-40B4-BE49-F238E27FC236}">
                <a16:creationId xmlns:a16="http://schemas.microsoft.com/office/drawing/2014/main" id="{BE6760BC-37B6-395F-7528-F203FE4C62A5}"/>
              </a:ext>
            </a:extLst>
          </p:cNvPr>
          <p:cNvPicPr>
            <a:picLocks noChangeAspect="1"/>
          </p:cNvPicPr>
          <p:nvPr/>
        </p:nvPicPr>
        <p:blipFill>
          <a:blip r:embed="rId12"/>
          <a:stretch>
            <a:fillRect/>
          </a:stretch>
        </p:blipFill>
        <p:spPr>
          <a:xfrm>
            <a:off x="13460761" y="8985389"/>
            <a:ext cx="2580358" cy="707886"/>
          </a:xfrm>
          <a:prstGeom prst="rect">
            <a:avLst/>
          </a:prstGeom>
        </p:spPr>
      </p:pic>
      <p:sp>
        <p:nvSpPr>
          <p:cNvPr id="90" name="TextBox 89">
            <a:extLst>
              <a:ext uri="{FF2B5EF4-FFF2-40B4-BE49-F238E27FC236}">
                <a16:creationId xmlns:a16="http://schemas.microsoft.com/office/drawing/2014/main" id="{013CC013-3DED-E918-00D9-486713B2C0D7}"/>
              </a:ext>
            </a:extLst>
          </p:cNvPr>
          <p:cNvSpPr txBox="1"/>
          <p:nvPr/>
        </p:nvSpPr>
        <p:spPr>
          <a:xfrm>
            <a:off x="11235364" y="7819025"/>
            <a:ext cx="7287445" cy="1107996"/>
          </a:xfrm>
          <a:prstGeom prst="rect">
            <a:avLst/>
          </a:prstGeom>
          <a:noFill/>
        </p:spPr>
        <p:txBody>
          <a:bodyPr wrap="square">
            <a:spAutoFit/>
          </a:bodyPr>
          <a:lstStyle/>
          <a:p>
            <a:r>
              <a:rPr lang="ro-RO" sz="2200" dirty="0">
                <a:latin typeface="Arial" panose="020B0604020202020204" pitchFamily="34" charset="0"/>
                <a:cs typeface="Arial" panose="020B0604020202020204" pitchFamily="34" charset="0"/>
              </a:rPr>
              <a:t>Dacă aveți nevoie de consiliere sau aveți întrebări cu privire la acest set de instrumente, vă rugăm să ne contactați la adresa: </a:t>
            </a:r>
            <a:r>
              <a:rPr lang="ro-RO" sz="2200" dirty="0">
                <a:latin typeface="Arial" panose="020B0604020202020204" pitchFamily="34" charset="0"/>
                <a:cs typeface="Arial" panose="020B0604020202020204" pitchFamily="34" charset="0"/>
                <a:hlinkClick r:id="rId13"/>
              </a:rPr>
              <a:t>info@edihnetwork.eu</a:t>
            </a:r>
          </a:p>
        </p:txBody>
      </p:sp>
      <p:sp>
        <p:nvSpPr>
          <p:cNvPr id="91" name="Round Same-side Corner of Rectangle 90">
            <a:extLst>
              <a:ext uri="{FF2B5EF4-FFF2-40B4-BE49-F238E27FC236}">
                <a16:creationId xmlns:a16="http://schemas.microsoft.com/office/drawing/2014/main" id="{37E0362B-F276-CE50-F0A8-95B00A0E07D4}"/>
              </a:ext>
            </a:extLst>
          </p:cNvPr>
          <p:cNvSpPr/>
          <p:nvPr/>
        </p:nvSpPr>
        <p:spPr>
          <a:xfrm rot="16200000">
            <a:off x="14209182" y="3700582"/>
            <a:ext cx="647991" cy="6782777"/>
          </a:xfrm>
          <a:prstGeom prst="round2SameRect">
            <a:avLst>
              <a:gd name="adj1" fmla="val 50000"/>
              <a:gd name="adj2" fmla="val 46440"/>
            </a:avLst>
          </a:prstGeom>
          <a:solidFill>
            <a:srgbClr val="006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81" name="TextBox 80">
            <a:extLst>
              <a:ext uri="{FF2B5EF4-FFF2-40B4-BE49-F238E27FC236}">
                <a16:creationId xmlns:a16="http://schemas.microsoft.com/office/drawing/2014/main" id="{423D2F4B-685F-70BE-1B03-D35CF4D66FFA}"/>
              </a:ext>
            </a:extLst>
          </p:cNvPr>
          <p:cNvSpPr txBox="1"/>
          <p:nvPr/>
        </p:nvSpPr>
        <p:spPr>
          <a:xfrm>
            <a:off x="11458321" y="6725202"/>
            <a:ext cx="6366130" cy="1323439"/>
          </a:xfrm>
          <a:prstGeom prst="rect">
            <a:avLst/>
          </a:prstGeom>
          <a:noFill/>
          <a:effectLst/>
        </p:spPr>
        <p:txBody>
          <a:bodyPr wrap="square">
            <a:spAutoFit/>
          </a:bodyPr>
          <a:lstStyle/>
          <a:p>
            <a:r>
              <a:rPr lang="ro-RO" sz="4000" dirty="0">
                <a:solidFill>
                  <a:schemeClr val="bg2"/>
                </a:solidFill>
                <a:latin typeface="Arial" panose="020B0604020202020204" pitchFamily="34" charset="0"/>
                <a:cs typeface="Arial" panose="020B0604020202020204" pitchFamily="34" charset="0"/>
              </a:rPr>
              <a:t>Vrem să vă aflăm părerea dumneavoastră!</a:t>
            </a:r>
          </a:p>
        </p:txBody>
      </p:sp>
      <p:pic>
        <p:nvPicPr>
          <p:cNvPr id="2" name="Picture 1">
            <a:extLst>
              <a:ext uri="{FF2B5EF4-FFF2-40B4-BE49-F238E27FC236}">
                <a16:creationId xmlns:a16="http://schemas.microsoft.com/office/drawing/2014/main" id="{8100B3EF-9279-CA4A-94C6-6DCE0A99B399}"/>
              </a:ext>
            </a:extLst>
          </p:cNvPr>
          <p:cNvPicPr>
            <a:picLocks noChangeAspect="1"/>
          </p:cNvPicPr>
          <p:nvPr/>
        </p:nvPicPr>
        <p:blipFill>
          <a:blip r:embed="rId14"/>
          <a:stretch>
            <a:fillRect/>
          </a:stretch>
        </p:blipFill>
        <p:spPr>
          <a:xfrm>
            <a:off x="663057" y="1872500"/>
            <a:ext cx="1048178" cy="1013239"/>
          </a:xfrm>
          <a:prstGeom prst="rect">
            <a:avLst/>
          </a:prstGeom>
        </p:spPr>
      </p:pic>
      <p:pic>
        <p:nvPicPr>
          <p:cNvPr id="3" name="Picture 2">
            <a:extLst>
              <a:ext uri="{FF2B5EF4-FFF2-40B4-BE49-F238E27FC236}">
                <a16:creationId xmlns:a16="http://schemas.microsoft.com/office/drawing/2014/main" id="{56B2AB1C-75B8-87E9-1A4C-D41431BF00EB}"/>
              </a:ext>
            </a:extLst>
          </p:cNvPr>
          <p:cNvPicPr>
            <a:picLocks noChangeAspect="1"/>
          </p:cNvPicPr>
          <p:nvPr/>
        </p:nvPicPr>
        <p:blipFill>
          <a:blip r:embed="rId15"/>
          <a:stretch>
            <a:fillRect/>
          </a:stretch>
        </p:blipFill>
        <p:spPr>
          <a:xfrm>
            <a:off x="747086" y="4385585"/>
            <a:ext cx="939215" cy="950352"/>
          </a:xfrm>
          <a:prstGeom prst="rect">
            <a:avLst/>
          </a:prstGeom>
        </p:spPr>
      </p:pic>
      <p:pic>
        <p:nvPicPr>
          <p:cNvPr id="5" name="Picture 4">
            <a:extLst>
              <a:ext uri="{FF2B5EF4-FFF2-40B4-BE49-F238E27FC236}">
                <a16:creationId xmlns:a16="http://schemas.microsoft.com/office/drawing/2014/main" id="{72D7C869-32E8-C9C7-2F09-6FE465D1382B}"/>
              </a:ext>
            </a:extLst>
          </p:cNvPr>
          <p:cNvPicPr>
            <a:picLocks noChangeAspect="1"/>
          </p:cNvPicPr>
          <p:nvPr/>
        </p:nvPicPr>
        <p:blipFill>
          <a:blip r:embed="rId16"/>
          <a:stretch>
            <a:fillRect/>
          </a:stretch>
        </p:blipFill>
        <p:spPr>
          <a:xfrm>
            <a:off x="10137538" y="1954002"/>
            <a:ext cx="1097826" cy="805073"/>
          </a:xfrm>
          <a:prstGeom prst="rect">
            <a:avLst/>
          </a:prstGeom>
        </p:spPr>
      </p:pic>
      <p:pic>
        <p:nvPicPr>
          <p:cNvPr id="6" name="Picture 5">
            <a:extLst>
              <a:ext uri="{FF2B5EF4-FFF2-40B4-BE49-F238E27FC236}">
                <a16:creationId xmlns:a16="http://schemas.microsoft.com/office/drawing/2014/main" id="{10297F9F-518B-A1F8-5D6E-BC21401682C8}"/>
              </a:ext>
            </a:extLst>
          </p:cNvPr>
          <p:cNvPicPr>
            <a:picLocks noChangeAspect="1"/>
          </p:cNvPicPr>
          <p:nvPr/>
        </p:nvPicPr>
        <p:blipFill>
          <a:blip r:embed="rId17"/>
          <a:stretch>
            <a:fillRect/>
          </a:stretch>
        </p:blipFill>
        <p:spPr>
          <a:xfrm>
            <a:off x="10208238" y="4413302"/>
            <a:ext cx="1027126" cy="1027126"/>
          </a:xfrm>
          <a:prstGeom prst="rect">
            <a:avLst/>
          </a:prstGeom>
        </p:spPr>
      </p:pic>
    </p:spTree>
    <p:extLst>
      <p:ext uri="{BB962C8B-B14F-4D97-AF65-F5344CB8AC3E}">
        <p14:creationId xmlns:p14="http://schemas.microsoft.com/office/powerpoint/2010/main" val="2804756480"/>
      </p:ext>
    </p:extLst>
  </p:cSld>
  <p:clrMapOvr>
    <a:masterClrMapping/>
  </p:clrMapOvr>
</p:sld>
</file>

<file path=ppt/theme/theme1.xml><?xml version="1.0" encoding="utf-8"?>
<a:theme xmlns:a="http://schemas.openxmlformats.org/drawingml/2006/main" name="Blue Background">
  <a:themeElements>
    <a:clrScheme name="EDIH">
      <a:dk1>
        <a:srgbClr val="000000"/>
      </a:dk1>
      <a:lt1>
        <a:srgbClr val="F6EFEB"/>
      </a:lt1>
      <a:dk2>
        <a:srgbClr val="000000"/>
      </a:dk2>
      <a:lt2>
        <a:srgbClr val="F7F6F1"/>
      </a:lt2>
      <a:accent1>
        <a:srgbClr val="FF5A63"/>
      </a:accent1>
      <a:accent2>
        <a:srgbClr val="0064FF"/>
      </a:accent2>
      <a:accent3>
        <a:srgbClr val="FFCF00"/>
      </a:accent3>
      <a:accent4>
        <a:srgbClr val="934B4F"/>
      </a:accent4>
      <a:accent5>
        <a:srgbClr val="8EA2AC"/>
      </a:accent5>
      <a:accent6>
        <a:srgbClr val="4E0E00"/>
      </a:accent6>
      <a:hlink>
        <a:srgbClr val="0064FF"/>
      </a:hlink>
      <a:folHlink>
        <a:srgbClr val="FFCF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mag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04b4288-15a6-4b36-801c-a9875e40b072" xsi:nil="true"/>
    <lcf76f155ced4ddcb4097134ff3c332f xmlns="fb6c068c-bc2d-4620-b517-6a4d82a7e16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20D94BF79903409A44EFD8C6ED4DE5" ma:contentTypeVersion="16" ma:contentTypeDescription="Crée un document." ma:contentTypeScope="" ma:versionID="c6746d1e52f33582671a2e5db4917b3d">
  <xsd:schema xmlns:xsd="http://www.w3.org/2001/XMLSchema" xmlns:xs="http://www.w3.org/2001/XMLSchema" xmlns:p="http://schemas.microsoft.com/office/2006/metadata/properties" xmlns:ns2="fb6c068c-bc2d-4620-b517-6a4d82a7e161" xmlns:ns3="604b4288-15a6-4b36-801c-a9875e40b072" targetNamespace="http://schemas.microsoft.com/office/2006/metadata/properties" ma:root="true" ma:fieldsID="59e4dad0fc5ac14b823fb1eb8aecf34f" ns2:_="" ns3:_="">
    <xsd:import namespace="fb6c068c-bc2d-4620-b517-6a4d82a7e161"/>
    <xsd:import namespace="604b4288-15a6-4b36-801c-a9875e40b07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6c068c-bc2d-4620-b517-6a4d82a7e1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4b4288-15a6-4b36-801c-a9875e40b07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7641ba8-07ce-462e-98b3-ee815b0068f9}" ma:internalName="TaxCatchAll" ma:showField="CatchAllData" ma:web="604b4288-15a6-4b36-801c-a9875e40b07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ABB390-BC27-4D5B-8DEB-8804567FF4BF}">
  <ds:schemaRefs>
    <ds:schemaRef ds:uri="http://schemas.microsoft.com/sharepoint/v3/contenttype/forms"/>
  </ds:schemaRefs>
</ds:datastoreItem>
</file>

<file path=customXml/itemProps2.xml><?xml version="1.0" encoding="utf-8"?>
<ds:datastoreItem xmlns:ds="http://schemas.openxmlformats.org/officeDocument/2006/customXml" ds:itemID="{BD1C816D-FD5D-4E38-A8F5-9437607A4DFF}">
  <ds:schemaRefs>
    <ds:schemaRef ds:uri="http://schemas.microsoft.com/office/infopath/2007/PartnerControls"/>
    <ds:schemaRef ds:uri="http://purl.org/dc/dcmitype/"/>
    <ds:schemaRef ds:uri="http://www.w3.org/XML/1998/namespace"/>
    <ds:schemaRef ds:uri="fb6c068c-bc2d-4620-b517-6a4d82a7e161"/>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terms/"/>
    <ds:schemaRef ds:uri="604b4288-15a6-4b36-801c-a9875e40b072"/>
  </ds:schemaRefs>
</ds:datastoreItem>
</file>

<file path=customXml/itemProps3.xml><?xml version="1.0" encoding="utf-8"?>
<ds:datastoreItem xmlns:ds="http://schemas.openxmlformats.org/officeDocument/2006/customXml" ds:itemID="{13C61577-1468-4C3E-952E-E1B56FD995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6c068c-bc2d-4620-b517-6a4d82a7e161"/>
    <ds:schemaRef ds:uri="604b4288-15a6-4b36-801c-a9875e40b0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2653</TotalTime>
  <Words>865</Words>
  <Application>Microsoft Office PowerPoint</Application>
  <PresentationFormat>Custom</PresentationFormat>
  <Paragraphs>51</Paragraphs>
  <Slides>5</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EC Square Sans Pro</vt:lpstr>
      <vt:lpstr>Calibri</vt:lpstr>
      <vt:lpstr>Arial</vt:lpstr>
      <vt:lpstr>Times New Roman</vt:lpstr>
      <vt:lpstr>Blue Background</vt:lpstr>
      <vt:lpstr>Image background</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V5_PPT</dc:title>
  <dc:subject/>
  <dc:creator/>
  <cp:keywords/>
  <dc:description/>
  <cp:lastModifiedBy>GKOURMA Adriana</cp:lastModifiedBy>
  <cp:revision>50</cp:revision>
  <dcterms:created xsi:type="dcterms:W3CDTF">2022-09-13T15:48:24Z</dcterms:created>
  <dcterms:modified xsi:type="dcterms:W3CDTF">2024-04-01T12:10:33Z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2022-09-13T10:00:00Z</vt:filetime>
  </property>
  <property fmtid="{D5CDD505-2E9C-101B-9397-08002B2CF9AE}" pid="3" name="Creator">
    <vt:lpwstr>Adobe Illustrator 26.5 (Macintosh)</vt:lpwstr>
  </property>
  <property fmtid="{D5CDD505-2E9C-101B-9397-08002B2CF9AE}" pid="4" name="LastSaved">
    <vt:filetime>2022-09-13T10:00:00Z</vt:filetime>
  </property>
  <property fmtid="{D5CDD505-2E9C-101B-9397-08002B2CF9AE}" pid="5" name="MSIP_Label_6bd9ddd1-4d20-43f6-abfa-fc3c07406f94_Enabled">
    <vt:lpwstr>true</vt:lpwstr>
  </property>
  <property fmtid="{D5CDD505-2E9C-101B-9397-08002B2CF9AE}" pid="6" name="MSIP_Label_6bd9ddd1-4d20-43f6-abfa-fc3c07406f94_SetDate">
    <vt:lpwstr>2023-11-20T13:27:41Z</vt:lpwstr>
  </property>
  <property fmtid="{D5CDD505-2E9C-101B-9397-08002B2CF9AE}" pid="7" name="MSIP_Label_6bd9ddd1-4d20-43f6-abfa-fc3c07406f94_Method">
    <vt:lpwstr>Standard</vt:lpwstr>
  </property>
  <property fmtid="{D5CDD505-2E9C-101B-9397-08002B2CF9AE}" pid="8" name="MSIP_Label_6bd9ddd1-4d20-43f6-abfa-fc3c07406f94_Name">
    <vt:lpwstr>Commission Use</vt:lpwstr>
  </property>
  <property fmtid="{D5CDD505-2E9C-101B-9397-08002B2CF9AE}" pid="9" name="MSIP_Label_6bd9ddd1-4d20-43f6-abfa-fc3c07406f94_SiteId">
    <vt:lpwstr>b24c8b06-522c-46fe-9080-70926f8dddb1</vt:lpwstr>
  </property>
  <property fmtid="{D5CDD505-2E9C-101B-9397-08002B2CF9AE}" pid="10" name="MSIP_Label_6bd9ddd1-4d20-43f6-abfa-fc3c07406f94_ActionId">
    <vt:lpwstr>029120d2-997a-49d4-8380-b58b4682d0e7</vt:lpwstr>
  </property>
  <property fmtid="{D5CDD505-2E9C-101B-9397-08002B2CF9AE}" pid="11" name="MSIP_Label_6bd9ddd1-4d20-43f6-abfa-fc3c07406f94_ContentBits">
    <vt:lpwstr>0</vt:lpwstr>
  </property>
  <property fmtid="{D5CDD505-2E9C-101B-9397-08002B2CF9AE}" pid="12" name="ContentTypeId">
    <vt:lpwstr>0x010100D920D94BF79903409A44EFD8C6ED4DE5</vt:lpwstr>
  </property>
  <property fmtid="{D5CDD505-2E9C-101B-9397-08002B2CF9AE}" pid="13" name="MediaServiceImageTags">
    <vt:lpwstr/>
  </property>
</Properties>
</file>