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83b4f371-e610-4fc2-be37-eba1beaf4cee" providerId="ADAL" clId="{13A5F832-09A5-4CFE-A038-21723FCA91C5}"/>
    <pc:docChg chg="modSld">
      <pc:chgData name="LAMPROPOULOU Anna" userId="83b4f371-e610-4fc2-be37-eba1beaf4cee" providerId="ADAL" clId="{13A5F832-09A5-4CFE-A038-21723FCA91C5}" dt="2024-03-28T14:25:45.691" v="5" actId="207"/>
      <pc:docMkLst>
        <pc:docMk/>
      </pc:docMkLst>
      <pc:sldChg chg="modSp mod">
        <pc:chgData name="LAMPROPOULOU Anna" userId="83b4f371-e610-4fc2-be37-eba1beaf4cee" providerId="ADAL" clId="{13A5F832-09A5-4CFE-A038-21723FCA91C5}" dt="2024-03-28T14:24:06.951" v="2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13A5F832-09A5-4CFE-A038-21723FCA91C5}" dt="2024-03-28T14:23:17.924" v="0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13A5F832-09A5-4CFE-A038-21723FCA91C5}" dt="2024-03-28T14:23:32.822" v="1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3A5F832-09A5-4CFE-A038-21723FCA91C5}" dt="2024-03-28T14:24:06.951" v="2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13A5F832-09A5-4CFE-A038-21723FCA91C5}" dt="2024-03-28T14:25:45.691" v="5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13A5F832-09A5-4CFE-A038-21723FCA91C5}" dt="2024-03-28T14:25:38.439" v="3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13A5F832-09A5-4CFE-A038-21723FCA91C5}" dt="2024-03-28T14:25:41.983" v="4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3A5F832-09A5-4CFE-A038-21723FCA91C5}" dt="2024-03-28T14:25:45.691" v="5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LAMPROPOULOU Anna" userId="S::alampro@netcompany.com::83b4f371-e610-4fc2-be37-eba1beaf4cee" providerId="AD" clId="Web-{B5F55EB2-DE73-1363-3A84-844ABB0A2C67}"/>
    <pc:docChg chg="modSld">
      <pc:chgData name="LAMPROPOULOU Anna" userId="S::alampro@netcompany.com::83b4f371-e610-4fc2-be37-eba1beaf4cee" providerId="AD" clId="Web-{B5F55EB2-DE73-1363-3A84-844ABB0A2C67}" dt="2024-03-28T14:21:46.399" v="14" actId="20577"/>
      <pc:docMkLst>
        <pc:docMk/>
      </pc:docMkLst>
      <pc:sldChg chg="modSp">
        <pc:chgData name="LAMPROPOULOU Anna" userId="S::alampro@netcompany.com::83b4f371-e610-4fc2-be37-eba1beaf4cee" providerId="AD" clId="Web-{B5F55EB2-DE73-1363-3A84-844ABB0A2C67}" dt="2024-03-28T14:21:33.211" v="7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B5F55EB2-DE73-1363-3A84-844ABB0A2C67}" dt="2024-03-28T14:21:32.836" v="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32.945" v="3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33.086" v="5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33.211" v="7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B5F55EB2-DE73-1363-3A84-844ABB0A2C67}" dt="2024-03-28T14:21:46.399" v="14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B5F55EB2-DE73-1363-3A84-844ABB0A2C67}" dt="2024-03-28T14:21:46.118" v="9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46.227" v="11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46.336" v="13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B5F55EB2-DE73-1363-3A84-844ABB0A2C67}" dt="2024-03-28T14:21:46.399" v="14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3F6D2B38-C03A-4D47-BF01-F0EA421ED815}"/>
    <pc:docChg chg="modSld">
      <pc:chgData name="GKOURMA Adriana" userId="6c1bde2e-c56c-4733-9819-bee0f5f6d3a6" providerId="ADAL" clId="{3F6D2B38-C03A-4D47-BF01-F0EA421ED815}" dt="2024-04-01T12:11:33.740" v="3" actId="14100"/>
      <pc:docMkLst>
        <pc:docMk/>
      </pc:docMkLst>
      <pc:sldChg chg="modSp mod">
        <pc:chgData name="GKOURMA Adriana" userId="6c1bde2e-c56c-4733-9819-bee0f5f6d3a6" providerId="ADAL" clId="{3F6D2B38-C03A-4D47-BF01-F0EA421ED815}" dt="2024-04-01T12:11:24.693" v="2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3F6D2B38-C03A-4D47-BF01-F0EA421ED815}" dt="2024-04-01T12:11:06.219" v="1" actId="14100"/>
          <ac:spMkLst>
            <pc:docMk/>
            <pc:sldMk cId="977502121" sldId="278"/>
            <ac:spMk id="32" creationId="{CD294DE4-CF46-9F3E-A488-41A427598EA5}"/>
          </ac:spMkLst>
        </pc:spChg>
        <pc:spChg chg="mod">
          <ac:chgData name="GKOURMA Adriana" userId="6c1bde2e-c56c-4733-9819-bee0f5f6d3a6" providerId="ADAL" clId="{3F6D2B38-C03A-4D47-BF01-F0EA421ED815}" dt="2024-04-01T12:11:24.693" v="2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3F6D2B38-C03A-4D47-BF01-F0EA421ED815}" dt="2024-04-01T12:11:33.740" v="3" actId="14100"/>
        <pc:sldMkLst>
          <pc:docMk/>
          <pc:sldMk cId="3071119776" sldId="279"/>
        </pc:sldMkLst>
        <pc:spChg chg="mod">
          <ac:chgData name="GKOURMA Adriana" userId="6c1bde2e-c56c-4733-9819-bee0f5f6d3a6" providerId="ADAL" clId="{3F6D2B38-C03A-4D47-BF01-F0EA421ED815}" dt="2024-04-01T12:11:33.740" v="3" actId="14100"/>
          <ac:spMkLst>
            <pc:docMk/>
            <pc:sldMk cId="3071119776" sldId="279"/>
            <ac:spMk id="12" creationId="{C857DB31-C8F5-087C-6040-B6CF66ADF8B9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sk-SK" sz="7200" b="1">
                <a:solidFill>
                  <a:schemeClr val="bg2"/>
                </a:solidFill>
              </a:rPr>
              <a:t>Sieť európskych centier digitálnych inovácií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b="0">
                <a:solidFill>
                  <a:srgbClr val="FFFEFB"/>
                </a:solidFill>
              </a:rPr>
              <a:t>Na čele digitálnej transformácie EÚ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Jadrom európskej digitálnej revolúcie je sieť európskych centier digitálnych inovácií (EDIH).</a:t>
            </a:r>
          </a:p>
          <a:p>
            <a:r>
              <a:rPr lang="sk-SK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Tvorí ju dynamická celoeurópska komunita odborníkov, ktorí sa usilujú pretvoriť digitálne prostredie pre malé a stredné podniky a organizácie verejného sektora.</a:t>
            </a:r>
            <a:r>
              <a:rPr lang="sk-SK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k-SK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Európske centrá digitálnych inovácií sú zdrojom digitálnych znalostí, ktorý malým a stredným podnikom pomáha zorientovať sa v dnešnom turbulentnom svete závislom od technológií.</a:t>
            </a:r>
            <a:br>
              <a:rPr lang="sk-SK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Podniky, ktoré využijú potenciál digitalizácie, môžu zlepšiť svoje výrobné procesy, zvýšiť efektívnosť a predbehnúť konkurenciu</a:t>
            </a:r>
            <a:r>
              <a:rPr lang="sk-SK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k-SK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Poslanie siete EDIH presahuje rámec digitálnych zručností.</a:t>
            </a:r>
            <a:br>
              <a:rPr lang="sk-SK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Vychádza z vedomého a zodpovedného prístupu k poskytovaniu služieb, ktoré podporujú environmentálnu udržateľnosť.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sk-SK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pod vedením Európskej komisie spája viac ako 200 centier digitálnych inovácií (EDIH), ktoré sú strategicky rozmiestnené v členských štátoch EÚ, ako aj na Islande a v Lichtenštajnsku a Nórsku.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6"/>
            <a:ext cx="9525000" cy="603167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171739" y="9203763"/>
            <a:ext cx="9642188" cy="688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sk-SK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Vydajte sa s nami na túto vzrušujúcu cestu a pomôžte nám utvárať digitálnu budúcnosť Európy! </a:t>
            </a:r>
            <a:r>
              <a:rPr lang="sk-SK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čele digitálnej transformácie EÚ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sk-SK" sz="13000" b="1">
                <a:solidFill>
                  <a:schemeClr val="accent1"/>
                </a:solidFill>
              </a:rPr>
              <a:t>Zapojte 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3007316"/>
            <a:ext cx="19134137" cy="838200"/>
          </a:xfrm>
        </p:spPr>
        <p:txBody>
          <a:bodyPr>
            <a:noAutofit/>
          </a:bodyPr>
          <a:lstStyle/>
          <a:p>
            <a:r>
              <a:rPr lang="sk-SK" sz="4800" b="0" dirty="0">
                <a:solidFill>
                  <a:schemeClr val="accent2"/>
                </a:solidFill>
              </a:rPr>
              <a:t>Ako môžete pomôcť spropagovať sieť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Podporte sieť EDIH a jej poslanie tak, že napíšete a uverejníte informatívny článok či inšpirujúci blogový príspevok alebo urobíte pútavý rozhovor so zástupcami centra digitálnych inovácií. </a:t>
            </a:r>
          </a:p>
          <a:p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Podeľte sa s naším tímom o svoje tvorivé nápady a postrehy.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663055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k-S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Prepojte svoje vlastné činnosti s aktivitami siete EDIH (napríklad uverejňujte relevantné správy na svojich webových stránkach alebo vo svojom bulletine, umiestnite na svoju platformu odkaz </a:t>
            </a:r>
            <a:r>
              <a:rPr lang="sk-SK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webové stránky siete EDIH</a:t>
            </a:r>
            <a:r>
              <a:rPr lang="sk-S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zúčastňujte sa na podujatiach zameraných na digitálne inovácie alebo ich organizujte a uverejňujte poznatky o digitálnej transformácii na svojich účtoch na sociálnych sieťach).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Diskutujte o sieti EDIH s kolegami, sieťami kontaktov a ďalšími partnermi a zabezpečte, aby materiály o sieti EDIH z tohto súboru nástrojov boli ľahko dostupné na vašich komunikačných kanáloch.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Podporte poslanie siete EDIH zdieľaním, ďalším šírením a podporou súvisiaceho obsahu sociálnych médií.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Využite každú príležitosť na podporu siete EDIH pomocou komunikačných materiálov z tohto súboru nástrojov.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digitálnej transformácie EÚ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Video</a:t>
            </a:r>
            <a:endParaRPr lang="sk-SK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Použite toto video ako príťažlivý spôsob na prezentáciu dôležitej činnosti, cieľov a úspechov siete. Zdieľajte ho na rôznych platformách, aby ste oslovili širšie publikum.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Brožúra o službách</a:t>
            </a:r>
            <a:endParaRPr lang="sk-SK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Rozdávajte našu informatívnu brožúru o službách potenciálnym záujemcom a partnerom, aby ste im poskytli podrobný prehľad o našich službách a výhodách pre klientov.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Rolovací banner</a:t>
            </a:r>
            <a:endParaRPr lang="sk-SK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Vystavte tento pútavý rolovací banner na podujatiach, konferenciách alebo seminároch, aby ste pritiahli pozornosť a podnietili debatu o sieti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sk-SK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k-SK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Komunikačné materiály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sk-SK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Naše komplexné komunikačné materiály, ktoré boli navrhnuté tak, aby vaše informačné aktivity získali dosah a pozornosť, vám pomôžu účinne propagovať poslanie siete.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Uverejnite našu infografiku na svojich sociálnych sieťach, webových stránkach alebo v prezentáciách, aby ste zrozumiteľne a pútavo podali kľúčové informácie o sieti EDIH.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digitálnej transformácie EÚ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Pozadie na online stretnutia</a:t>
            </a:r>
            <a:endParaRPr lang="sk-SK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Použite počas webinárov alebo virtuálnych stretnutí naše špeciálne pozadie určené pre online stretnutia, podnietite tak diskusie o sieti.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Webový banner</a:t>
            </a:r>
            <a:endParaRPr lang="sk-SK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Pridajte na svoje webové stránky náš banner, zlepšite tak viditeľnosť siete a podporte jej poslanie.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E-mailový banner</a:t>
            </a:r>
            <a:endParaRPr lang="sk-SK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1950">
                <a:latin typeface="Arial"/>
                <a:cs typeface="Arial"/>
              </a:rPr>
              <a:t>Pridajte si do e-mailových podpisov alebo informačných bulletinov tento banner, aby ste pri kontakte so svojimi pracovnými partnermi upozorňovali na sieť EDIH.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81419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Príspevky v sociálnych médiách</a:t>
            </a:r>
            <a:endParaRPr lang="sk-SK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89582" y="2171716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Ušetrite si čas a námahu vďaka našim vzorovým príspevkom na sociálne siete. Tieto príspevky sú navrhnuté tak, aby upútali pozornosť a ľahko sa zdieľali, čo vám uľahčí šírenie informácií o sieti.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digitálnej transformácie EÚ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k-SK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týmito materiálmi môžete významne prispieť k rozšíreniu posolstva a dosahu siete EDIH. Keď sa zapojíte ako multiplikátor, pomôžete tým urýchliť digitálnu transformáciu, inovácie a rast v celej Európskej únii.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9187616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042650" y="8117814"/>
            <a:ext cx="8519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Ak máte o tomto súbore nástrojov nejaké otázky alebo sa potrebujete poradiť, napíšte nám na adresu: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 info@edihnetwork.eu</a:t>
            </a: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4" y="6970940"/>
            <a:ext cx="6782777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sk-SK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Zaujímajú nás vaše názory!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C816D-FD5D-4E38-A8F5-9437607A4DFF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04b4288-15a6-4b36-801c-a9875e40b072"/>
    <ds:schemaRef ds:uri="fb6c068c-bc2d-4620-b517-6a4d82a7e161"/>
  </ds:schemaRefs>
</ds:datastoreItem>
</file>

<file path=customXml/itemProps2.xml><?xml version="1.0" encoding="utf-8"?>
<ds:datastoreItem xmlns:ds="http://schemas.openxmlformats.org/officeDocument/2006/customXml" ds:itemID="{056124AD-18EF-4BFA-9933-E7349A3FB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720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50</cp:revision>
  <dcterms:created xsi:type="dcterms:W3CDTF">2022-09-13T15:48:24Z</dcterms:created>
  <dcterms:modified xsi:type="dcterms:W3CDTF">2024-04-01T12:11:34Z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