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6" r:id="rId4"/>
    <p:sldMasterId id="2147483672" r:id="rId5"/>
  </p:sldMasterIdLst>
  <p:notesMasterIdLst>
    <p:notesMasterId r:id="rId11"/>
  </p:notesMasterIdLst>
  <p:handoutMasterIdLst>
    <p:handoutMasterId r:id="rId12"/>
  </p:handoutMasterIdLst>
  <p:sldIdLst>
    <p:sldId id="325" r:id="rId6"/>
    <p:sldId id="278" r:id="rId7"/>
    <p:sldId id="279" r:id="rId8"/>
    <p:sldId id="270" r:id="rId9"/>
    <p:sldId id="280" r:id="rId10"/>
  </p:sldIdLst>
  <p:sldSz cx="20104100" cy="11309350"/>
  <p:notesSz cx="20104100" cy="11309350"/>
  <p:embeddedFontLst>
    <p:embeddedFont>
      <p:font typeface="EC Square Sans Pro" panose="020B0506040000020004" charset="0"/>
      <p:regular r:id="rId13"/>
      <p:bold r:id="rId14"/>
      <p:italic r:id="rId15"/>
      <p:boldItalic r:id="rId16"/>
    </p:embeddedFont>
  </p:embeddedFontLst>
  <p:defaultTextStyle>
    <a:defPPr>
      <a:defRPr lang="es-ES"/>
    </a:defPPr>
    <a:lvl1pPr marL="0" algn="l" defTabSz="9142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33" algn="l" defTabSz="9142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65" algn="l" defTabSz="9142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398" algn="l" defTabSz="9142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31" algn="l" defTabSz="9142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664" algn="l" defTabSz="9142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795" algn="l" defTabSz="9142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928" algn="l" defTabSz="9142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061" algn="l" defTabSz="9142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ivzeti oddelek" id="{3C3F4224-3D4E-1A40-9026-1CEF33E1F000}">
          <p14:sldIdLst>
            <p14:sldId id="325"/>
            <p14:sldId id="278"/>
            <p14:sldId id="279"/>
            <p14:sldId id="270"/>
            <p14:sldId id="28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6826" userDrawn="1">
          <p15:clr>
            <a:srgbClr val="A4A3A4"/>
          </p15:clr>
        </p15:guide>
        <p15:guide id="2" pos="332" userDrawn="1">
          <p15:clr>
            <a:srgbClr val="A4A3A4"/>
          </p15:clr>
        </p15:guide>
        <p15:guide id="3" pos="12332" userDrawn="1">
          <p15:clr>
            <a:srgbClr val="A4A3A4"/>
          </p15:clr>
        </p15:guide>
        <p15:guide id="4" pos="1292" userDrawn="1">
          <p15:clr>
            <a:srgbClr val="A4A3A4"/>
          </p15:clr>
        </p15:guide>
        <p15:guide id="5" orient="horz" pos="4330" userDrawn="1">
          <p15:clr>
            <a:srgbClr val="A4A3A4"/>
          </p15:clr>
        </p15:guide>
        <p15:guide id="6" pos="172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55A4357-2DA9-7DC9-3840-25A5A1D03555}" name="KENEHAN Mairead (CNECT)" initials="KM(" userId="S::Mairead.KENEHAN@ec.europa.eu::631832d6-b52f-42e8-bd0c-0d7de53353bb" providerId="AD"/>
  <p188:author id="{AD5F229B-458F-EFBA-55B2-72778008B977}" name="GKOURMA Adriana" initials="GA" userId="S::agkourma@netcompany.com::6c1bde2e-c56c-4733-9819-bee0f5f6d3a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34B4F"/>
    <a:srgbClr val="FFCF00"/>
    <a:srgbClr val="FF5A63"/>
    <a:srgbClr val="FFFEFB"/>
    <a:srgbClr val="0068FF"/>
    <a:srgbClr val="F8F5F1"/>
    <a:srgbClr val="F8F6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6826"/>
        <p:guide pos="332"/>
        <p:guide pos="12332"/>
        <p:guide pos="1292"/>
        <p:guide orient="horz" pos="4330"/>
        <p:guide pos="1724"/>
      </p:guideLst>
    </p:cSldViewPr>
  </p:slide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font" Target="fonts/font1.fntdata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2.xml"/><Relationship Id="rId12" Type="http://schemas.openxmlformats.org/officeDocument/2006/relationships/handoutMaster" Target="handoutMasters/handoutMaster1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font" Target="fonts/font4.fntdata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font" Target="fonts/font3.fntdata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font" Target="fonts/font2.fntdata"/><Relationship Id="rId22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MPROPOULOU Anna" userId="83b4f371-e610-4fc2-be37-eba1beaf4cee" providerId="ADAL" clId="{12090145-5B29-4D25-BBBB-38B88C014288}"/>
    <pc:docChg chg="custSel modSld">
      <pc:chgData name="LAMPROPOULOU Anna" userId="83b4f371-e610-4fc2-be37-eba1beaf4cee" providerId="ADAL" clId="{12090145-5B29-4D25-BBBB-38B88C014288}" dt="2024-03-28T14:35:38.408" v="5" actId="207"/>
      <pc:docMkLst>
        <pc:docMk/>
      </pc:docMkLst>
      <pc:sldChg chg="modSp mod">
        <pc:chgData name="LAMPROPOULOU Anna" userId="83b4f371-e610-4fc2-be37-eba1beaf4cee" providerId="ADAL" clId="{12090145-5B29-4D25-BBBB-38B88C014288}" dt="2024-03-28T14:33:57.103" v="2" actId="207"/>
        <pc:sldMkLst>
          <pc:docMk/>
          <pc:sldMk cId="1620281344" sldId="270"/>
        </pc:sldMkLst>
        <pc:spChg chg="mod">
          <ac:chgData name="LAMPROPOULOU Anna" userId="83b4f371-e610-4fc2-be37-eba1beaf4cee" providerId="ADAL" clId="{12090145-5B29-4D25-BBBB-38B88C014288}" dt="2024-03-28T14:33:19.907" v="0" actId="27636"/>
          <ac:spMkLst>
            <pc:docMk/>
            <pc:sldMk cId="1620281344" sldId="270"/>
            <ac:spMk id="3" creationId="{469276F1-1777-48B7-D42A-6BEB39CE32C8}"/>
          </ac:spMkLst>
        </pc:spChg>
        <pc:spChg chg="mod">
          <ac:chgData name="LAMPROPOULOU Anna" userId="83b4f371-e610-4fc2-be37-eba1beaf4cee" providerId="ADAL" clId="{12090145-5B29-4D25-BBBB-38B88C014288}" dt="2024-03-28T14:33:24.383" v="1" actId="207"/>
          <ac:spMkLst>
            <pc:docMk/>
            <pc:sldMk cId="1620281344" sldId="270"/>
            <ac:spMk id="27" creationId="{AA0349BC-E389-8B2D-6E81-04C15E2536A8}"/>
          </ac:spMkLst>
        </pc:spChg>
        <pc:spChg chg="mod">
          <ac:chgData name="LAMPROPOULOU Anna" userId="83b4f371-e610-4fc2-be37-eba1beaf4cee" providerId="ADAL" clId="{12090145-5B29-4D25-BBBB-38B88C014288}" dt="2024-03-28T14:33:57.103" v="2" actId="207"/>
          <ac:spMkLst>
            <pc:docMk/>
            <pc:sldMk cId="1620281344" sldId="270"/>
            <ac:spMk id="30" creationId="{D163881D-BBDA-2022-AB17-3780FD21FC17}"/>
          </ac:spMkLst>
        </pc:spChg>
      </pc:sldChg>
      <pc:sldChg chg="modSp mod">
        <pc:chgData name="LAMPROPOULOU Anna" userId="83b4f371-e610-4fc2-be37-eba1beaf4cee" providerId="ADAL" clId="{12090145-5B29-4D25-BBBB-38B88C014288}" dt="2024-03-28T14:35:38.408" v="5" actId="207"/>
        <pc:sldMkLst>
          <pc:docMk/>
          <pc:sldMk cId="2804756480" sldId="280"/>
        </pc:sldMkLst>
        <pc:spChg chg="mod">
          <ac:chgData name="LAMPROPOULOU Anna" userId="83b4f371-e610-4fc2-be37-eba1beaf4cee" providerId="ADAL" clId="{12090145-5B29-4D25-BBBB-38B88C014288}" dt="2024-03-28T14:34:28.750" v="3" actId="207"/>
          <ac:spMkLst>
            <pc:docMk/>
            <pc:sldMk cId="2804756480" sldId="280"/>
            <ac:spMk id="24" creationId="{E19A1BA8-F5B9-81C0-1F79-5D2D04529B48}"/>
          </ac:spMkLst>
        </pc:spChg>
        <pc:spChg chg="mod">
          <ac:chgData name="LAMPROPOULOU Anna" userId="83b4f371-e610-4fc2-be37-eba1beaf4cee" providerId="ADAL" clId="{12090145-5B29-4D25-BBBB-38B88C014288}" dt="2024-03-28T14:34:55.337" v="4" actId="207"/>
          <ac:spMkLst>
            <pc:docMk/>
            <pc:sldMk cId="2804756480" sldId="280"/>
            <ac:spMk id="27" creationId="{AA0349BC-E389-8B2D-6E81-04C15E2536A8}"/>
          </ac:spMkLst>
        </pc:spChg>
        <pc:spChg chg="mod">
          <ac:chgData name="LAMPROPOULOU Anna" userId="83b4f371-e610-4fc2-be37-eba1beaf4cee" providerId="ADAL" clId="{12090145-5B29-4D25-BBBB-38B88C014288}" dt="2024-03-28T14:35:38.408" v="5" actId="207"/>
          <ac:spMkLst>
            <pc:docMk/>
            <pc:sldMk cId="2804756480" sldId="280"/>
            <ac:spMk id="30" creationId="{D163881D-BBDA-2022-AB17-3780FD21FC17}"/>
          </ac:spMkLst>
        </pc:spChg>
      </pc:sldChg>
    </pc:docChg>
  </pc:docChgLst>
  <pc:docChgLst>
    <pc:chgData name="LAMPROPOULOU Anna" userId="S::alampro@netcompany.com::83b4f371-e610-4fc2-be37-eba1beaf4cee" providerId="AD" clId="Web-{56FD27FC-BAF7-316C-B47B-5DDF378BCD05}"/>
    <pc:docChg chg="modSld">
      <pc:chgData name="LAMPROPOULOU Anna" userId="S::alampro@netcompany.com::83b4f371-e610-4fc2-be37-eba1beaf4cee" providerId="AD" clId="Web-{56FD27FC-BAF7-316C-B47B-5DDF378BCD05}" dt="2024-03-28T14:36:25.695" v="0" actId="20577"/>
      <pc:docMkLst>
        <pc:docMk/>
      </pc:docMkLst>
      <pc:sldChg chg="modSp">
        <pc:chgData name="LAMPROPOULOU Anna" userId="S::alampro@netcompany.com::83b4f371-e610-4fc2-be37-eba1beaf4cee" providerId="AD" clId="Web-{56FD27FC-BAF7-316C-B47B-5DDF378BCD05}" dt="2024-03-28T14:36:25.695" v="0" actId="20577"/>
        <pc:sldMkLst>
          <pc:docMk/>
          <pc:sldMk cId="1620281344" sldId="270"/>
        </pc:sldMkLst>
        <pc:spChg chg="mod">
          <ac:chgData name="LAMPROPOULOU Anna" userId="S::alampro@netcompany.com::83b4f371-e610-4fc2-be37-eba1beaf4cee" providerId="AD" clId="Web-{56FD27FC-BAF7-316C-B47B-5DDF378BCD05}" dt="2024-03-28T14:36:25.695" v="0" actId="20577"/>
          <ac:spMkLst>
            <pc:docMk/>
            <pc:sldMk cId="1620281344" sldId="270"/>
            <ac:spMk id="24" creationId="{E19A1BA8-F5B9-81C0-1F79-5D2D04529B48}"/>
          </ac:spMkLst>
        </pc:spChg>
      </pc:sldChg>
    </pc:docChg>
  </pc:docChgLst>
  <pc:docChgLst>
    <pc:chgData name="GKOURMA Adriana" userId="6c1bde2e-c56c-4733-9819-bee0f5f6d3a6" providerId="ADAL" clId="{B5BF68ED-C674-42DB-AB0B-D822E0473457}"/>
    <pc:docChg chg="modSld">
      <pc:chgData name="GKOURMA Adriana" userId="6c1bde2e-c56c-4733-9819-bee0f5f6d3a6" providerId="ADAL" clId="{B5BF68ED-C674-42DB-AB0B-D822E0473457}" dt="2024-02-06T09:00:16.636" v="3"/>
      <pc:docMkLst>
        <pc:docMk/>
      </pc:docMkLst>
      <pc:sldChg chg="modSp mod">
        <pc:chgData name="GKOURMA Adriana" userId="6c1bde2e-c56c-4733-9819-bee0f5f6d3a6" providerId="ADAL" clId="{B5BF68ED-C674-42DB-AB0B-D822E0473457}" dt="2024-02-06T09:00:09.336" v="2"/>
        <pc:sldMkLst>
          <pc:docMk/>
          <pc:sldMk cId="1620281344" sldId="270"/>
        </pc:sldMkLst>
        <pc:spChg chg="mod">
          <ac:chgData name="GKOURMA Adriana" userId="6c1bde2e-c56c-4733-9819-bee0f5f6d3a6" providerId="ADAL" clId="{B5BF68ED-C674-42DB-AB0B-D822E0473457}" dt="2024-02-06T09:00:09.336" v="2"/>
          <ac:spMkLst>
            <pc:docMk/>
            <pc:sldMk cId="1620281344" sldId="270"/>
            <ac:spMk id="37" creationId="{B5423546-B999-1003-DA80-E293A53E629C}"/>
          </ac:spMkLst>
        </pc:spChg>
      </pc:sldChg>
      <pc:sldChg chg="modSp mod">
        <pc:chgData name="GKOURMA Adriana" userId="6c1bde2e-c56c-4733-9819-bee0f5f6d3a6" providerId="ADAL" clId="{B5BF68ED-C674-42DB-AB0B-D822E0473457}" dt="2024-02-06T09:00:00.620" v="0"/>
        <pc:sldMkLst>
          <pc:docMk/>
          <pc:sldMk cId="977502121" sldId="278"/>
        </pc:sldMkLst>
        <pc:spChg chg="mod">
          <ac:chgData name="GKOURMA Adriana" userId="6c1bde2e-c56c-4733-9819-bee0f5f6d3a6" providerId="ADAL" clId="{B5BF68ED-C674-42DB-AB0B-D822E0473457}" dt="2024-02-06T09:00:00.620" v="0"/>
          <ac:spMkLst>
            <pc:docMk/>
            <pc:sldMk cId="977502121" sldId="278"/>
            <ac:spMk id="7" creationId="{E4C3CF21-2FF5-5F75-5D9A-C01A07C8C51E}"/>
          </ac:spMkLst>
        </pc:spChg>
      </pc:sldChg>
      <pc:sldChg chg="modSp mod">
        <pc:chgData name="GKOURMA Adriana" userId="6c1bde2e-c56c-4733-9819-bee0f5f6d3a6" providerId="ADAL" clId="{B5BF68ED-C674-42DB-AB0B-D822E0473457}" dt="2024-02-06T09:00:05.072" v="1"/>
        <pc:sldMkLst>
          <pc:docMk/>
          <pc:sldMk cId="3071119776" sldId="279"/>
        </pc:sldMkLst>
        <pc:spChg chg="mod">
          <ac:chgData name="GKOURMA Adriana" userId="6c1bde2e-c56c-4733-9819-bee0f5f6d3a6" providerId="ADAL" clId="{B5BF68ED-C674-42DB-AB0B-D822E0473457}" dt="2024-02-06T09:00:05.072" v="1"/>
          <ac:spMkLst>
            <pc:docMk/>
            <pc:sldMk cId="3071119776" sldId="279"/>
            <ac:spMk id="20" creationId="{AF3B6A84-7814-2B7B-ECA6-C6418340E4FC}"/>
          </ac:spMkLst>
        </pc:spChg>
      </pc:sldChg>
      <pc:sldChg chg="modSp mod">
        <pc:chgData name="GKOURMA Adriana" userId="6c1bde2e-c56c-4733-9819-bee0f5f6d3a6" providerId="ADAL" clId="{B5BF68ED-C674-42DB-AB0B-D822E0473457}" dt="2024-02-06T09:00:16.636" v="3"/>
        <pc:sldMkLst>
          <pc:docMk/>
          <pc:sldMk cId="2804756480" sldId="280"/>
        </pc:sldMkLst>
        <pc:spChg chg="mod">
          <ac:chgData name="GKOURMA Adriana" userId="6c1bde2e-c56c-4733-9819-bee0f5f6d3a6" providerId="ADAL" clId="{B5BF68ED-C674-42DB-AB0B-D822E0473457}" dt="2024-02-06T09:00:16.636" v="3"/>
          <ac:spMkLst>
            <pc:docMk/>
            <pc:sldMk cId="2804756480" sldId="280"/>
            <ac:spMk id="37" creationId="{B5423546-B999-1003-DA80-E293A53E629C}"/>
          </ac:spMkLst>
        </pc:spChg>
      </pc:sldChg>
    </pc:docChg>
  </pc:docChgLst>
  <pc:docChgLst>
    <pc:chgData name="GKOURMA Adriana" userId="6c1bde2e-c56c-4733-9819-bee0f5f6d3a6" providerId="ADAL" clId="{DEE7B933-2F62-4943-97AA-B8D8751FE384}"/>
    <pc:docChg chg="modSld">
      <pc:chgData name="GKOURMA Adriana" userId="6c1bde2e-c56c-4733-9819-bee0f5f6d3a6" providerId="ADAL" clId="{DEE7B933-2F62-4943-97AA-B8D8751FE384}" dt="2024-02-09T08:20:32.957" v="9" actId="20577"/>
      <pc:docMkLst>
        <pc:docMk/>
      </pc:docMkLst>
      <pc:sldChg chg="modSp mod">
        <pc:chgData name="GKOURMA Adriana" userId="6c1bde2e-c56c-4733-9819-bee0f5f6d3a6" providerId="ADAL" clId="{DEE7B933-2F62-4943-97AA-B8D8751FE384}" dt="2024-02-09T08:20:32.957" v="9" actId="20577"/>
        <pc:sldMkLst>
          <pc:docMk/>
          <pc:sldMk cId="2804756480" sldId="280"/>
        </pc:sldMkLst>
        <pc:spChg chg="mod">
          <ac:chgData name="GKOURMA Adriana" userId="6c1bde2e-c56c-4733-9819-bee0f5f6d3a6" providerId="ADAL" clId="{DEE7B933-2F62-4943-97AA-B8D8751FE384}" dt="2024-02-09T08:20:32.957" v="9" actId="20577"/>
          <ac:spMkLst>
            <pc:docMk/>
            <pc:sldMk cId="2804756480" sldId="280"/>
            <ac:spMk id="28" creationId="{AC7C7818-5E10-22CF-CCA8-A59F8DB9013F}"/>
          </ac:spMkLst>
        </pc:spChg>
      </pc:sldChg>
    </pc:docChg>
  </pc:docChgLst>
  <pc:docChgLst>
    <pc:chgData name="BIMPIZA Natalia" userId="S::nbimpiza@netcompany.com::cb98026e-dc8d-4ccd-a279-f0dece3a49ce" providerId="AD" clId="Web-{86519106-5AC5-26BD-3A11-E5AAC164E49A}"/>
    <pc:docChg chg="modSld">
      <pc:chgData name="BIMPIZA Natalia" userId="S::nbimpiza@netcompany.com::cb98026e-dc8d-4ccd-a279-f0dece3a49ce" providerId="AD" clId="Web-{86519106-5AC5-26BD-3A11-E5AAC164E49A}" dt="2024-02-07T09:24:39.953" v="3" actId="20577"/>
      <pc:docMkLst>
        <pc:docMk/>
      </pc:docMkLst>
      <pc:sldChg chg="modSp">
        <pc:chgData name="BIMPIZA Natalia" userId="S::nbimpiza@netcompany.com::cb98026e-dc8d-4ccd-a279-f0dece3a49ce" providerId="AD" clId="Web-{86519106-5AC5-26BD-3A11-E5AAC164E49A}" dt="2024-02-07T09:24:39.953" v="3" actId="20577"/>
        <pc:sldMkLst>
          <pc:docMk/>
          <pc:sldMk cId="2804756480" sldId="280"/>
        </pc:sldMkLst>
        <pc:spChg chg="mod">
          <ac:chgData name="BIMPIZA Natalia" userId="S::nbimpiza@netcompany.com::cb98026e-dc8d-4ccd-a279-f0dece3a49ce" providerId="AD" clId="Web-{86519106-5AC5-26BD-3A11-E5AAC164E49A}" dt="2024-02-07T09:24:39.953" v="3" actId="20577"/>
          <ac:spMkLst>
            <pc:docMk/>
            <pc:sldMk cId="2804756480" sldId="280"/>
            <ac:spMk id="28" creationId="{AC7C7818-5E10-22CF-CCA8-A59F8DB9013F}"/>
          </ac:spMkLst>
        </pc:spChg>
      </pc:sldChg>
    </pc:docChg>
  </pc:docChgLst>
  <pc:docChgLst>
    <pc:chgData name="LAMPROPOULOU Anna" userId="S::alampro@netcompany.com::83b4f371-e610-4fc2-be37-eba1beaf4cee" providerId="AD" clId="Web-{6E4D1504-7CE5-D0C1-1C64-CD3B83B9DA01}"/>
    <pc:docChg chg="modSld">
      <pc:chgData name="LAMPROPOULOU Anna" userId="S::alampro@netcompany.com::83b4f371-e610-4fc2-be37-eba1beaf4cee" providerId="AD" clId="Web-{6E4D1504-7CE5-D0C1-1C64-CD3B83B9DA01}" dt="2024-03-28T14:30:47.904" v="12" actId="20577"/>
      <pc:docMkLst>
        <pc:docMk/>
      </pc:docMkLst>
      <pc:sldChg chg="modSp">
        <pc:chgData name="LAMPROPOULOU Anna" userId="S::alampro@netcompany.com::83b4f371-e610-4fc2-be37-eba1beaf4cee" providerId="AD" clId="Web-{6E4D1504-7CE5-D0C1-1C64-CD3B83B9DA01}" dt="2024-03-28T14:30:30.607" v="4" actId="20577"/>
        <pc:sldMkLst>
          <pc:docMk/>
          <pc:sldMk cId="1620281344" sldId="270"/>
        </pc:sldMkLst>
        <pc:spChg chg="mod">
          <ac:chgData name="LAMPROPOULOU Anna" userId="S::alampro@netcompany.com::83b4f371-e610-4fc2-be37-eba1beaf4cee" providerId="AD" clId="Web-{6E4D1504-7CE5-D0C1-1C64-CD3B83B9DA01}" dt="2024-03-28T14:30:20.701" v="0" actId="20577"/>
          <ac:spMkLst>
            <pc:docMk/>
            <pc:sldMk cId="1620281344" sldId="270"/>
            <ac:spMk id="24" creationId="{E19A1BA8-F5B9-81C0-1F79-5D2D04529B48}"/>
          </ac:spMkLst>
        </pc:spChg>
        <pc:spChg chg="mod">
          <ac:chgData name="LAMPROPOULOU Anna" userId="S::alampro@netcompany.com::83b4f371-e610-4fc2-be37-eba1beaf4cee" providerId="AD" clId="Web-{6E4D1504-7CE5-D0C1-1C64-CD3B83B9DA01}" dt="2024-03-28T14:30:24.201" v="1" actId="20577"/>
          <ac:spMkLst>
            <pc:docMk/>
            <pc:sldMk cId="1620281344" sldId="270"/>
            <ac:spMk id="27" creationId="{AA0349BC-E389-8B2D-6E81-04C15E2536A8}"/>
          </ac:spMkLst>
        </pc:spChg>
        <pc:spChg chg="mod">
          <ac:chgData name="LAMPROPOULOU Anna" userId="S::alampro@netcompany.com::83b4f371-e610-4fc2-be37-eba1beaf4cee" providerId="AD" clId="Web-{6E4D1504-7CE5-D0C1-1C64-CD3B83B9DA01}" dt="2024-03-28T14:30:29.248" v="3" actId="20577"/>
          <ac:spMkLst>
            <pc:docMk/>
            <pc:sldMk cId="1620281344" sldId="270"/>
            <ac:spMk id="30" creationId="{D163881D-BBDA-2022-AB17-3780FD21FC17}"/>
          </ac:spMkLst>
        </pc:spChg>
        <pc:spChg chg="mod">
          <ac:chgData name="LAMPROPOULOU Anna" userId="S::alampro@netcompany.com::83b4f371-e610-4fc2-be37-eba1beaf4cee" providerId="AD" clId="Web-{6E4D1504-7CE5-D0C1-1C64-CD3B83B9DA01}" dt="2024-03-28T14:30:30.607" v="4" actId="20577"/>
          <ac:spMkLst>
            <pc:docMk/>
            <pc:sldMk cId="1620281344" sldId="270"/>
            <ac:spMk id="33" creationId="{FEFEB86C-62D9-64A1-25ED-9753D1A8695F}"/>
          </ac:spMkLst>
        </pc:spChg>
      </pc:sldChg>
      <pc:sldChg chg="modSp">
        <pc:chgData name="LAMPROPOULOU Anna" userId="S::alampro@netcompany.com::83b4f371-e610-4fc2-be37-eba1beaf4cee" providerId="AD" clId="Web-{6E4D1504-7CE5-D0C1-1C64-CD3B83B9DA01}" dt="2024-03-28T14:30:47.904" v="12" actId="20577"/>
        <pc:sldMkLst>
          <pc:docMk/>
          <pc:sldMk cId="2804756480" sldId="280"/>
        </pc:sldMkLst>
        <pc:spChg chg="mod">
          <ac:chgData name="LAMPROPOULOU Anna" userId="S::alampro@netcompany.com::83b4f371-e610-4fc2-be37-eba1beaf4cee" providerId="AD" clId="Web-{6E4D1504-7CE5-D0C1-1C64-CD3B83B9DA01}" dt="2024-03-28T14:30:39.888" v="6" actId="20577"/>
          <ac:spMkLst>
            <pc:docMk/>
            <pc:sldMk cId="2804756480" sldId="280"/>
            <ac:spMk id="24" creationId="{E19A1BA8-F5B9-81C0-1F79-5D2D04529B48}"/>
          </ac:spMkLst>
        </pc:spChg>
        <pc:spChg chg="mod">
          <ac:chgData name="LAMPROPOULOU Anna" userId="S::alampro@netcompany.com::83b4f371-e610-4fc2-be37-eba1beaf4cee" providerId="AD" clId="Web-{6E4D1504-7CE5-D0C1-1C64-CD3B83B9DA01}" dt="2024-03-28T14:30:42.888" v="8" actId="20577"/>
          <ac:spMkLst>
            <pc:docMk/>
            <pc:sldMk cId="2804756480" sldId="280"/>
            <ac:spMk id="27" creationId="{AA0349BC-E389-8B2D-6E81-04C15E2536A8}"/>
          </ac:spMkLst>
        </pc:spChg>
        <pc:spChg chg="mod">
          <ac:chgData name="LAMPROPOULOU Anna" userId="S::alampro@netcompany.com::83b4f371-e610-4fc2-be37-eba1beaf4cee" providerId="AD" clId="Web-{6E4D1504-7CE5-D0C1-1C64-CD3B83B9DA01}" dt="2024-03-28T14:30:45.404" v="10" actId="20577"/>
          <ac:spMkLst>
            <pc:docMk/>
            <pc:sldMk cId="2804756480" sldId="280"/>
            <ac:spMk id="30" creationId="{D163881D-BBDA-2022-AB17-3780FD21FC17}"/>
          </ac:spMkLst>
        </pc:spChg>
        <pc:spChg chg="mod">
          <ac:chgData name="LAMPROPOULOU Anna" userId="S::alampro@netcompany.com::83b4f371-e610-4fc2-be37-eba1beaf4cee" providerId="AD" clId="Web-{6E4D1504-7CE5-D0C1-1C64-CD3B83B9DA01}" dt="2024-03-28T14:30:47.904" v="12" actId="20577"/>
          <ac:spMkLst>
            <pc:docMk/>
            <pc:sldMk cId="2804756480" sldId="280"/>
            <ac:spMk id="33" creationId="{FEFEB86C-62D9-64A1-25ED-9753D1A8695F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5F49D0B-1DF4-1F97-2BEF-DE6CD67EF5E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89D23FD-C9A2-B223-8D75-EA022421EB1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11387138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DB9D51-CFE6-3F44-9DD2-45C707B03A28}" type="datetimeFigureOut">
              <a:rPr lang="en-GR" smtClean="0"/>
              <a:t>04/01/2024</a:t>
            </a:fld>
            <a:endParaRPr lang="en-G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5816620-155F-A548-3FED-21CA2FDFB6D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A79AAB-EFA7-BEA3-4860-439A43A4697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59C1CD-1B44-F547-AFA2-0C234885CA1A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750096229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3562" userDrawn="1">
          <p15:clr>
            <a:srgbClr val="F26B43"/>
          </p15:clr>
        </p15:guide>
        <p15:guide id="2" pos="6332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0C8F6E-4BC3-144B-8DFA-8C8F43E1E56F}" type="datetimeFigureOut">
              <a:rPr lang="es-ES" smtClean="0"/>
              <a:t>01/04/2024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BD0863-ACF7-BD4A-90FE-C7AFA5505221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337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33" algn="l" defTabSz="9142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65" algn="l" defTabSz="9142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398" algn="l" defTabSz="9142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31" algn="l" defTabSz="9142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664" algn="l" defTabSz="9142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795" algn="l" defTabSz="9142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28" algn="l" defTabSz="9142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61" algn="l" defTabSz="9142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3562" userDrawn="1">
          <p15:clr>
            <a:srgbClr val="F26B43"/>
          </p15:clr>
        </p15:guide>
        <p15:guide id="2" pos="6332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BD0863-ACF7-BD4A-90FE-C7AFA5505221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156020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BD0863-ACF7-BD4A-90FE-C7AFA5505221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276725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f the Presentation —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D244B8BC-EDCE-4FDA-8B8C-BF32706BB7BB}"/>
              </a:ext>
            </a:extLst>
          </p:cNvPr>
          <p:cNvCxnSpPr>
            <a:cxnSpLocks/>
          </p:cNvCxnSpPr>
          <p:nvPr userDrawn="1"/>
        </p:nvCxnSpPr>
        <p:spPr>
          <a:xfrm>
            <a:off x="523534" y="39782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66534120-BD0B-4040-C2B9-74391F63664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3544" y="6264276"/>
            <a:ext cx="19065866" cy="197592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err="1"/>
              <a:t>Title</a:t>
            </a:r>
            <a:r>
              <a:rPr lang="es-ES"/>
              <a:t> </a:t>
            </a:r>
            <a:r>
              <a:rPr lang="es-ES" err="1"/>
              <a:t>of</a:t>
            </a:r>
            <a:r>
              <a:rPr lang="es-ES"/>
              <a:t> </a:t>
            </a:r>
            <a:r>
              <a:rPr lang="es-ES" err="1"/>
              <a:t>the</a:t>
            </a:r>
            <a:r>
              <a:rPr lang="es-ES"/>
              <a:t> </a:t>
            </a:r>
            <a:r>
              <a:rPr lang="es-ES" err="1"/>
              <a:t>Presentation</a:t>
            </a:r>
            <a:endParaRPr lang="es-ES"/>
          </a:p>
        </p:txBody>
      </p:sp>
      <p:sp>
        <p:nvSpPr>
          <p:cNvPr id="4" name="Marcador de texto 14">
            <a:extLst>
              <a:ext uri="{FF2B5EF4-FFF2-40B4-BE49-F238E27FC236}">
                <a16:creationId xmlns:a16="http://schemas.microsoft.com/office/drawing/2014/main" id="{A700B05B-DDAB-1440-1F1B-CFFEC2DAB9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0850" y="8702675"/>
            <a:ext cx="19065866" cy="838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399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err="1"/>
              <a:t>Subtitle</a:t>
            </a:r>
            <a:endParaRPr lang="es-ES"/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AA92904A-F555-EC49-4FE0-C9830C1DF098}"/>
              </a:ext>
            </a:extLst>
          </p:cNvPr>
          <p:cNvCxnSpPr>
            <a:cxnSpLocks/>
          </p:cNvCxnSpPr>
          <p:nvPr userDrawn="1"/>
        </p:nvCxnSpPr>
        <p:spPr>
          <a:xfrm>
            <a:off x="519112" y="83216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" name="Conector recto 1">
            <a:extLst>
              <a:ext uri="{FF2B5EF4-FFF2-40B4-BE49-F238E27FC236}">
                <a16:creationId xmlns:a16="http://schemas.microsoft.com/office/drawing/2014/main" id="{737123FA-3EB7-742F-D52D-78042301BF3C}"/>
              </a:ext>
            </a:extLst>
          </p:cNvPr>
          <p:cNvCxnSpPr>
            <a:cxnSpLocks/>
          </p:cNvCxnSpPr>
          <p:nvPr userDrawn="1"/>
        </p:nvCxnSpPr>
        <p:spPr>
          <a:xfrm>
            <a:off x="523534" y="98456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" name="Imagen 2">
            <a:extLst>
              <a:ext uri="{FF2B5EF4-FFF2-40B4-BE49-F238E27FC236}">
                <a16:creationId xmlns:a16="http://schemas.microsoft.com/office/drawing/2014/main" id="{283C68C8-CD86-60F8-10DE-43E5016592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3534" y="540344"/>
            <a:ext cx="8351446" cy="2904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2533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63" userDrawn="1">
          <p15:clr>
            <a:srgbClr val="FBAE40"/>
          </p15:clr>
        </p15:guide>
        <p15:guide id="2" pos="6332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f the Chapter —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D244B8BC-EDCE-4FDA-8B8C-BF32706BB7BB}"/>
              </a:ext>
            </a:extLst>
          </p:cNvPr>
          <p:cNvCxnSpPr>
            <a:cxnSpLocks/>
          </p:cNvCxnSpPr>
          <p:nvPr userDrawn="1"/>
        </p:nvCxnSpPr>
        <p:spPr>
          <a:xfrm>
            <a:off x="519111" y="1311275"/>
            <a:ext cx="953293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66534120-BD0B-4040-C2B9-74391F63664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0851" y="1443589"/>
            <a:ext cx="8534399" cy="497308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ts val="14500"/>
              </a:lnSpc>
              <a:spcBef>
                <a:spcPts val="0"/>
              </a:spcBef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err="1"/>
              <a:t>Title</a:t>
            </a:r>
            <a:r>
              <a:rPr lang="es-ES"/>
              <a:t> </a:t>
            </a:r>
            <a:r>
              <a:rPr lang="es-ES" err="1"/>
              <a:t>of</a:t>
            </a:r>
            <a:r>
              <a:rPr lang="es-ES"/>
              <a:t> </a:t>
            </a:r>
            <a:r>
              <a:rPr lang="es-ES" err="1"/>
              <a:t>the</a:t>
            </a:r>
            <a:r>
              <a:rPr lang="es-ES"/>
              <a:t> </a:t>
            </a:r>
            <a:r>
              <a:rPr lang="es-ES" err="1"/>
              <a:t>Chapter</a:t>
            </a:r>
            <a:endParaRPr lang="es-ES"/>
          </a:p>
        </p:txBody>
      </p:sp>
      <p:sp>
        <p:nvSpPr>
          <p:cNvPr id="4" name="Marcador de texto 14">
            <a:extLst>
              <a:ext uri="{FF2B5EF4-FFF2-40B4-BE49-F238E27FC236}">
                <a16:creationId xmlns:a16="http://schemas.microsoft.com/office/drawing/2014/main" id="{A700B05B-DDAB-1440-1F1B-CFFEC2DAB9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0850" y="8702675"/>
            <a:ext cx="9601200" cy="838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399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err="1"/>
              <a:t>Subtitle</a:t>
            </a:r>
            <a:endParaRPr lang="es-ES"/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41E419CD-665E-B6AE-CFAE-4198DAB7E975}"/>
              </a:ext>
            </a:extLst>
          </p:cNvPr>
          <p:cNvCxnSpPr>
            <a:cxnSpLocks/>
          </p:cNvCxnSpPr>
          <p:nvPr userDrawn="1"/>
        </p:nvCxnSpPr>
        <p:spPr>
          <a:xfrm>
            <a:off x="523533" y="9845675"/>
            <a:ext cx="952851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Marcador de posición de imagen 11">
            <a:extLst>
              <a:ext uri="{FF2B5EF4-FFF2-40B4-BE49-F238E27FC236}">
                <a16:creationId xmlns:a16="http://schemas.microsoft.com/office/drawing/2014/main" id="{CD5C3450-E5DA-8CFD-DD8D-3015486987C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567798" y="473076"/>
            <a:ext cx="9009252" cy="9372600"/>
          </a:xfrm>
          <a:prstGeom prst="round1Rect">
            <a:avLst>
              <a:gd name="adj" fmla="val 41267"/>
            </a:avLst>
          </a:prstGeom>
        </p:spPr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err="1"/>
              <a:t>Image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185333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63" userDrawn="1">
          <p15:clr>
            <a:srgbClr val="FBAE40"/>
          </p15:clr>
        </p15:guide>
        <p15:guide id="2" pos="6332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s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D244B8BC-EDCE-4FDA-8B8C-BF32706BB7BB}"/>
              </a:ext>
            </a:extLst>
          </p:cNvPr>
          <p:cNvCxnSpPr>
            <a:cxnSpLocks/>
          </p:cNvCxnSpPr>
          <p:nvPr userDrawn="1"/>
        </p:nvCxnSpPr>
        <p:spPr>
          <a:xfrm>
            <a:off x="523534" y="39782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66534120-BD0B-4040-C2B9-74391F63664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3544" y="7927648"/>
            <a:ext cx="19065866" cy="1905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err="1"/>
              <a:t>Thank</a:t>
            </a:r>
            <a:r>
              <a:rPr lang="es-ES"/>
              <a:t> </a:t>
            </a:r>
            <a:r>
              <a:rPr lang="es-ES" err="1"/>
              <a:t>you</a:t>
            </a:r>
            <a:r>
              <a:rPr lang="es-ES"/>
              <a:t>!</a:t>
            </a:r>
          </a:p>
        </p:txBody>
      </p:sp>
      <p:cxnSp>
        <p:nvCxnSpPr>
          <p:cNvPr id="2" name="Conector recto 1">
            <a:extLst>
              <a:ext uri="{FF2B5EF4-FFF2-40B4-BE49-F238E27FC236}">
                <a16:creationId xmlns:a16="http://schemas.microsoft.com/office/drawing/2014/main" id="{82B9C305-007B-3D06-DDDB-A53FAF95033A}"/>
              </a:ext>
            </a:extLst>
          </p:cNvPr>
          <p:cNvCxnSpPr>
            <a:cxnSpLocks/>
          </p:cNvCxnSpPr>
          <p:nvPr userDrawn="1"/>
        </p:nvCxnSpPr>
        <p:spPr>
          <a:xfrm>
            <a:off x="523534" y="98456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" name="Imagen 2">
            <a:extLst>
              <a:ext uri="{FF2B5EF4-FFF2-40B4-BE49-F238E27FC236}">
                <a16:creationId xmlns:a16="http://schemas.microsoft.com/office/drawing/2014/main" id="{6DF589B4-B2A5-9A70-BAD0-C9FD5F5EA0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3534" y="540344"/>
            <a:ext cx="8351446" cy="2904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6580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63" userDrawn="1">
          <p15:clr>
            <a:srgbClr val="FBAE40"/>
          </p15:clr>
        </p15:guide>
        <p15:guide id="2" pos="6332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B8E27564-F21E-A939-F502-01D6E4C62AAF}"/>
              </a:ext>
            </a:extLst>
          </p:cNvPr>
          <p:cNvCxnSpPr>
            <a:cxnSpLocks/>
          </p:cNvCxnSpPr>
          <p:nvPr userDrawn="1"/>
        </p:nvCxnSpPr>
        <p:spPr>
          <a:xfrm>
            <a:off x="519112" y="1311275"/>
            <a:ext cx="19065877" cy="0"/>
          </a:xfrm>
          <a:prstGeom prst="line">
            <a:avLst/>
          </a:prstGeom>
          <a:ln>
            <a:solidFill>
              <a:srgbClr val="0068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46E77798-0E3F-50AE-2318-48032D3A16E7}"/>
              </a:ext>
            </a:extLst>
          </p:cNvPr>
          <p:cNvCxnSpPr>
            <a:cxnSpLocks/>
          </p:cNvCxnSpPr>
          <p:nvPr userDrawn="1"/>
        </p:nvCxnSpPr>
        <p:spPr>
          <a:xfrm>
            <a:off x="523534" y="9845675"/>
            <a:ext cx="19065877" cy="0"/>
          </a:xfrm>
          <a:prstGeom prst="line">
            <a:avLst/>
          </a:prstGeom>
          <a:ln>
            <a:solidFill>
              <a:srgbClr val="0068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62CBA6C0-145B-5EC3-1935-E866AB5E0112}"/>
              </a:ext>
            </a:extLst>
          </p:cNvPr>
          <p:cNvCxnSpPr>
            <a:cxnSpLocks/>
          </p:cNvCxnSpPr>
          <p:nvPr userDrawn="1"/>
        </p:nvCxnSpPr>
        <p:spPr>
          <a:xfrm>
            <a:off x="519112" y="3481038"/>
            <a:ext cx="19065877" cy="0"/>
          </a:xfrm>
          <a:prstGeom prst="line">
            <a:avLst/>
          </a:prstGeom>
          <a:ln>
            <a:solidFill>
              <a:srgbClr val="0068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Marcador de texto 14">
            <a:extLst>
              <a:ext uri="{FF2B5EF4-FFF2-40B4-BE49-F238E27FC236}">
                <a16:creationId xmlns:a16="http://schemas.microsoft.com/office/drawing/2014/main" id="{CBF5FDA1-69E5-B059-93B7-5B236CC403B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4984" y="1463675"/>
            <a:ext cx="19150004" cy="106679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999" b="0" i="0">
                <a:solidFill>
                  <a:srgbClr val="0068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err="1"/>
              <a:t>Section</a:t>
            </a:r>
            <a:r>
              <a:rPr lang="es-ES"/>
              <a:t> </a:t>
            </a:r>
            <a:r>
              <a:rPr lang="es-ES" err="1"/>
              <a:t>Title</a:t>
            </a:r>
            <a:endParaRPr lang="es-ES"/>
          </a:p>
        </p:txBody>
      </p:sp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77334909-61E7-7E95-637B-F47FA109007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4984" y="2486564"/>
            <a:ext cx="19150004" cy="72971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 b="1" i="0">
                <a:solidFill>
                  <a:srgbClr val="0068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err="1"/>
              <a:t>Subtitle</a:t>
            </a:r>
            <a:endParaRPr lang="es-ES"/>
          </a:p>
        </p:txBody>
      </p:sp>
      <p:sp>
        <p:nvSpPr>
          <p:cNvPr id="16" name="Marcador de texto 14">
            <a:extLst>
              <a:ext uri="{FF2B5EF4-FFF2-40B4-BE49-F238E27FC236}">
                <a16:creationId xmlns:a16="http://schemas.microsoft.com/office/drawing/2014/main" id="{4864BC13-BF9F-14BF-92FB-8BEF6B735C5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4984" y="4036395"/>
            <a:ext cx="13122266" cy="527587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ts val="6700"/>
              </a:lnSpc>
              <a:defRPr sz="5999" b="0" i="0">
                <a:solidFill>
                  <a:srgbClr val="0068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err="1"/>
              <a:t>Lorem</a:t>
            </a:r>
            <a:r>
              <a:rPr lang="es-ES"/>
              <a:t> </a:t>
            </a:r>
            <a:r>
              <a:rPr lang="es-ES" err="1"/>
              <a:t>ipsum</a:t>
            </a:r>
            <a:r>
              <a:rPr lang="es-ES"/>
              <a:t> dolor </a:t>
            </a:r>
            <a:r>
              <a:rPr lang="es-ES" err="1"/>
              <a:t>sit</a:t>
            </a:r>
            <a:r>
              <a:rPr lang="es-ES"/>
              <a:t> </a:t>
            </a:r>
            <a:r>
              <a:rPr lang="es-ES" err="1"/>
              <a:t>amet</a:t>
            </a:r>
            <a:r>
              <a:rPr lang="es-ES"/>
              <a:t>, </a:t>
            </a:r>
            <a:r>
              <a:rPr lang="es-ES" err="1"/>
              <a:t>consectetuer</a:t>
            </a:r>
            <a:r>
              <a:rPr lang="es-ES"/>
              <a:t> </a:t>
            </a:r>
            <a:r>
              <a:rPr lang="es-ES" err="1"/>
              <a:t>adipiscing</a:t>
            </a:r>
            <a:r>
              <a:rPr lang="es-ES"/>
              <a:t> </a:t>
            </a:r>
            <a:r>
              <a:rPr lang="es-ES" err="1"/>
              <a:t>elit</a:t>
            </a:r>
            <a:r>
              <a:rPr lang="es-ES"/>
              <a:t>, sed </a:t>
            </a:r>
            <a:r>
              <a:rPr lang="es-ES" err="1"/>
              <a:t>diam</a:t>
            </a:r>
            <a:r>
              <a:rPr lang="es-ES"/>
              <a:t> </a:t>
            </a:r>
            <a:r>
              <a:rPr lang="es-ES" err="1"/>
              <a:t>nonummy</a:t>
            </a:r>
            <a:r>
              <a:rPr lang="es-ES"/>
              <a:t> </a:t>
            </a:r>
            <a:r>
              <a:rPr lang="es-ES" err="1"/>
              <a:t>nibh</a:t>
            </a:r>
            <a:r>
              <a:rPr lang="es-ES"/>
              <a:t> </a:t>
            </a:r>
            <a:r>
              <a:rPr lang="es-ES" err="1"/>
              <a:t>euismod</a:t>
            </a:r>
            <a:r>
              <a:rPr lang="es-ES"/>
              <a:t> </a:t>
            </a:r>
            <a:r>
              <a:rPr lang="es-ES" err="1"/>
              <a:t>tincidunt</a:t>
            </a:r>
            <a:r>
              <a:rPr lang="es-ES"/>
              <a:t> ut </a:t>
            </a:r>
            <a:r>
              <a:rPr lang="es-ES" err="1"/>
              <a:t>laoreet</a:t>
            </a:r>
            <a:r>
              <a:rPr lang="es-ES"/>
              <a:t> </a:t>
            </a:r>
            <a:r>
              <a:rPr lang="es-ES" err="1"/>
              <a:t>dolore</a:t>
            </a:r>
            <a:r>
              <a:rPr lang="es-ES"/>
              <a:t> magna </a:t>
            </a:r>
            <a:r>
              <a:rPr lang="es-ES" err="1"/>
              <a:t>erat</a:t>
            </a:r>
            <a:r>
              <a:rPr lang="es-ES"/>
              <a:t> </a:t>
            </a:r>
            <a:r>
              <a:rPr lang="es-ES" err="1"/>
              <a:t>volutpat</a:t>
            </a:r>
            <a:r>
              <a:rPr lang="es-ES"/>
              <a:t>. </a:t>
            </a:r>
            <a:r>
              <a:rPr lang="es-ES" err="1"/>
              <a:t>Lorem</a:t>
            </a:r>
            <a:r>
              <a:rPr lang="es-ES"/>
              <a:t> </a:t>
            </a:r>
            <a:r>
              <a:rPr lang="es-ES" err="1"/>
              <a:t>ipsum</a:t>
            </a:r>
            <a:r>
              <a:rPr lang="es-ES"/>
              <a:t> dolor </a:t>
            </a:r>
            <a:r>
              <a:rPr lang="es-ES" err="1"/>
              <a:t>sit</a:t>
            </a:r>
            <a:r>
              <a:rPr lang="es-ES"/>
              <a:t> </a:t>
            </a:r>
            <a:r>
              <a:rPr lang="es-ES" err="1"/>
              <a:t>amet</a:t>
            </a:r>
            <a:r>
              <a:rPr lang="es-ES"/>
              <a:t>, </a:t>
            </a:r>
            <a:r>
              <a:rPr lang="es-ES" err="1"/>
              <a:t>consec</a:t>
            </a:r>
            <a:r>
              <a:rPr lang="es-ES"/>
              <a:t> </a:t>
            </a:r>
            <a:r>
              <a:rPr lang="es-ES" err="1"/>
              <a:t>tetuer</a:t>
            </a:r>
            <a:r>
              <a:rPr lang="es-ES"/>
              <a:t> </a:t>
            </a:r>
            <a:r>
              <a:rPr lang="es-ES" err="1"/>
              <a:t>adipiscing</a:t>
            </a:r>
            <a:r>
              <a:rPr lang="es-ES"/>
              <a:t> </a:t>
            </a:r>
            <a:r>
              <a:rPr lang="es-ES" err="1"/>
              <a:t>elit</a:t>
            </a:r>
            <a:r>
              <a:rPr lang="es-ES"/>
              <a:t> sed.</a:t>
            </a:r>
          </a:p>
        </p:txBody>
      </p:sp>
      <p:sp>
        <p:nvSpPr>
          <p:cNvPr id="17" name="Marcador de texto 14">
            <a:extLst>
              <a:ext uri="{FF2B5EF4-FFF2-40B4-BE49-F238E27FC236}">
                <a16:creationId xmlns:a16="http://schemas.microsoft.com/office/drawing/2014/main" id="{F8D71E20-1FDF-AF55-405F-9BA7F97CF89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641010" y="4127754"/>
            <a:ext cx="4943978" cy="527587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defRPr sz="2500" b="0" i="0">
                <a:solidFill>
                  <a:srgbClr val="0068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err="1"/>
              <a:t>Lorem</a:t>
            </a:r>
            <a:r>
              <a:rPr lang="es-ES"/>
              <a:t> </a:t>
            </a:r>
            <a:r>
              <a:rPr lang="es-ES" err="1"/>
              <a:t>ipsum</a:t>
            </a:r>
            <a:r>
              <a:rPr lang="es-ES"/>
              <a:t> dolor </a:t>
            </a:r>
            <a:r>
              <a:rPr lang="es-ES" err="1"/>
              <a:t>sit</a:t>
            </a:r>
            <a:r>
              <a:rPr lang="es-ES"/>
              <a:t> </a:t>
            </a:r>
            <a:r>
              <a:rPr lang="es-ES" err="1"/>
              <a:t>amet</a:t>
            </a:r>
            <a:r>
              <a:rPr lang="es-ES"/>
              <a:t>, </a:t>
            </a:r>
            <a:r>
              <a:rPr lang="es-ES" err="1"/>
              <a:t>conse</a:t>
            </a:r>
            <a:r>
              <a:rPr lang="es-ES"/>
              <a:t> </a:t>
            </a:r>
            <a:r>
              <a:rPr lang="es-ES" err="1"/>
              <a:t>tetuer</a:t>
            </a:r>
            <a:r>
              <a:rPr lang="es-ES"/>
              <a:t> </a:t>
            </a:r>
            <a:r>
              <a:rPr lang="es-ES" err="1"/>
              <a:t>adipiscing</a:t>
            </a:r>
            <a:r>
              <a:rPr lang="es-ES"/>
              <a:t> </a:t>
            </a:r>
            <a:r>
              <a:rPr lang="es-ES" err="1"/>
              <a:t>elit</a:t>
            </a:r>
            <a:r>
              <a:rPr lang="es-ES"/>
              <a:t>, sed </a:t>
            </a:r>
            <a:r>
              <a:rPr lang="es-ES" err="1"/>
              <a:t>diam</a:t>
            </a:r>
            <a:r>
              <a:rPr lang="es-ES"/>
              <a:t> </a:t>
            </a:r>
            <a:r>
              <a:rPr lang="es-ES" err="1"/>
              <a:t>nonummy</a:t>
            </a:r>
            <a:r>
              <a:rPr lang="es-ES"/>
              <a:t> </a:t>
            </a:r>
            <a:r>
              <a:rPr lang="es-ES" err="1"/>
              <a:t>nibh</a:t>
            </a:r>
            <a:r>
              <a:rPr lang="es-ES"/>
              <a:t> </a:t>
            </a:r>
            <a:r>
              <a:rPr lang="es-ES" err="1"/>
              <a:t>euismod</a:t>
            </a:r>
            <a:r>
              <a:rPr lang="es-ES"/>
              <a:t> </a:t>
            </a:r>
            <a:r>
              <a:rPr lang="es-ES" err="1"/>
              <a:t>tincidunt</a:t>
            </a:r>
            <a:r>
              <a:rPr lang="es-ES"/>
              <a:t> ut </a:t>
            </a:r>
            <a:r>
              <a:rPr lang="es-ES" err="1"/>
              <a:t>laoreet</a:t>
            </a:r>
            <a:r>
              <a:rPr lang="es-ES"/>
              <a:t> </a:t>
            </a:r>
            <a:r>
              <a:rPr lang="es-ES" err="1"/>
              <a:t>dolore</a:t>
            </a:r>
            <a:r>
              <a:rPr lang="es-ES"/>
              <a:t> magna </a:t>
            </a:r>
            <a:r>
              <a:rPr lang="es-ES" err="1"/>
              <a:t>aliquam</a:t>
            </a:r>
            <a:r>
              <a:rPr lang="es-ES"/>
              <a:t> </a:t>
            </a:r>
            <a:r>
              <a:rPr lang="es-ES" err="1"/>
              <a:t>erat</a:t>
            </a:r>
            <a:r>
              <a:rPr lang="es-ES"/>
              <a:t> </a:t>
            </a:r>
            <a:r>
              <a:rPr lang="es-ES" err="1"/>
              <a:t>volutpat</a:t>
            </a:r>
            <a:r>
              <a:rPr lang="es-ES"/>
              <a:t>. Ut </a:t>
            </a:r>
            <a:r>
              <a:rPr lang="es-ES" err="1"/>
              <a:t>wisi</a:t>
            </a:r>
            <a:r>
              <a:rPr lang="es-ES"/>
              <a:t> </a:t>
            </a:r>
            <a:r>
              <a:rPr lang="es-ES" err="1"/>
              <a:t>enim</a:t>
            </a:r>
            <a:r>
              <a:rPr lang="es-ES"/>
              <a:t> ad </a:t>
            </a:r>
            <a:r>
              <a:rPr lang="es-ES" err="1"/>
              <a:t>minim</a:t>
            </a:r>
            <a:r>
              <a:rPr lang="es-ES"/>
              <a:t> </a:t>
            </a:r>
            <a:r>
              <a:rPr lang="es-ES" err="1"/>
              <a:t>veniam</a:t>
            </a:r>
            <a:r>
              <a:rPr lang="es-ES"/>
              <a:t>, quis </a:t>
            </a:r>
            <a:r>
              <a:rPr lang="es-ES" err="1"/>
              <a:t>nostrud</a:t>
            </a:r>
            <a:r>
              <a:rPr lang="es-ES"/>
              <a:t> </a:t>
            </a:r>
            <a:r>
              <a:rPr lang="es-ES" err="1"/>
              <a:t>exerci</a:t>
            </a:r>
            <a:r>
              <a:rPr lang="es-ES"/>
              <a:t> </a:t>
            </a:r>
            <a:r>
              <a:rPr lang="es-ES" err="1"/>
              <a:t>tation</a:t>
            </a:r>
            <a:r>
              <a:rPr lang="es-ES"/>
              <a:t> </a:t>
            </a:r>
            <a:r>
              <a:rPr lang="es-ES" err="1"/>
              <a:t>ullamcorper</a:t>
            </a:r>
            <a:r>
              <a:rPr lang="es-ES"/>
              <a:t> </a:t>
            </a:r>
            <a:r>
              <a:rPr lang="es-ES" err="1"/>
              <a:t>suscipit</a:t>
            </a:r>
            <a:r>
              <a:rPr lang="es-ES"/>
              <a:t> </a:t>
            </a:r>
            <a:r>
              <a:rPr lang="es-ES" err="1"/>
              <a:t>lobortis</a:t>
            </a:r>
            <a:r>
              <a:rPr lang="es-ES"/>
              <a:t>. </a:t>
            </a:r>
            <a:r>
              <a:rPr lang="es-ES" err="1"/>
              <a:t>Duis</a:t>
            </a:r>
            <a:r>
              <a:rPr lang="es-ES"/>
              <a:t> </a:t>
            </a:r>
            <a:r>
              <a:rPr lang="es-ES" err="1"/>
              <a:t>autem</a:t>
            </a:r>
            <a:r>
              <a:rPr lang="es-ES"/>
              <a:t> </a:t>
            </a:r>
            <a:r>
              <a:rPr lang="es-ES" err="1"/>
              <a:t>vel</a:t>
            </a:r>
            <a:r>
              <a:rPr lang="es-ES"/>
              <a:t> </a:t>
            </a:r>
            <a:r>
              <a:rPr lang="es-ES" err="1"/>
              <a:t>eum</a:t>
            </a:r>
            <a:r>
              <a:rPr lang="es-ES"/>
              <a:t> </a:t>
            </a:r>
            <a:r>
              <a:rPr lang="es-ES" err="1"/>
              <a:t>iriure</a:t>
            </a:r>
            <a:r>
              <a:rPr lang="es-ES"/>
              <a:t> dolor in </a:t>
            </a:r>
            <a:r>
              <a:rPr lang="es-ES" err="1"/>
              <a:t>hendrerit</a:t>
            </a:r>
            <a:r>
              <a:rPr lang="es-ES"/>
              <a:t> in </a:t>
            </a:r>
            <a:r>
              <a:rPr lang="es-ES" err="1"/>
              <a:t>vulputate</a:t>
            </a:r>
            <a:r>
              <a:rPr lang="es-ES"/>
              <a:t> </a:t>
            </a:r>
            <a:r>
              <a:rPr lang="es-ES" err="1"/>
              <a:t>velit</a:t>
            </a:r>
            <a:r>
              <a:rPr lang="es-ES"/>
              <a:t> </a:t>
            </a:r>
            <a:r>
              <a:rPr lang="es-ES" err="1"/>
              <a:t>esse</a:t>
            </a:r>
            <a:r>
              <a:rPr lang="es-ES"/>
              <a:t> </a:t>
            </a:r>
            <a:r>
              <a:rPr lang="es-ES" err="1"/>
              <a:t>molestie</a:t>
            </a:r>
            <a:r>
              <a:rPr lang="es-ES"/>
              <a:t> </a:t>
            </a:r>
            <a:r>
              <a:rPr lang="es-ES" err="1"/>
              <a:t>consequat</a:t>
            </a:r>
            <a:r>
              <a:rPr lang="es-ES"/>
              <a:t>, </a:t>
            </a:r>
            <a:r>
              <a:rPr lang="es-ES" err="1"/>
              <a:t>vel</a:t>
            </a:r>
            <a:r>
              <a:rPr lang="es-ES"/>
              <a:t> </a:t>
            </a:r>
            <a:r>
              <a:rPr lang="es-ES" err="1"/>
              <a:t>illum</a:t>
            </a:r>
            <a:r>
              <a:rPr lang="es-ES"/>
              <a:t> </a:t>
            </a:r>
            <a:r>
              <a:rPr lang="es-ES" err="1"/>
              <a:t>dolore</a:t>
            </a:r>
            <a:r>
              <a:rPr lang="es-ES"/>
              <a:t> </a:t>
            </a:r>
            <a:r>
              <a:rPr lang="es-ES" err="1"/>
              <a:t>eu</a:t>
            </a:r>
            <a:r>
              <a:rPr lang="es-ES"/>
              <a:t> </a:t>
            </a:r>
            <a:r>
              <a:rPr lang="es-ES" err="1"/>
              <a:t>dignissim</a:t>
            </a:r>
            <a:r>
              <a:rPr lang="es-ES"/>
              <a:t> qui </a:t>
            </a:r>
            <a:r>
              <a:rPr lang="es-ES" err="1"/>
              <a:t>blandit</a:t>
            </a:r>
            <a:r>
              <a:rPr lang="es-ES"/>
              <a:t> </a:t>
            </a:r>
            <a:r>
              <a:rPr lang="es-ES" err="1"/>
              <a:t>praesent</a:t>
            </a:r>
            <a:r>
              <a:rPr lang="es-ES"/>
              <a:t> </a:t>
            </a:r>
            <a:r>
              <a:rPr lang="es-ES" err="1"/>
              <a:t>dolore</a:t>
            </a:r>
            <a:r>
              <a:rPr lang="es-ES"/>
              <a:t> te </a:t>
            </a:r>
            <a:r>
              <a:rPr lang="es-ES" err="1"/>
              <a:t>feugait</a:t>
            </a:r>
            <a:r>
              <a:rPr lang="es-ES"/>
              <a:t> </a:t>
            </a:r>
            <a:r>
              <a:rPr lang="es-ES" err="1"/>
              <a:t>nulla</a:t>
            </a:r>
            <a:r>
              <a:rPr lang="es-ES"/>
              <a:t> </a:t>
            </a:r>
            <a:r>
              <a:rPr lang="es-ES" err="1"/>
              <a:t>facilisi</a:t>
            </a:r>
            <a:r>
              <a:rPr lang="es-E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916721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5B716DA4-DA8F-432E-04B9-293211AAEDC0}"/>
              </a:ext>
            </a:extLst>
          </p:cNvPr>
          <p:cNvCxnSpPr>
            <a:cxnSpLocks/>
          </p:cNvCxnSpPr>
          <p:nvPr userDrawn="1"/>
        </p:nvCxnSpPr>
        <p:spPr>
          <a:xfrm>
            <a:off x="519111" y="1311275"/>
            <a:ext cx="9532939" cy="0"/>
          </a:xfrm>
          <a:prstGeom prst="line">
            <a:avLst/>
          </a:prstGeom>
          <a:ln>
            <a:solidFill>
              <a:srgbClr val="0068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DB444167-468F-F9C0-B8F5-78BDFE3B6F3B}"/>
              </a:ext>
            </a:extLst>
          </p:cNvPr>
          <p:cNvCxnSpPr>
            <a:cxnSpLocks/>
          </p:cNvCxnSpPr>
          <p:nvPr userDrawn="1"/>
        </p:nvCxnSpPr>
        <p:spPr>
          <a:xfrm>
            <a:off x="523533" y="9845675"/>
            <a:ext cx="9528517" cy="0"/>
          </a:xfrm>
          <a:prstGeom prst="line">
            <a:avLst/>
          </a:prstGeom>
          <a:ln>
            <a:solidFill>
              <a:srgbClr val="0068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18">
            <a:extLst>
              <a:ext uri="{FF2B5EF4-FFF2-40B4-BE49-F238E27FC236}">
                <a16:creationId xmlns:a16="http://schemas.microsoft.com/office/drawing/2014/main" id="{4AA4787A-59CE-0F5A-651D-85A9B374AA6A}"/>
              </a:ext>
            </a:extLst>
          </p:cNvPr>
          <p:cNvCxnSpPr>
            <a:cxnSpLocks/>
          </p:cNvCxnSpPr>
          <p:nvPr userDrawn="1"/>
        </p:nvCxnSpPr>
        <p:spPr>
          <a:xfrm>
            <a:off x="523533" y="4824224"/>
            <a:ext cx="9528517" cy="0"/>
          </a:xfrm>
          <a:prstGeom prst="line">
            <a:avLst/>
          </a:prstGeom>
          <a:ln>
            <a:solidFill>
              <a:srgbClr val="0068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19">
            <a:extLst>
              <a:ext uri="{FF2B5EF4-FFF2-40B4-BE49-F238E27FC236}">
                <a16:creationId xmlns:a16="http://schemas.microsoft.com/office/drawing/2014/main" id="{50AAA079-1B76-B4E7-2D61-641E85020505}"/>
              </a:ext>
            </a:extLst>
          </p:cNvPr>
          <p:cNvCxnSpPr>
            <a:cxnSpLocks/>
          </p:cNvCxnSpPr>
          <p:nvPr userDrawn="1"/>
        </p:nvCxnSpPr>
        <p:spPr>
          <a:xfrm>
            <a:off x="523533" y="3367384"/>
            <a:ext cx="9528517" cy="0"/>
          </a:xfrm>
          <a:prstGeom prst="line">
            <a:avLst/>
          </a:prstGeom>
          <a:ln>
            <a:solidFill>
              <a:srgbClr val="0068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Marcador de texto 14">
            <a:extLst>
              <a:ext uri="{FF2B5EF4-FFF2-40B4-BE49-F238E27FC236}">
                <a16:creationId xmlns:a16="http://schemas.microsoft.com/office/drawing/2014/main" id="{FC4013EF-7B4D-339E-3385-1EC2DADFD3B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4985" y="1311275"/>
            <a:ext cx="9617066" cy="19741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2200" b="0" i="0">
                <a:solidFill>
                  <a:srgbClr val="0068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err="1"/>
              <a:t>Section</a:t>
            </a:r>
            <a:r>
              <a:rPr lang="es-ES"/>
              <a:t> </a:t>
            </a:r>
            <a:r>
              <a:rPr lang="es-ES" err="1"/>
              <a:t>Title</a:t>
            </a:r>
            <a:endParaRPr lang="es-ES"/>
          </a:p>
        </p:txBody>
      </p:sp>
      <p:sp>
        <p:nvSpPr>
          <p:cNvPr id="22" name="Marcador de texto 14">
            <a:extLst>
              <a:ext uri="{FF2B5EF4-FFF2-40B4-BE49-F238E27FC236}">
                <a16:creationId xmlns:a16="http://schemas.microsoft.com/office/drawing/2014/main" id="{A5CD7FD3-5B4A-172A-B793-FEF49D61BB9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4985" y="3721262"/>
            <a:ext cx="9617066" cy="729712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5000" b="0" i="0">
                <a:solidFill>
                  <a:srgbClr val="0068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err="1"/>
              <a:t>Subtitle</a:t>
            </a:r>
            <a:endParaRPr lang="es-ES"/>
          </a:p>
        </p:txBody>
      </p:sp>
      <p:sp>
        <p:nvSpPr>
          <p:cNvPr id="23" name="Marcador de texto 14">
            <a:extLst>
              <a:ext uri="{FF2B5EF4-FFF2-40B4-BE49-F238E27FC236}">
                <a16:creationId xmlns:a16="http://schemas.microsoft.com/office/drawing/2014/main" id="{24616C2F-2DF3-416B-8E2E-4B65603BE50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7333" y="5197475"/>
            <a:ext cx="9617066" cy="41909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ts val="3240"/>
              </a:lnSpc>
              <a:defRPr sz="2950" b="0" i="0">
                <a:solidFill>
                  <a:srgbClr val="0068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err="1"/>
              <a:t>Lorem</a:t>
            </a:r>
            <a:r>
              <a:rPr lang="es-ES"/>
              <a:t> </a:t>
            </a:r>
            <a:r>
              <a:rPr lang="es-ES" err="1"/>
              <a:t>ipsum</a:t>
            </a:r>
            <a:r>
              <a:rPr lang="es-ES"/>
              <a:t> dolor </a:t>
            </a:r>
            <a:r>
              <a:rPr lang="es-ES" err="1"/>
              <a:t>sit</a:t>
            </a:r>
            <a:r>
              <a:rPr lang="es-ES"/>
              <a:t> </a:t>
            </a:r>
            <a:r>
              <a:rPr lang="es-ES" err="1"/>
              <a:t>amet</a:t>
            </a:r>
            <a:r>
              <a:rPr lang="es-ES"/>
              <a:t>, </a:t>
            </a:r>
            <a:r>
              <a:rPr lang="es-ES" err="1"/>
              <a:t>consectetuer</a:t>
            </a:r>
            <a:r>
              <a:rPr lang="es-ES"/>
              <a:t> </a:t>
            </a:r>
            <a:r>
              <a:rPr lang="es-ES" err="1"/>
              <a:t>adipiscing</a:t>
            </a:r>
            <a:r>
              <a:rPr lang="es-ES"/>
              <a:t> </a:t>
            </a:r>
            <a:r>
              <a:rPr lang="es-ES" err="1"/>
              <a:t>elit</a:t>
            </a:r>
            <a:r>
              <a:rPr lang="es-ES"/>
              <a:t>, sed </a:t>
            </a:r>
            <a:r>
              <a:rPr lang="es-ES" err="1"/>
              <a:t>diam</a:t>
            </a:r>
            <a:r>
              <a:rPr lang="es-ES"/>
              <a:t> </a:t>
            </a:r>
            <a:r>
              <a:rPr lang="es-ES" err="1"/>
              <a:t>nonummy</a:t>
            </a:r>
            <a:r>
              <a:rPr lang="es-ES"/>
              <a:t> </a:t>
            </a:r>
            <a:r>
              <a:rPr lang="es-ES" err="1"/>
              <a:t>nibh</a:t>
            </a:r>
            <a:r>
              <a:rPr lang="es-ES"/>
              <a:t> </a:t>
            </a:r>
            <a:r>
              <a:rPr lang="es-ES" err="1"/>
              <a:t>euismod</a:t>
            </a:r>
            <a:r>
              <a:rPr lang="es-ES"/>
              <a:t> </a:t>
            </a:r>
            <a:r>
              <a:rPr lang="es-ES" err="1"/>
              <a:t>tincidunt</a:t>
            </a:r>
            <a:r>
              <a:rPr lang="es-ES"/>
              <a:t> ut </a:t>
            </a:r>
            <a:r>
              <a:rPr lang="es-ES" err="1"/>
              <a:t>laoreet</a:t>
            </a:r>
            <a:r>
              <a:rPr lang="es-ES"/>
              <a:t> </a:t>
            </a:r>
            <a:r>
              <a:rPr lang="es-ES" err="1"/>
              <a:t>dolore</a:t>
            </a:r>
            <a:r>
              <a:rPr lang="es-ES"/>
              <a:t> magna </a:t>
            </a:r>
            <a:r>
              <a:rPr lang="es-ES" err="1"/>
              <a:t>aliquam</a:t>
            </a:r>
            <a:r>
              <a:rPr lang="es-ES"/>
              <a:t> </a:t>
            </a:r>
            <a:r>
              <a:rPr lang="es-ES" err="1"/>
              <a:t>erat</a:t>
            </a:r>
            <a:r>
              <a:rPr lang="es-ES"/>
              <a:t> </a:t>
            </a:r>
            <a:r>
              <a:rPr lang="es-ES" err="1"/>
              <a:t>volutpat</a:t>
            </a:r>
            <a:r>
              <a:rPr lang="es-ES"/>
              <a:t>. Ut </a:t>
            </a:r>
            <a:r>
              <a:rPr lang="es-ES" err="1"/>
              <a:t>wisi</a:t>
            </a:r>
            <a:r>
              <a:rPr lang="es-ES"/>
              <a:t> </a:t>
            </a:r>
            <a:r>
              <a:rPr lang="es-ES" err="1"/>
              <a:t>enim</a:t>
            </a:r>
            <a:r>
              <a:rPr lang="es-ES"/>
              <a:t> ad </a:t>
            </a:r>
            <a:r>
              <a:rPr lang="es-ES" err="1"/>
              <a:t>minim</a:t>
            </a:r>
            <a:r>
              <a:rPr lang="es-ES"/>
              <a:t> </a:t>
            </a:r>
            <a:r>
              <a:rPr lang="es-ES" err="1"/>
              <a:t>veniam</a:t>
            </a:r>
            <a:r>
              <a:rPr lang="es-ES"/>
              <a:t>, quis </a:t>
            </a:r>
            <a:r>
              <a:rPr lang="es-ES" err="1"/>
              <a:t>nostrud</a:t>
            </a:r>
            <a:r>
              <a:rPr lang="es-ES"/>
              <a:t> </a:t>
            </a:r>
            <a:r>
              <a:rPr lang="es-ES" err="1"/>
              <a:t>exerci</a:t>
            </a:r>
            <a:r>
              <a:rPr lang="es-ES"/>
              <a:t> </a:t>
            </a:r>
            <a:r>
              <a:rPr lang="es-ES" err="1"/>
              <a:t>tation</a:t>
            </a:r>
            <a:r>
              <a:rPr lang="es-ES"/>
              <a:t> </a:t>
            </a:r>
            <a:r>
              <a:rPr lang="es-ES" err="1"/>
              <a:t>ullamcorper</a:t>
            </a:r>
            <a:r>
              <a:rPr lang="es-ES"/>
              <a:t> </a:t>
            </a:r>
            <a:r>
              <a:rPr lang="es-ES" err="1"/>
              <a:t>suscipit</a:t>
            </a:r>
            <a:r>
              <a:rPr lang="es-ES"/>
              <a:t> </a:t>
            </a:r>
            <a:r>
              <a:rPr lang="es-ES" err="1"/>
              <a:t>lobortis</a:t>
            </a:r>
            <a:r>
              <a:rPr lang="es-ES"/>
              <a:t> </a:t>
            </a:r>
            <a:r>
              <a:rPr lang="es-ES" err="1"/>
              <a:t>nisl</a:t>
            </a:r>
            <a:r>
              <a:rPr lang="es-ES"/>
              <a:t> ut </a:t>
            </a:r>
            <a:r>
              <a:rPr lang="es-ES" err="1"/>
              <a:t>aliquip</a:t>
            </a:r>
            <a:r>
              <a:rPr lang="es-ES"/>
              <a:t> ex </a:t>
            </a:r>
            <a:r>
              <a:rPr lang="es-ES" err="1"/>
              <a:t>ea</a:t>
            </a:r>
            <a:r>
              <a:rPr lang="es-ES"/>
              <a:t> commodo </a:t>
            </a:r>
            <a:r>
              <a:rPr lang="es-ES" err="1"/>
              <a:t>consequat</a:t>
            </a:r>
            <a:r>
              <a:rPr lang="es-ES"/>
              <a:t>. </a:t>
            </a:r>
            <a:r>
              <a:rPr lang="es-ES" err="1"/>
              <a:t>Duis</a:t>
            </a:r>
            <a:r>
              <a:rPr lang="es-ES"/>
              <a:t> </a:t>
            </a:r>
            <a:r>
              <a:rPr lang="es-ES" err="1"/>
              <a:t>autem</a:t>
            </a:r>
            <a:r>
              <a:rPr lang="es-ES"/>
              <a:t> </a:t>
            </a:r>
            <a:r>
              <a:rPr lang="es-ES" err="1"/>
              <a:t>vel</a:t>
            </a:r>
            <a:r>
              <a:rPr lang="es-ES"/>
              <a:t> </a:t>
            </a:r>
            <a:r>
              <a:rPr lang="es-ES" err="1"/>
              <a:t>eum</a:t>
            </a:r>
            <a:r>
              <a:rPr lang="es-ES"/>
              <a:t> </a:t>
            </a:r>
            <a:r>
              <a:rPr lang="es-ES" err="1"/>
              <a:t>iriure</a:t>
            </a:r>
            <a:r>
              <a:rPr lang="es-ES"/>
              <a:t> dolor in </a:t>
            </a:r>
            <a:r>
              <a:rPr lang="es-ES" err="1"/>
              <a:t>hendrerit</a:t>
            </a:r>
            <a:r>
              <a:rPr lang="es-ES"/>
              <a:t> in </a:t>
            </a:r>
            <a:r>
              <a:rPr lang="es-ES" err="1"/>
              <a:t>vulputate</a:t>
            </a:r>
            <a:r>
              <a:rPr lang="es-ES"/>
              <a:t> </a:t>
            </a:r>
            <a:r>
              <a:rPr lang="es-ES" err="1"/>
              <a:t>velit</a:t>
            </a:r>
            <a:r>
              <a:rPr lang="es-ES"/>
              <a:t> </a:t>
            </a:r>
            <a:r>
              <a:rPr lang="es-ES" err="1"/>
              <a:t>esse</a:t>
            </a:r>
            <a:r>
              <a:rPr lang="es-ES"/>
              <a:t> </a:t>
            </a:r>
            <a:r>
              <a:rPr lang="es-ES" err="1"/>
              <a:t>molestie</a:t>
            </a:r>
            <a:r>
              <a:rPr lang="es-ES"/>
              <a:t> </a:t>
            </a:r>
            <a:r>
              <a:rPr lang="es-ES" err="1"/>
              <a:t>consequat</a:t>
            </a:r>
            <a:r>
              <a:rPr lang="es-ES"/>
              <a:t>, </a:t>
            </a:r>
            <a:r>
              <a:rPr lang="es-ES" err="1"/>
              <a:t>vel</a:t>
            </a:r>
            <a:r>
              <a:rPr lang="es-ES"/>
              <a:t> </a:t>
            </a:r>
            <a:r>
              <a:rPr lang="es-ES" err="1"/>
              <a:t>illum</a:t>
            </a:r>
            <a:r>
              <a:rPr lang="es-ES"/>
              <a:t> </a:t>
            </a:r>
            <a:r>
              <a:rPr lang="es-ES" err="1"/>
              <a:t>dolore</a:t>
            </a:r>
            <a:r>
              <a:rPr lang="es-ES"/>
              <a:t> </a:t>
            </a:r>
            <a:r>
              <a:rPr lang="es-ES" err="1"/>
              <a:t>eu</a:t>
            </a:r>
            <a:r>
              <a:rPr lang="es-ES"/>
              <a:t> </a:t>
            </a:r>
            <a:r>
              <a:rPr lang="es-ES" err="1"/>
              <a:t>feugiat</a:t>
            </a:r>
            <a:r>
              <a:rPr lang="es-ES"/>
              <a:t> </a:t>
            </a:r>
            <a:r>
              <a:rPr lang="es-ES" err="1"/>
              <a:t>nulla</a:t>
            </a:r>
            <a:r>
              <a:rPr lang="es-ES"/>
              <a:t> </a:t>
            </a:r>
            <a:r>
              <a:rPr lang="es-ES" err="1"/>
              <a:t>facilisis</a:t>
            </a:r>
            <a:r>
              <a:rPr lang="es-ES"/>
              <a:t> at vero eros et </a:t>
            </a:r>
            <a:r>
              <a:rPr lang="es-ES" err="1"/>
              <a:t>accumsan</a:t>
            </a:r>
            <a:r>
              <a:rPr lang="es-ES"/>
              <a:t> et </a:t>
            </a:r>
            <a:r>
              <a:rPr lang="es-ES" err="1"/>
              <a:t>iusto</a:t>
            </a:r>
            <a:r>
              <a:rPr lang="es-ES"/>
              <a:t> odio </a:t>
            </a:r>
            <a:r>
              <a:rPr lang="es-ES" err="1"/>
              <a:t>dignissim</a:t>
            </a:r>
            <a:r>
              <a:rPr lang="es-ES"/>
              <a:t> qui </a:t>
            </a:r>
            <a:r>
              <a:rPr lang="es-ES" err="1"/>
              <a:t>blandit</a:t>
            </a:r>
            <a:r>
              <a:rPr lang="es-ES"/>
              <a:t> </a:t>
            </a:r>
            <a:r>
              <a:rPr lang="es-ES" err="1"/>
              <a:t>praesent</a:t>
            </a:r>
            <a:r>
              <a:rPr lang="es-ES"/>
              <a:t> </a:t>
            </a:r>
            <a:r>
              <a:rPr lang="es-ES" err="1"/>
              <a:t>luptatum</a:t>
            </a:r>
            <a:r>
              <a:rPr lang="es-ES"/>
              <a:t> </a:t>
            </a:r>
            <a:r>
              <a:rPr lang="es-ES" err="1"/>
              <a:t>zzril</a:t>
            </a:r>
            <a:r>
              <a:rPr lang="es-ES"/>
              <a:t> </a:t>
            </a:r>
            <a:r>
              <a:rPr lang="es-ES" err="1"/>
              <a:t>delenit</a:t>
            </a:r>
            <a:r>
              <a:rPr lang="es-ES"/>
              <a:t> </a:t>
            </a:r>
            <a:r>
              <a:rPr lang="es-ES" err="1"/>
              <a:t>augue</a:t>
            </a:r>
            <a:r>
              <a:rPr lang="es-ES"/>
              <a:t> </a:t>
            </a:r>
            <a:r>
              <a:rPr lang="es-ES" err="1"/>
              <a:t>duis</a:t>
            </a:r>
            <a:r>
              <a:rPr lang="es-ES"/>
              <a:t> </a:t>
            </a:r>
            <a:r>
              <a:rPr lang="es-ES" err="1"/>
              <a:t>dolore</a:t>
            </a:r>
            <a:r>
              <a:rPr lang="es-ES"/>
              <a:t>.</a:t>
            </a:r>
          </a:p>
        </p:txBody>
      </p:sp>
      <p:sp>
        <p:nvSpPr>
          <p:cNvPr id="25" name="Marcador de posición de imagen 24">
            <a:extLst>
              <a:ext uri="{FF2B5EF4-FFF2-40B4-BE49-F238E27FC236}">
                <a16:creationId xmlns:a16="http://schemas.microsoft.com/office/drawing/2014/main" id="{B79C0632-5CC9-BCE1-0E76-3C4C790CFD9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0533584" y="1311276"/>
            <a:ext cx="8994775" cy="853439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68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err="1"/>
              <a:t>Image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607728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f the Presentation —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D244B8BC-EDCE-4FDA-8B8C-BF32706BB7BB}"/>
              </a:ext>
            </a:extLst>
          </p:cNvPr>
          <p:cNvCxnSpPr>
            <a:cxnSpLocks/>
          </p:cNvCxnSpPr>
          <p:nvPr userDrawn="1"/>
        </p:nvCxnSpPr>
        <p:spPr>
          <a:xfrm>
            <a:off x="523534" y="39782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66534120-BD0B-4040-C2B9-74391F63664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3544" y="6264276"/>
            <a:ext cx="19065866" cy="197592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err="1"/>
              <a:t>Title</a:t>
            </a:r>
            <a:r>
              <a:rPr lang="es-ES"/>
              <a:t> </a:t>
            </a:r>
            <a:r>
              <a:rPr lang="es-ES" err="1"/>
              <a:t>of</a:t>
            </a:r>
            <a:r>
              <a:rPr lang="es-ES"/>
              <a:t> </a:t>
            </a:r>
            <a:r>
              <a:rPr lang="es-ES" err="1"/>
              <a:t>the</a:t>
            </a:r>
            <a:r>
              <a:rPr lang="es-ES"/>
              <a:t> </a:t>
            </a:r>
            <a:r>
              <a:rPr lang="es-ES" err="1"/>
              <a:t>Presentation</a:t>
            </a:r>
            <a:endParaRPr lang="es-ES"/>
          </a:p>
        </p:txBody>
      </p:sp>
      <p:sp>
        <p:nvSpPr>
          <p:cNvPr id="4" name="Marcador de texto 14">
            <a:extLst>
              <a:ext uri="{FF2B5EF4-FFF2-40B4-BE49-F238E27FC236}">
                <a16:creationId xmlns:a16="http://schemas.microsoft.com/office/drawing/2014/main" id="{A700B05B-DDAB-1440-1F1B-CFFEC2DAB9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0850" y="8702675"/>
            <a:ext cx="19065866" cy="838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399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err="1"/>
              <a:t>Subtitle</a:t>
            </a:r>
            <a:endParaRPr lang="es-ES"/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AA92904A-F555-EC49-4FE0-C9830C1DF098}"/>
              </a:ext>
            </a:extLst>
          </p:cNvPr>
          <p:cNvCxnSpPr>
            <a:cxnSpLocks/>
          </p:cNvCxnSpPr>
          <p:nvPr userDrawn="1"/>
        </p:nvCxnSpPr>
        <p:spPr>
          <a:xfrm>
            <a:off x="519112" y="83216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" name="Conector recto 1">
            <a:extLst>
              <a:ext uri="{FF2B5EF4-FFF2-40B4-BE49-F238E27FC236}">
                <a16:creationId xmlns:a16="http://schemas.microsoft.com/office/drawing/2014/main" id="{737123FA-3EB7-742F-D52D-78042301BF3C}"/>
              </a:ext>
            </a:extLst>
          </p:cNvPr>
          <p:cNvCxnSpPr>
            <a:cxnSpLocks/>
          </p:cNvCxnSpPr>
          <p:nvPr userDrawn="1"/>
        </p:nvCxnSpPr>
        <p:spPr>
          <a:xfrm>
            <a:off x="523534" y="98456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" name="Imagen 2">
            <a:extLst>
              <a:ext uri="{FF2B5EF4-FFF2-40B4-BE49-F238E27FC236}">
                <a16:creationId xmlns:a16="http://schemas.microsoft.com/office/drawing/2014/main" id="{283C68C8-CD86-60F8-10DE-43E5016592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3534" y="540344"/>
            <a:ext cx="8351446" cy="2904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4644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63" userDrawn="1">
          <p15:clr>
            <a:srgbClr val="FBAE40"/>
          </p15:clr>
        </p15:guide>
        <p15:guide id="2" pos="6332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f the chapter —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D244B8BC-EDCE-4FDA-8B8C-BF32706BB7BB}"/>
              </a:ext>
            </a:extLst>
          </p:cNvPr>
          <p:cNvCxnSpPr>
            <a:cxnSpLocks/>
          </p:cNvCxnSpPr>
          <p:nvPr userDrawn="1"/>
        </p:nvCxnSpPr>
        <p:spPr>
          <a:xfrm>
            <a:off x="519112" y="13112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66534120-BD0B-4040-C2B9-74391F63664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0850" y="1443590"/>
            <a:ext cx="19134137" cy="197592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err="1"/>
              <a:t>Title</a:t>
            </a:r>
            <a:r>
              <a:rPr lang="es-ES"/>
              <a:t> </a:t>
            </a:r>
            <a:r>
              <a:rPr lang="es-ES" err="1"/>
              <a:t>of</a:t>
            </a:r>
            <a:r>
              <a:rPr lang="es-ES"/>
              <a:t> </a:t>
            </a:r>
            <a:r>
              <a:rPr lang="es-ES" err="1"/>
              <a:t>the</a:t>
            </a:r>
            <a:r>
              <a:rPr lang="es-ES"/>
              <a:t> </a:t>
            </a:r>
            <a:r>
              <a:rPr lang="es-ES" err="1"/>
              <a:t>Chapter</a:t>
            </a:r>
            <a:endParaRPr lang="es-ES"/>
          </a:p>
        </p:txBody>
      </p:sp>
      <p:sp>
        <p:nvSpPr>
          <p:cNvPr id="4" name="Marcador de texto 14">
            <a:extLst>
              <a:ext uri="{FF2B5EF4-FFF2-40B4-BE49-F238E27FC236}">
                <a16:creationId xmlns:a16="http://schemas.microsoft.com/office/drawing/2014/main" id="{A700B05B-DDAB-1440-1F1B-CFFEC2DAB9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0850" y="3540044"/>
            <a:ext cx="19134137" cy="838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399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err="1"/>
              <a:t>Subtitle</a:t>
            </a:r>
            <a:endParaRPr lang="es-ES"/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F6229FEC-7D17-3E5C-9418-270CF94BE091}"/>
              </a:ext>
            </a:extLst>
          </p:cNvPr>
          <p:cNvCxnSpPr>
            <a:cxnSpLocks/>
          </p:cNvCxnSpPr>
          <p:nvPr userDrawn="1"/>
        </p:nvCxnSpPr>
        <p:spPr>
          <a:xfrm>
            <a:off x="523534" y="98456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65768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f the Chapter —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D244B8BC-EDCE-4FDA-8B8C-BF32706BB7BB}"/>
              </a:ext>
            </a:extLst>
          </p:cNvPr>
          <p:cNvCxnSpPr>
            <a:cxnSpLocks/>
          </p:cNvCxnSpPr>
          <p:nvPr userDrawn="1"/>
        </p:nvCxnSpPr>
        <p:spPr>
          <a:xfrm>
            <a:off x="519111" y="1311275"/>
            <a:ext cx="953293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66534120-BD0B-4040-C2B9-74391F63664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0851" y="1443589"/>
            <a:ext cx="8534399" cy="497308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ts val="14500"/>
              </a:lnSpc>
              <a:spcBef>
                <a:spcPts val="0"/>
              </a:spcBef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err="1"/>
              <a:t>Title</a:t>
            </a:r>
            <a:r>
              <a:rPr lang="es-ES"/>
              <a:t> </a:t>
            </a:r>
            <a:r>
              <a:rPr lang="es-ES" err="1"/>
              <a:t>of</a:t>
            </a:r>
            <a:r>
              <a:rPr lang="es-ES"/>
              <a:t> </a:t>
            </a:r>
            <a:r>
              <a:rPr lang="es-ES" err="1"/>
              <a:t>the</a:t>
            </a:r>
            <a:r>
              <a:rPr lang="es-ES"/>
              <a:t> </a:t>
            </a:r>
            <a:r>
              <a:rPr lang="es-ES" err="1"/>
              <a:t>Chapter</a:t>
            </a:r>
            <a:endParaRPr lang="es-ES"/>
          </a:p>
        </p:txBody>
      </p:sp>
      <p:sp>
        <p:nvSpPr>
          <p:cNvPr id="4" name="Marcador de texto 14">
            <a:extLst>
              <a:ext uri="{FF2B5EF4-FFF2-40B4-BE49-F238E27FC236}">
                <a16:creationId xmlns:a16="http://schemas.microsoft.com/office/drawing/2014/main" id="{A700B05B-DDAB-1440-1F1B-CFFEC2DAB9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0850" y="8702675"/>
            <a:ext cx="9601200" cy="838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399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err="1"/>
              <a:t>Subtitle</a:t>
            </a:r>
            <a:endParaRPr lang="es-ES"/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41E419CD-665E-B6AE-CFAE-4198DAB7E975}"/>
              </a:ext>
            </a:extLst>
          </p:cNvPr>
          <p:cNvCxnSpPr>
            <a:cxnSpLocks/>
          </p:cNvCxnSpPr>
          <p:nvPr userDrawn="1"/>
        </p:nvCxnSpPr>
        <p:spPr>
          <a:xfrm>
            <a:off x="523533" y="9845675"/>
            <a:ext cx="952851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Marcador de posición de imagen 11">
            <a:extLst>
              <a:ext uri="{FF2B5EF4-FFF2-40B4-BE49-F238E27FC236}">
                <a16:creationId xmlns:a16="http://schemas.microsoft.com/office/drawing/2014/main" id="{CD5C3450-E5DA-8CFD-DD8D-3015486987C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567798" y="473076"/>
            <a:ext cx="9009252" cy="9372600"/>
          </a:xfrm>
          <a:prstGeom prst="round1Rect">
            <a:avLst>
              <a:gd name="adj" fmla="val 41267"/>
            </a:avLst>
          </a:prstGeom>
        </p:spPr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err="1"/>
              <a:t>Image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280410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63" userDrawn="1">
          <p15:clr>
            <a:srgbClr val="FBAE40"/>
          </p15:clr>
        </p15:guide>
        <p15:guide id="2" pos="6332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Las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D244B8BC-EDCE-4FDA-8B8C-BF32706BB7BB}"/>
              </a:ext>
            </a:extLst>
          </p:cNvPr>
          <p:cNvCxnSpPr>
            <a:cxnSpLocks/>
          </p:cNvCxnSpPr>
          <p:nvPr userDrawn="1"/>
        </p:nvCxnSpPr>
        <p:spPr>
          <a:xfrm>
            <a:off x="523534" y="39782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66534120-BD0B-4040-C2B9-74391F63664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3544" y="7927648"/>
            <a:ext cx="19065866" cy="1905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err="1"/>
              <a:t>Thank</a:t>
            </a:r>
            <a:r>
              <a:rPr lang="es-ES"/>
              <a:t> </a:t>
            </a:r>
            <a:r>
              <a:rPr lang="es-ES" err="1"/>
              <a:t>you</a:t>
            </a:r>
            <a:r>
              <a:rPr lang="es-ES"/>
              <a:t>!</a:t>
            </a:r>
          </a:p>
        </p:txBody>
      </p:sp>
      <p:cxnSp>
        <p:nvCxnSpPr>
          <p:cNvPr id="2" name="Conector recto 1">
            <a:extLst>
              <a:ext uri="{FF2B5EF4-FFF2-40B4-BE49-F238E27FC236}">
                <a16:creationId xmlns:a16="http://schemas.microsoft.com/office/drawing/2014/main" id="{82B9C305-007B-3D06-DDDB-A53FAF95033A}"/>
              </a:ext>
            </a:extLst>
          </p:cNvPr>
          <p:cNvCxnSpPr>
            <a:cxnSpLocks/>
          </p:cNvCxnSpPr>
          <p:nvPr userDrawn="1"/>
        </p:nvCxnSpPr>
        <p:spPr>
          <a:xfrm>
            <a:off x="523534" y="98456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" name="Imagen 2">
            <a:extLst>
              <a:ext uri="{FF2B5EF4-FFF2-40B4-BE49-F238E27FC236}">
                <a16:creationId xmlns:a16="http://schemas.microsoft.com/office/drawing/2014/main" id="{6DF589B4-B2A5-9A70-BAD0-C9FD5F5EA0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3534" y="540344"/>
            <a:ext cx="8351446" cy="2904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4993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63" userDrawn="1">
          <p15:clr>
            <a:srgbClr val="FBAE40"/>
          </p15:clr>
        </p15:guide>
        <p15:guide id="2" pos="6332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f the chapter — Text">
    <p:bg>
      <p:bgPr>
        <a:solidFill>
          <a:srgbClr val="F8F5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D244B8BC-EDCE-4FDA-8B8C-BF32706BB7BB}"/>
              </a:ext>
            </a:extLst>
          </p:cNvPr>
          <p:cNvCxnSpPr>
            <a:cxnSpLocks/>
          </p:cNvCxnSpPr>
          <p:nvPr userDrawn="1"/>
        </p:nvCxnSpPr>
        <p:spPr>
          <a:xfrm>
            <a:off x="519112" y="13112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66534120-BD0B-4040-C2B9-74391F63664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0850" y="1443590"/>
            <a:ext cx="19134137" cy="197592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err="1"/>
              <a:t>Title</a:t>
            </a:r>
            <a:r>
              <a:rPr lang="es-ES"/>
              <a:t> </a:t>
            </a:r>
            <a:r>
              <a:rPr lang="es-ES" err="1"/>
              <a:t>of</a:t>
            </a:r>
            <a:r>
              <a:rPr lang="es-ES"/>
              <a:t> </a:t>
            </a:r>
            <a:r>
              <a:rPr lang="es-ES" err="1"/>
              <a:t>the</a:t>
            </a:r>
            <a:r>
              <a:rPr lang="es-ES"/>
              <a:t> </a:t>
            </a:r>
            <a:r>
              <a:rPr lang="es-ES" err="1"/>
              <a:t>Chapter</a:t>
            </a:r>
            <a:endParaRPr lang="es-ES"/>
          </a:p>
        </p:txBody>
      </p:sp>
      <p:sp>
        <p:nvSpPr>
          <p:cNvPr id="4" name="Marcador de texto 14">
            <a:extLst>
              <a:ext uri="{FF2B5EF4-FFF2-40B4-BE49-F238E27FC236}">
                <a16:creationId xmlns:a16="http://schemas.microsoft.com/office/drawing/2014/main" id="{A700B05B-DDAB-1440-1F1B-CFFEC2DAB9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0850" y="3540044"/>
            <a:ext cx="19134137" cy="838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399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err="1"/>
              <a:t>Subtitle</a:t>
            </a:r>
            <a:endParaRPr lang="es-ES"/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F6229FEC-7D17-3E5C-9418-270CF94BE091}"/>
              </a:ext>
            </a:extLst>
          </p:cNvPr>
          <p:cNvCxnSpPr>
            <a:cxnSpLocks/>
          </p:cNvCxnSpPr>
          <p:nvPr userDrawn="1"/>
        </p:nvCxnSpPr>
        <p:spPr>
          <a:xfrm>
            <a:off x="523534" y="98456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31722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3562" userDrawn="1">
          <p15:clr>
            <a:srgbClr val="FBAE40"/>
          </p15:clr>
        </p15:guide>
        <p15:guide id="2" pos="6332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f the Chapter —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D244B8BC-EDCE-4FDA-8B8C-BF32706BB7BB}"/>
              </a:ext>
            </a:extLst>
          </p:cNvPr>
          <p:cNvCxnSpPr>
            <a:cxnSpLocks/>
          </p:cNvCxnSpPr>
          <p:nvPr userDrawn="1"/>
        </p:nvCxnSpPr>
        <p:spPr>
          <a:xfrm>
            <a:off x="519111" y="1311275"/>
            <a:ext cx="953293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66534120-BD0B-4040-C2B9-74391F63664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0851" y="1443589"/>
            <a:ext cx="8534399" cy="497308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ts val="14500"/>
              </a:lnSpc>
              <a:spcBef>
                <a:spcPts val="0"/>
              </a:spcBef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err="1"/>
              <a:t>Title</a:t>
            </a:r>
            <a:r>
              <a:rPr lang="es-ES"/>
              <a:t> </a:t>
            </a:r>
            <a:r>
              <a:rPr lang="es-ES" err="1"/>
              <a:t>of</a:t>
            </a:r>
            <a:r>
              <a:rPr lang="es-ES"/>
              <a:t> </a:t>
            </a:r>
            <a:r>
              <a:rPr lang="es-ES" err="1"/>
              <a:t>the</a:t>
            </a:r>
            <a:r>
              <a:rPr lang="es-ES"/>
              <a:t> </a:t>
            </a:r>
            <a:r>
              <a:rPr lang="es-ES" err="1"/>
              <a:t>Chapter</a:t>
            </a:r>
            <a:endParaRPr lang="es-ES"/>
          </a:p>
        </p:txBody>
      </p:sp>
      <p:sp>
        <p:nvSpPr>
          <p:cNvPr id="4" name="Marcador de texto 14">
            <a:extLst>
              <a:ext uri="{FF2B5EF4-FFF2-40B4-BE49-F238E27FC236}">
                <a16:creationId xmlns:a16="http://schemas.microsoft.com/office/drawing/2014/main" id="{A700B05B-DDAB-1440-1F1B-CFFEC2DAB9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0850" y="8702675"/>
            <a:ext cx="9601200" cy="838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399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err="1"/>
              <a:t>Subtitle</a:t>
            </a:r>
            <a:endParaRPr lang="es-ES"/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41E419CD-665E-B6AE-CFAE-4198DAB7E975}"/>
              </a:ext>
            </a:extLst>
          </p:cNvPr>
          <p:cNvCxnSpPr>
            <a:cxnSpLocks/>
          </p:cNvCxnSpPr>
          <p:nvPr userDrawn="1"/>
        </p:nvCxnSpPr>
        <p:spPr>
          <a:xfrm>
            <a:off x="523533" y="9845675"/>
            <a:ext cx="952851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Marcador de posición de imagen 11">
            <a:extLst>
              <a:ext uri="{FF2B5EF4-FFF2-40B4-BE49-F238E27FC236}">
                <a16:creationId xmlns:a16="http://schemas.microsoft.com/office/drawing/2014/main" id="{CD5C3450-E5DA-8CFD-DD8D-3015486987C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567798" y="473076"/>
            <a:ext cx="9009252" cy="9372600"/>
          </a:xfrm>
          <a:prstGeom prst="round1Rect">
            <a:avLst>
              <a:gd name="adj" fmla="val 41267"/>
            </a:avLst>
          </a:prstGeom>
        </p:spPr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err="1"/>
              <a:t>Image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995725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63" userDrawn="1">
          <p15:clr>
            <a:srgbClr val="FBAE40"/>
          </p15:clr>
        </p15:guide>
        <p15:guide id="2" pos="6332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D244B8BC-EDCE-4FDA-8B8C-BF32706BB7BB}"/>
              </a:ext>
            </a:extLst>
          </p:cNvPr>
          <p:cNvCxnSpPr>
            <a:cxnSpLocks/>
          </p:cNvCxnSpPr>
          <p:nvPr userDrawn="1"/>
        </p:nvCxnSpPr>
        <p:spPr>
          <a:xfrm>
            <a:off x="523534" y="39782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66534120-BD0B-4040-C2B9-74391F63664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3544" y="7927648"/>
            <a:ext cx="19065866" cy="1905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err="1"/>
              <a:t>Thank</a:t>
            </a:r>
            <a:r>
              <a:rPr lang="es-ES"/>
              <a:t> </a:t>
            </a:r>
            <a:r>
              <a:rPr lang="es-ES" err="1"/>
              <a:t>you</a:t>
            </a:r>
            <a:r>
              <a:rPr lang="es-ES"/>
              <a:t>!</a:t>
            </a:r>
          </a:p>
        </p:txBody>
      </p:sp>
      <p:cxnSp>
        <p:nvCxnSpPr>
          <p:cNvPr id="2" name="Conector recto 1">
            <a:extLst>
              <a:ext uri="{FF2B5EF4-FFF2-40B4-BE49-F238E27FC236}">
                <a16:creationId xmlns:a16="http://schemas.microsoft.com/office/drawing/2014/main" id="{82B9C305-007B-3D06-DDDB-A53FAF95033A}"/>
              </a:ext>
            </a:extLst>
          </p:cNvPr>
          <p:cNvCxnSpPr>
            <a:cxnSpLocks/>
          </p:cNvCxnSpPr>
          <p:nvPr userDrawn="1"/>
        </p:nvCxnSpPr>
        <p:spPr>
          <a:xfrm>
            <a:off x="523534" y="98456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" name="Imagen 2">
            <a:extLst>
              <a:ext uri="{FF2B5EF4-FFF2-40B4-BE49-F238E27FC236}">
                <a16:creationId xmlns:a16="http://schemas.microsoft.com/office/drawing/2014/main" id="{6DF589B4-B2A5-9A70-BAD0-C9FD5F5EA0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3534" y="540344"/>
            <a:ext cx="8351446" cy="2904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0551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63" userDrawn="1">
          <p15:clr>
            <a:srgbClr val="FBAE40"/>
          </p15:clr>
        </p15:guide>
        <p15:guide id="2" pos="633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B8E27564-F21E-A939-F502-01D6E4C62AAF}"/>
              </a:ext>
            </a:extLst>
          </p:cNvPr>
          <p:cNvCxnSpPr>
            <a:cxnSpLocks/>
          </p:cNvCxnSpPr>
          <p:nvPr userDrawn="1"/>
        </p:nvCxnSpPr>
        <p:spPr>
          <a:xfrm>
            <a:off x="519112" y="1311275"/>
            <a:ext cx="19065877" cy="0"/>
          </a:xfrm>
          <a:prstGeom prst="line">
            <a:avLst/>
          </a:prstGeom>
          <a:ln>
            <a:solidFill>
              <a:srgbClr val="0068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46E77798-0E3F-50AE-2318-48032D3A16E7}"/>
              </a:ext>
            </a:extLst>
          </p:cNvPr>
          <p:cNvCxnSpPr>
            <a:cxnSpLocks/>
          </p:cNvCxnSpPr>
          <p:nvPr userDrawn="1"/>
        </p:nvCxnSpPr>
        <p:spPr>
          <a:xfrm>
            <a:off x="523534" y="9845675"/>
            <a:ext cx="19065877" cy="0"/>
          </a:xfrm>
          <a:prstGeom prst="line">
            <a:avLst/>
          </a:prstGeom>
          <a:ln>
            <a:solidFill>
              <a:srgbClr val="0068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62CBA6C0-145B-5EC3-1935-E866AB5E0112}"/>
              </a:ext>
            </a:extLst>
          </p:cNvPr>
          <p:cNvCxnSpPr>
            <a:cxnSpLocks/>
          </p:cNvCxnSpPr>
          <p:nvPr userDrawn="1"/>
        </p:nvCxnSpPr>
        <p:spPr>
          <a:xfrm>
            <a:off x="519112" y="3481038"/>
            <a:ext cx="19065877" cy="0"/>
          </a:xfrm>
          <a:prstGeom prst="line">
            <a:avLst/>
          </a:prstGeom>
          <a:ln>
            <a:solidFill>
              <a:srgbClr val="0068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Marcador de texto 14">
            <a:extLst>
              <a:ext uri="{FF2B5EF4-FFF2-40B4-BE49-F238E27FC236}">
                <a16:creationId xmlns:a16="http://schemas.microsoft.com/office/drawing/2014/main" id="{CBF5FDA1-69E5-B059-93B7-5B236CC403B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4984" y="1463675"/>
            <a:ext cx="19150004" cy="106679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999" b="0" i="0">
                <a:solidFill>
                  <a:srgbClr val="0068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err="1"/>
              <a:t>Section</a:t>
            </a:r>
            <a:r>
              <a:rPr lang="es-ES"/>
              <a:t> </a:t>
            </a:r>
            <a:r>
              <a:rPr lang="es-ES" err="1"/>
              <a:t>Title</a:t>
            </a:r>
            <a:endParaRPr lang="es-ES"/>
          </a:p>
        </p:txBody>
      </p:sp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77334909-61E7-7E95-637B-F47FA109007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4984" y="2486564"/>
            <a:ext cx="19150004" cy="72971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 b="1" i="0">
                <a:solidFill>
                  <a:srgbClr val="0068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err="1"/>
              <a:t>Subtitle</a:t>
            </a:r>
            <a:endParaRPr lang="es-ES"/>
          </a:p>
        </p:txBody>
      </p:sp>
      <p:sp>
        <p:nvSpPr>
          <p:cNvPr id="16" name="Marcador de texto 14">
            <a:extLst>
              <a:ext uri="{FF2B5EF4-FFF2-40B4-BE49-F238E27FC236}">
                <a16:creationId xmlns:a16="http://schemas.microsoft.com/office/drawing/2014/main" id="{4864BC13-BF9F-14BF-92FB-8BEF6B735C5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4984" y="4036395"/>
            <a:ext cx="13122266" cy="527587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ts val="6700"/>
              </a:lnSpc>
              <a:defRPr sz="5999" b="0" i="0">
                <a:solidFill>
                  <a:srgbClr val="0068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err="1"/>
              <a:t>Lorem</a:t>
            </a:r>
            <a:r>
              <a:rPr lang="es-ES"/>
              <a:t> </a:t>
            </a:r>
            <a:r>
              <a:rPr lang="es-ES" err="1"/>
              <a:t>ipsum</a:t>
            </a:r>
            <a:r>
              <a:rPr lang="es-ES"/>
              <a:t> dolor </a:t>
            </a:r>
            <a:r>
              <a:rPr lang="es-ES" err="1"/>
              <a:t>sit</a:t>
            </a:r>
            <a:r>
              <a:rPr lang="es-ES"/>
              <a:t> </a:t>
            </a:r>
            <a:r>
              <a:rPr lang="es-ES" err="1"/>
              <a:t>amet</a:t>
            </a:r>
            <a:r>
              <a:rPr lang="es-ES"/>
              <a:t>, </a:t>
            </a:r>
            <a:r>
              <a:rPr lang="es-ES" err="1"/>
              <a:t>consectetuer</a:t>
            </a:r>
            <a:r>
              <a:rPr lang="es-ES"/>
              <a:t> </a:t>
            </a:r>
            <a:r>
              <a:rPr lang="es-ES" err="1"/>
              <a:t>adipiscing</a:t>
            </a:r>
            <a:r>
              <a:rPr lang="es-ES"/>
              <a:t> </a:t>
            </a:r>
            <a:r>
              <a:rPr lang="es-ES" err="1"/>
              <a:t>elit</a:t>
            </a:r>
            <a:r>
              <a:rPr lang="es-ES"/>
              <a:t>, sed </a:t>
            </a:r>
            <a:r>
              <a:rPr lang="es-ES" err="1"/>
              <a:t>diam</a:t>
            </a:r>
            <a:r>
              <a:rPr lang="es-ES"/>
              <a:t> </a:t>
            </a:r>
            <a:r>
              <a:rPr lang="es-ES" err="1"/>
              <a:t>nonummy</a:t>
            </a:r>
            <a:r>
              <a:rPr lang="es-ES"/>
              <a:t> </a:t>
            </a:r>
            <a:r>
              <a:rPr lang="es-ES" err="1"/>
              <a:t>nibh</a:t>
            </a:r>
            <a:r>
              <a:rPr lang="es-ES"/>
              <a:t> </a:t>
            </a:r>
            <a:r>
              <a:rPr lang="es-ES" err="1"/>
              <a:t>euismod</a:t>
            </a:r>
            <a:r>
              <a:rPr lang="es-ES"/>
              <a:t> </a:t>
            </a:r>
            <a:r>
              <a:rPr lang="es-ES" err="1"/>
              <a:t>tincidunt</a:t>
            </a:r>
            <a:r>
              <a:rPr lang="es-ES"/>
              <a:t> ut </a:t>
            </a:r>
            <a:r>
              <a:rPr lang="es-ES" err="1"/>
              <a:t>laoreet</a:t>
            </a:r>
            <a:r>
              <a:rPr lang="es-ES"/>
              <a:t> </a:t>
            </a:r>
            <a:r>
              <a:rPr lang="es-ES" err="1"/>
              <a:t>dolore</a:t>
            </a:r>
            <a:r>
              <a:rPr lang="es-ES"/>
              <a:t> magna </a:t>
            </a:r>
            <a:r>
              <a:rPr lang="es-ES" err="1"/>
              <a:t>erat</a:t>
            </a:r>
            <a:r>
              <a:rPr lang="es-ES"/>
              <a:t> </a:t>
            </a:r>
            <a:r>
              <a:rPr lang="es-ES" err="1"/>
              <a:t>volutpat</a:t>
            </a:r>
            <a:r>
              <a:rPr lang="es-ES"/>
              <a:t>. </a:t>
            </a:r>
            <a:r>
              <a:rPr lang="es-ES" err="1"/>
              <a:t>Lorem</a:t>
            </a:r>
            <a:r>
              <a:rPr lang="es-ES"/>
              <a:t> </a:t>
            </a:r>
            <a:r>
              <a:rPr lang="es-ES" err="1"/>
              <a:t>ipsum</a:t>
            </a:r>
            <a:r>
              <a:rPr lang="es-ES"/>
              <a:t> dolor </a:t>
            </a:r>
            <a:r>
              <a:rPr lang="es-ES" err="1"/>
              <a:t>sit</a:t>
            </a:r>
            <a:r>
              <a:rPr lang="es-ES"/>
              <a:t> </a:t>
            </a:r>
            <a:r>
              <a:rPr lang="es-ES" err="1"/>
              <a:t>amet</a:t>
            </a:r>
            <a:r>
              <a:rPr lang="es-ES"/>
              <a:t>, </a:t>
            </a:r>
            <a:r>
              <a:rPr lang="es-ES" err="1"/>
              <a:t>consec</a:t>
            </a:r>
            <a:r>
              <a:rPr lang="es-ES"/>
              <a:t> </a:t>
            </a:r>
            <a:r>
              <a:rPr lang="es-ES" err="1"/>
              <a:t>tetuer</a:t>
            </a:r>
            <a:r>
              <a:rPr lang="es-ES"/>
              <a:t> </a:t>
            </a:r>
            <a:r>
              <a:rPr lang="es-ES" err="1"/>
              <a:t>adipiscing</a:t>
            </a:r>
            <a:r>
              <a:rPr lang="es-ES"/>
              <a:t> </a:t>
            </a:r>
            <a:r>
              <a:rPr lang="es-ES" err="1"/>
              <a:t>elit</a:t>
            </a:r>
            <a:r>
              <a:rPr lang="es-ES"/>
              <a:t> sed.</a:t>
            </a:r>
          </a:p>
        </p:txBody>
      </p:sp>
      <p:sp>
        <p:nvSpPr>
          <p:cNvPr id="17" name="Marcador de texto 14">
            <a:extLst>
              <a:ext uri="{FF2B5EF4-FFF2-40B4-BE49-F238E27FC236}">
                <a16:creationId xmlns:a16="http://schemas.microsoft.com/office/drawing/2014/main" id="{F8D71E20-1FDF-AF55-405F-9BA7F97CF89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641010" y="4127754"/>
            <a:ext cx="4943978" cy="527587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defRPr sz="2500" b="0" i="0">
                <a:solidFill>
                  <a:srgbClr val="0068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err="1"/>
              <a:t>Lorem</a:t>
            </a:r>
            <a:r>
              <a:rPr lang="es-ES"/>
              <a:t> </a:t>
            </a:r>
            <a:r>
              <a:rPr lang="es-ES" err="1"/>
              <a:t>ipsum</a:t>
            </a:r>
            <a:r>
              <a:rPr lang="es-ES"/>
              <a:t> dolor </a:t>
            </a:r>
            <a:r>
              <a:rPr lang="es-ES" err="1"/>
              <a:t>sit</a:t>
            </a:r>
            <a:r>
              <a:rPr lang="es-ES"/>
              <a:t> </a:t>
            </a:r>
            <a:r>
              <a:rPr lang="es-ES" err="1"/>
              <a:t>amet</a:t>
            </a:r>
            <a:r>
              <a:rPr lang="es-ES"/>
              <a:t>, </a:t>
            </a:r>
            <a:r>
              <a:rPr lang="es-ES" err="1"/>
              <a:t>conse</a:t>
            </a:r>
            <a:r>
              <a:rPr lang="es-ES"/>
              <a:t> </a:t>
            </a:r>
            <a:r>
              <a:rPr lang="es-ES" err="1"/>
              <a:t>tetuer</a:t>
            </a:r>
            <a:r>
              <a:rPr lang="es-ES"/>
              <a:t> </a:t>
            </a:r>
            <a:r>
              <a:rPr lang="es-ES" err="1"/>
              <a:t>adipiscing</a:t>
            </a:r>
            <a:r>
              <a:rPr lang="es-ES"/>
              <a:t> </a:t>
            </a:r>
            <a:r>
              <a:rPr lang="es-ES" err="1"/>
              <a:t>elit</a:t>
            </a:r>
            <a:r>
              <a:rPr lang="es-ES"/>
              <a:t>, sed </a:t>
            </a:r>
            <a:r>
              <a:rPr lang="es-ES" err="1"/>
              <a:t>diam</a:t>
            </a:r>
            <a:r>
              <a:rPr lang="es-ES"/>
              <a:t> </a:t>
            </a:r>
            <a:r>
              <a:rPr lang="es-ES" err="1"/>
              <a:t>nonummy</a:t>
            </a:r>
            <a:r>
              <a:rPr lang="es-ES"/>
              <a:t> </a:t>
            </a:r>
            <a:r>
              <a:rPr lang="es-ES" err="1"/>
              <a:t>nibh</a:t>
            </a:r>
            <a:r>
              <a:rPr lang="es-ES"/>
              <a:t> </a:t>
            </a:r>
            <a:r>
              <a:rPr lang="es-ES" err="1"/>
              <a:t>euismod</a:t>
            </a:r>
            <a:r>
              <a:rPr lang="es-ES"/>
              <a:t> </a:t>
            </a:r>
            <a:r>
              <a:rPr lang="es-ES" err="1"/>
              <a:t>tincidunt</a:t>
            </a:r>
            <a:r>
              <a:rPr lang="es-ES"/>
              <a:t> ut </a:t>
            </a:r>
            <a:r>
              <a:rPr lang="es-ES" err="1"/>
              <a:t>laoreet</a:t>
            </a:r>
            <a:r>
              <a:rPr lang="es-ES"/>
              <a:t> </a:t>
            </a:r>
            <a:r>
              <a:rPr lang="es-ES" err="1"/>
              <a:t>dolore</a:t>
            </a:r>
            <a:r>
              <a:rPr lang="es-ES"/>
              <a:t> magna </a:t>
            </a:r>
            <a:r>
              <a:rPr lang="es-ES" err="1"/>
              <a:t>aliquam</a:t>
            </a:r>
            <a:r>
              <a:rPr lang="es-ES"/>
              <a:t> </a:t>
            </a:r>
            <a:r>
              <a:rPr lang="es-ES" err="1"/>
              <a:t>erat</a:t>
            </a:r>
            <a:r>
              <a:rPr lang="es-ES"/>
              <a:t> </a:t>
            </a:r>
            <a:r>
              <a:rPr lang="es-ES" err="1"/>
              <a:t>volutpat</a:t>
            </a:r>
            <a:r>
              <a:rPr lang="es-ES"/>
              <a:t>. Ut </a:t>
            </a:r>
            <a:r>
              <a:rPr lang="es-ES" err="1"/>
              <a:t>wisi</a:t>
            </a:r>
            <a:r>
              <a:rPr lang="es-ES"/>
              <a:t> </a:t>
            </a:r>
            <a:r>
              <a:rPr lang="es-ES" err="1"/>
              <a:t>enim</a:t>
            </a:r>
            <a:r>
              <a:rPr lang="es-ES"/>
              <a:t> ad </a:t>
            </a:r>
            <a:r>
              <a:rPr lang="es-ES" err="1"/>
              <a:t>minim</a:t>
            </a:r>
            <a:r>
              <a:rPr lang="es-ES"/>
              <a:t> </a:t>
            </a:r>
            <a:r>
              <a:rPr lang="es-ES" err="1"/>
              <a:t>veniam</a:t>
            </a:r>
            <a:r>
              <a:rPr lang="es-ES"/>
              <a:t>, quis </a:t>
            </a:r>
            <a:r>
              <a:rPr lang="es-ES" err="1"/>
              <a:t>nostrud</a:t>
            </a:r>
            <a:r>
              <a:rPr lang="es-ES"/>
              <a:t> </a:t>
            </a:r>
            <a:r>
              <a:rPr lang="es-ES" err="1"/>
              <a:t>exerci</a:t>
            </a:r>
            <a:r>
              <a:rPr lang="es-ES"/>
              <a:t> </a:t>
            </a:r>
            <a:r>
              <a:rPr lang="es-ES" err="1"/>
              <a:t>tation</a:t>
            </a:r>
            <a:r>
              <a:rPr lang="es-ES"/>
              <a:t> </a:t>
            </a:r>
            <a:r>
              <a:rPr lang="es-ES" err="1"/>
              <a:t>ullamcorper</a:t>
            </a:r>
            <a:r>
              <a:rPr lang="es-ES"/>
              <a:t> </a:t>
            </a:r>
            <a:r>
              <a:rPr lang="es-ES" err="1"/>
              <a:t>suscipit</a:t>
            </a:r>
            <a:r>
              <a:rPr lang="es-ES"/>
              <a:t> </a:t>
            </a:r>
            <a:r>
              <a:rPr lang="es-ES" err="1"/>
              <a:t>lobortis</a:t>
            </a:r>
            <a:r>
              <a:rPr lang="es-ES"/>
              <a:t>. </a:t>
            </a:r>
            <a:r>
              <a:rPr lang="es-ES" err="1"/>
              <a:t>Duis</a:t>
            </a:r>
            <a:r>
              <a:rPr lang="es-ES"/>
              <a:t> </a:t>
            </a:r>
            <a:r>
              <a:rPr lang="es-ES" err="1"/>
              <a:t>autem</a:t>
            </a:r>
            <a:r>
              <a:rPr lang="es-ES"/>
              <a:t> </a:t>
            </a:r>
            <a:r>
              <a:rPr lang="es-ES" err="1"/>
              <a:t>vel</a:t>
            </a:r>
            <a:r>
              <a:rPr lang="es-ES"/>
              <a:t> </a:t>
            </a:r>
            <a:r>
              <a:rPr lang="es-ES" err="1"/>
              <a:t>eum</a:t>
            </a:r>
            <a:r>
              <a:rPr lang="es-ES"/>
              <a:t> </a:t>
            </a:r>
            <a:r>
              <a:rPr lang="es-ES" err="1"/>
              <a:t>iriure</a:t>
            </a:r>
            <a:r>
              <a:rPr lang="es-ES"/>
              <a:t> dolor in </a:t>
            </a:r>
            <a:r>
              <a:rPr lang="es-ES" err="1"/>
              <a:t>hendrerit</a:t>
            </a:r>
            <a:r>
              <a:rPr lang="es-ES"/>
              <a:t> in </a:t>
            </a:r>
            <a:r>
              <a:rPr lang="es-ES" err="1"/>
              <a:t>vulputate</a:t>
            </a:r>
            <a:r>
              <a:rPr lang="es-ES"/>
              <a:t> </a:t>
            </a:r>
            <a:r>
              <a:rPr lang="es-ES" err="1"/>
              <a:t>velit</a:t>
            </a:r>
            <a:r>
              <a:rPr lang="es-ES"/>
              <a:t> </a:t>
            </a:r>
            <a:r>
              <a:rPr lang="es-ES" err="1"/>
              <a:t>esse</a:t>
            </a:r>
            <a:r>
              <a:rPr lang="es-ES"/>
              <a:t> </a:t>
            </a:r>
            <a:r>
              <a:rPr lang="es-ES" err="1"/>
              <a:t>molestie</a:t>
            </a:r>
            <a:r>
              <a:rPr lang="es-ES"/>
              <a:t> </a:t>
            </a:r>
            <a:r>
              <a:rPr lang="es-ES" err="1"/>
              <a:t>consequat</a:t>
            </a:r>
            <a:r>
              <a:rPr lang="es-ES"/>
              <a:t>, </a:t>
            </a:r>
            <a:r>
              <a:rPr lang="es-ES" err="1"/>
              <a:t>vel</a:t>
            </a:r>
            <a:r>
              <a:rPr lang="es-ES"/>
              <a:t> </a:t>
            </a:r>
            <a:r>
              <a:rPr lang="es-ES" err="1"/>
              <a:t>illum</a:t>
            </a:r>
            <a:r>
              <a:rPr lang="es-ES"/>
              <a:t> </a:t>
            </a:r>
            <a:r>
              <a:rPr lang="es-ES" err="1"/>
              <a:t>dolore</a:t>
            </a:r>
            <a:r>
              <a:rPr lang="es-ES"/>
              <a:t> </a:t>
            </a:r>
            <a:r>
              <a:rPr lang="es-ES" err="1"/>
              <a:t>eu</a:t>
            </a:r>
            <a:r>
              <a:rPr lang="es-ES"/>
              <a:t> </a:t>
            </a:r>
            <a:r>
              <a:rPr lang="es-ES" err="1"/>
              <a:t>dignissim</a:t>
            </a:r>
            <a:r>
              <a:rPr lang="es-ES"/>
              <a:t> qui </a:t>
            </a:r>
            <a:r>
              <a:rPr lang="es-ES" err="1"/>
              <a:t>blandit</a:t>
            </a:r>
            <a:r>
              <a:rPr lang="es-ES"/>
              <a:t> </a:t>
            </a:r>
            <a:r>
              <a:rPr lang="es-ES" err="1"/>
              <a:t>praesent</a:t>
            </a:r>
            <a:r>
              <a:rPr lang="es-ES"/>
              <a:t> </a:t>
            </a:r>
            <a:r>
              <a:rPr lang="es-ES" err="1"/>
              <a:t>dolore</a:t>
            </a:r>
            <a:r>
              <a:rPr lang="es-ES"/>
              <a:t> te </a:t>
            </a:r>
            <a:r>
              <a:rPr lang="es-ES" err="1"/>
              <a:t>feugait</a:t>
            </a:r>
            <a:r>
              <a:rPr lang="es-ES"/>
              <a:t> </a:t>
            </a:r>
            <a:r>
              <a:rPr lang="es-ES" err="1"/>
              <a:t>nulla</a:t>
            </a:r>
            <a:r>
              <a:rPr lang="es-ES"/>
              <a:t> </a:t>
            </a:r>
            <a:r>
              <a:rPr lang="es-ES" err="1"/>
              <a:t>facilisi</a:t>
            </a:r>
            <a:r>
              <a:rPr lang="es-E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736285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5B716DA4-DA8F-432E-04B9-293211AAEDC0}"/>
              </a:ext>
            </a:extLst>
          </p:cNvPr>
          <p:cNvCxnSpPr>
            <a:cxnSpLocks/>
          </p:cNvCxnSpPr>
          <p:nvPr userDrawn="1"/>
        </p:nvCxnSpPr>
        <p:spPr>
          <a:xfrm>
            <a:off x="519111" y="1311275"/>
            <a:ext cx="9532939" cy="0"/>
          </a:xfrm>
          <a:prstGeom prst="line">
            <a:avLst/>
          </a:prstGeom>
          <a:ln>
            <a:solidFill>
              <a:srgbClr val="0068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DB444167-468F-F9C0-B8F5-78BDFE3B6F3B}"/>
              </a:ext>
            </a:extLst>
          </p:cNvPr>
          <p:cNvCxnSpPr>
            <a:cxnSpLocks/>
          </p:cNvCxnSpPr>
          <p:nvPr userDrawn="1"/>
        </p:nvCxnSpPr>
        <p:spPr>
          <a:xfrm>
            <a:off x="523533" y="9845675"/>
            <a:ext cx="9528517" cy="0"/>
          </a:xfrm>
          <a:prstGeom prst="line">
            <a:avLst/>
          </a:prstGeom>
          <a:ln>
            <a:solidFill>
              <a:srgbClr val="0068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18">
            <a:extLst>
              <a:ext uri="{FF2B5EF4-FFF2-40B4-BE49-F238E27FC236}">
                <a16:creationId xmlns:a16="http://schemas.microsoft.com/office/drawing/2014/main" id="{4AA4787A-59CE-0F5A-651D-85A9B374AA6A}"/>
              </a:ext>
            </a:extLst>
          </p:cNvPr>
          <p:cNvCxnSpPr>
            <a:cxnSpLocks/>
          </p:cNvCxnSpPr>
          <p:nvPr userDrawn="1"/>
        </p:nvCxnSpPr>
        <p:spPr>
          <a:xfrm>
            <a:off x="523533" y="4824224"/>
            <a:ext cx="9528517" cy="0"/>
          </a:xfrm>
          <a:prstGeom prst="line">
            <a:avLst/>
          </a:prstGeom>
          <a:ln>
            <a:solidFill>
              <a:srgbClr val="0068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19">
            <a:extLst>
              <a:ext uri="{FF2B5EF4-FFF2-40B4-BE49-F238E27FC236}">
                <a16:creationId xmlns:a16="http://schemas.microsoft.com/office/drawing/2014/main" id="{50AAA079-1B76-B4E7-2D61-641E85020505}"/>
              </a:ext>
            </a:extLst>
          </p:cNvPr>
          <p:cNvCxnSpPr>
            <a:cxnSpLocks/>
          </p:cNvCxnSpPr>
          <p:nvPr userDrawn="1"/>
        </p:nvCxnSpPr>
        <p:spPr>
          <a:xfrm>
            <a:off x="523533" y="3367384"/>
            <a:ext cx="9528517" cy="0"/>
          </a:xfrm>
          <a:prstGeom prst="line">
            <a:avLst/>
          </a:prstGeom>
          <a:ln>
            <a:solidFill>
              <a:srgbClr val="0068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Marcador de texto 14">
            <a:extLst>
              <a:ext uri="{FF2B5EF4-FFF2-40B4-BE49-F238E27FC236}">
                <a16:creationId xmlns:a16="http://schemas.microsoft.com/office/drawing/2014/main" id="{FC4013EF-7B4D-339E-3385-1EC2DADFD3B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4985" y="1311275"/>
            <a:ext cx="9617066" cy="19741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2200" b="0" i="0">
                <a:solidFill>
                  <a:srgbClr val="0068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err="1"/>
              <a:t>Section</a:t>
            </a:r>
            <a:r>
              <a:rPr lang="es-ES"/>
              <a:t> </a:t>
            </a:r>
            <a:r>
              <a:rPr lang="es-ES" err="1"/>
              <a:t>Title</a:t>
            </a:r>
            <a:endParaRPr lang="es-ES"/>
          </a:p>
        </p:txBody>
      </p:sp>
      <p:sp>
        <p:nvSpPr>
          <p:cNvPr id="22" name="Marcador de texto 14">
            <a:extLst>
              <a:ext uri="{FF2B5EF4-FFF2-40B4-BE49-F238E27FC236}">
                <a16:creationId xmlns:a16="http://schemas.microsoft.com/office/drawing/2014/main" id="{A5CD7FD3-5B4A-172A-B793-FEF49D61BB9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4985" y="3721262"/>
            <a:ext cx="9617066" cy="729712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5000" b="0" i="0">
                <a:solidFill>
                  <a:srgbClr val="0068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err="1"/>
              <a:t>Subtitle</a:t>
            </a:r>
            <a:endParaRPr lang="es-ES"/>
          </a:p>
        </p:txBody>
      </p:sp>
      <p:sp>
        <p:nvSpPr>
          <p:cNvPr id="23" name="Marcador de texto 14">
            <a:extLst>
              <a:ext uri="{FF2B5EF4-FFF2-40B4-BE49-F238E27FC236}">
                <a16:creationId xmlns:a16="http://schemas.microsoft.com/office/drawing/2014/main" id="{24616C2F-2DF3-416B-8E2E-4B65603BE50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7333" y="5197475"/>
            <a:ext cx="9617066" cy="41909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ts val="3240"/>
              </a:lnSpc>
              <a:defRPr sz="2950" b="0" i="0">
                <a:solidFill>
                  <a:srgbClr val="0068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err="1"/>
              <a:t>Lorem</a:t>
            </a:r>
            <a:r>
              <a:rPr lang="es-ES"/>
              <a:t> </a:t>
            </a:r>
            <a:r>
              <a:rPr lang="es-ES" err="1"/>
              <a:t>ipsum</a:t>
            </a:r>
            <a:r>
              <a:rPr lang="es-ES"/>
              <a:t> dolor </a:t>
            </a:r>
            <a:r>
              <a:rPr lang="es-ES" err="1"/>
              <a:t>sit</a:t>
            </a:r>
            <a:r>
              <a:rPr lang="es-ES"/>
              <a:t> </a:t>
            </a:r>
            <a:r>
              <a:rPr lang="es-ES" err="1"/>
              <a:t>amet</a:t>
            </a:r>
            <a:r>
              <a:rPr lang="es-ES"/>
              <a:t>, </a:t>
            </a:r>
            <a:r>
              <a:rPr lang="es-ES" err="1"/>
              <a:t>consectetuer</a:t>
            </a:r>
            <a:r>
              <a:rPr lang="es-ES"/>
              <a:t> </a:t>
            </a:r>
            <a:r>
              <a:rPr lang="es-ES" err="1"/>
              <a:t>adipiscing</a:t>
            </a:r>
            <a:r>
              <a:rPr lang="es-ES"/>
              <a:t> </a:t>
            </a:r>
            <a:r>
              <a:rPr lang="es-ES" err="1"/>
              <a:t>elit</a:t>
            </a:r>
            <a:r>
              <a:rPr lang="es-ES"/>
              <a:t>, sed </a:t>
            </a:r>
            <a:r>
              <a:rPr lang="es-ES" err="1"/>
              <a:t>diam</a:t>
            </a:r>
            <a:r>
              <a:rPr lang="es-ES"/>
              <a:t> </a:t>
            </a:r>
            <a:r>
              <a:rPr lang="es-ES" err="1"/>
              <a:t>nonummy</a:t>
            </a:r>
            <a:r>
              <a:rPr lang="es-ES"/>
              <a:t> </a:t>
            </a:r>
            <a:r>
              <a:rPr lang="es-ES" err="1"/>
              <a:t>nibh</a:t>
            </a:r>
            <a:r>
              <a:rPr lang="es-ES"/>
              <a:t> </a:t>
            </a:r>
            <a:r>
              <a:rPr lang="es-ES" err="1"/>
              <a:t>euismod</a:t>
            </a:r>
            <a:r>
              <a:rPr lang="es-ES"/>
              <a:t> </a:t>
            </a:r>
            <a:r>
              <a:rPr lang="es-ES" err="1"/>
              <a:t>tincidunt</a:t>
            </a:r>
            <a:r>
              <a:rPr lang="es-ES"/>
              <a:t> ut </a:t>
            </a:r>
            <a:r>
              <a:rPr lang="es-ES" err="1"/>
              <a:t>laoreet</a:t>
            </a:r>
            <a:r>
              <a:rPr lang="es-ES"/>
              <a:t> </a:t>
            </a:r>
            <a:r>
              <a:rPr lang="es-ES" err="1"/>
              <a:t>dolore</a:t>
            </a:r>
            <a:r>
              <a:rPr lang="es-ES"/>
              <a:t> magna </a:t>
            </a:r>
            <a:r>
              <a:rPr lang="es-ES" err="1"/>
              <a:t>aliquam</a:t>
            </a:r>
            <a:r>
              <a:rPr lang="es-ES"/>
              <a:t> </a:t>
            </a:r>
            <a:r>
              <a:rPr lang="es-ES" err="1"/>
              <a:t>erat</a:t>
            </a:r>
            <a:r>
              <a:rPr lang="es-ES"/>
              <a:t> </a:t>
            </a:r>
            <a:r>
              <a:rPr lang="es-ES" err="1"/>
              <a:t>volutpat</a:t>
            </a:r>
            <a:r>
              <a:rPr lang="es-ES"/>
              <a:t>. Ut </a:t>
            </a:r>
            <a:r>
              <a:rPr lang="es-ES" err="1"/>
              <a:t>wisi</a:t>
            </a:r>
            <a:r>
              <a:rPr lang="es-ES"/>
              <a:t> </a:t>
            </a:r>
            <a:r>
              <a:rPr lang="es-ES" err="1"/>
              <a:t>enim</a:t>
            </a:r>
            <a:r>
              <a:rPr lang="es-ES"/>
              <a:t> ad </a:t>
            </a:r>
            <a:r>
              <a:rPr lang="es-ES" err="1"/>
              <a:t>minim</a:t>
            </a:r>
            <a:r>
              <a:rPr lang="es-ES"/>
              <a:t> </a:t>
            </a:r>
            <a:r>
              <a:rPr lang="es-ES" err="1"/>
              <a:t>veniam</a:t>
            </a:r>
            <a:r>
              <a:rPr lang="es-ES"/>
              <a:t>, quis </a:t>
            </a:r>
            <a:r>
              <a:rPr lang="es-ES" err="1"/>
              <a:t>nostrud</a:t>
            </a:r>
            <a:r>
              <a:rPr lang="es-ES"/>
              <a:t> </a:t>
            </a:r>
            <a:r>
              <a:rPr lang="es-ES" err="1"/>
              <a:t>exerci</a:t>
            </a:r>
            <a:r>
              <a:rPr lang="es-ES"/>
              <a:t> </a:t>
            </a:r>
            <a:r>
              <a:rPr lang="es-ES" err="1"/>
              <a:t>tation</a:t>
            </a:r>
            <a:r>
              <a:rPr lang="es-ES"/>
              <a:t> </a:t>
            </a:r>
            <a:r>
              <a:rPr lang="es-ES" err="1"/>
              <a:t>ullamcorper</a:t>
            </a:r>
            <a:r>
              <a:rPr lang="es-ES"/>
              <a:t> </a:t>
            </a:r>
            <a:r>
              <a:rPr lang="es-ES" err="1"/>
              <a:t>suscipit</a:t>
            </a:r>
            <a:r>
              <a:rPr lang="es-ES"/>
              <a:t> </a:t>
            </a:r>
            <a:r>
              <a:rPr lang="es-ES" err="1"/>
              <a:t>lobortis</a:t>
            </a:r>
            <a:r>
              <a:rPr lang="es-ES"/>
              <a:t> </a:t>
            </a:r>
            <a:r>
              <a:rPr lang="es-ES" err="1"/>
              <a:t>nisl</a:t>
            </a:r>
            <a:r>
              <a:rPr lang="es-ES"/>
              <a:t> ut </a:t>
            </a:r>
            <a:r>
              <a:rPr lang="es-ES" err="1"/>
              <a:t>aliquip</a:t>
            </a:r>
            <a:r>
              <a:rPr lang="es-ES"/>
              <a:t> ex </a:t>
            </a:r>
            <a:r>
              <a:rPr lang="es-ES" err="1"/>
              <a:t>ea</a:t>
            </a:r>
            <a:r>
              <a:rPr lang="es-ES"/>
              <a:t> commodo </a:t>
            </a:r>
            <a:r>
              <a:rPr lang="es-ES" err="1"/>
              <a:t>consequat</a:t>
            </a:r>
            <a:r>
              <a:rPr lang="es-ES"/>
              <a:t>. </a:t>
            </a:r>
            <a:r>
              <a:rPr lang="es-ES" err="1"/>
              <a:t>Duis</a:t>
            </a:r>
            <a:r>
              <a:rPr lang="es-ES"/>
              <a:t> </a:t>
            </a:r>
            <a:r>
              <a:rPr lang="es-ES" err="1"/>
              <a:t>autem</a:t>
            </a:r>
            <a:r>
              <a:rPr lang="es-ES"/>
              <a:t> </a:t>
            </a:r>
            <a:r>
              <a:rPr lang="es-ES" err="1"/>
              <a:t>vel</a:t>
            </a:r>
            <a:r>
              <a:rPr lang="es-ES"/>
              <a:t> </a:t>
            </a:r>
            <a:r>
              <a:rPr lang="es-ES" err="1"/>
              <a:t>eum</a:t>
            </a:r>
            <a:r>
              <a:rPr lang="es-ES"/>
              <a:t> </a:t>
            </a:r>
            <a:r>
              <a:rPr lang="es-ES" err="1"/>
              <a:t>iriure</a:t>
            </a:r>
            <a:r>
              <a:rPr lang="es-ES"/>
              <a:t> dolor in </a:t>
            </a:r>
            <a:r>
              <a:rPr lang="es-ES" err="1"/>
              <a:t>hendrerit</a:t>
            </a:r>
            <a:r>
              <a:rPr lang="es-ES"/>
              <a:t> in </a:t>
            </a:r>
            <a:r>
              <a:rPr lang="es-ES" err="1"/>
              <a:t>vulputate</a:t>
            </a:r>
            <a:r>
              <a:rPr lang="es-ES"/>
              <a:t> </a:t>
            </a:r>
            <a:r>
              <a:rPr lang="es-ES" err="1"/>
              <a:t>velit</a:t>
            </a:r>
            <a:r>
              <a:rPr lang="es-ES"/>
              <a:t> </a:t>
            </a:r>
            <a:r>
              <a:rPr lang="es-ES" err="1"/>
              <a:t>esse</a:t>
            </a:r>
            <a:r>
              <a:rPr lang="es-ES"/>
              <a:t> </a:t>
            </a:r>
            <a:r>
              <a:rPr lang="es-ES" err="1"/>
              <a:t>molestie</a:t>
            </a:r>
            <a:r>
              <a:rPr lang="es-ES"/>
              <a:t> </a:t>
            </a:r>
            <a:r>
              <a:rPr lang="es-ES" err="1"/>
              <a:t>consequat</a:t>
            </a:r>
            <a:r>
              <a:rPr lang="es-ES"/>
              <a:t>, </a:t>
            </a:r>
            <a:r>
              <a:rPr lang="es-ES" err="1"/>
              <a:t>vel</a:t>
            </a:r>
            <a:r>
              <a:rPr lang="es-ES"/>
              <a:t> </a:t>
            </a:r>
            <a:r>
              <a:rPr lang="es-ES" err="1"/>
              <a:t>illum</a:t>
            </a:r>
            <a:r>
              <a:rPr lang="es-ES"/>
              <a:t> </a:t>
            </a:r>
            <a:r>
              <a:rPr lang="es-ES" err="1"/>
              <a:t>dolore</a:t>
            </a:r>
            <a:r>
              <a:rPr lang="es-ES"/>
              <a:t> </a:t>
            </a:r>
            <a:r>
              <a:rPr lang="es-ES" err="1"/>
              <a:t>eu</a:t>
            </a:r>
            <a:r>
              <a:rPr lang="es-ES"/>
              <a:t> </a:t>
            </a:r>
            <a:r>
              <a:rPr lang="es-ES" err="1"/>
              <a:t>feugiat</a:t>
            </a:r>
            <a:r>
              <a:rPr lang="es-ES"/>
              <a:t> </a:t>
            </a:r>
            <a:r>
              <a:rPr lang="es-ES" err="1"/>
              <a:t>nulla</a:t>
            </a:r>
            <a:r>
              <a:rPr lang="es-ES"/>
              <a:t> </a:t>
            </a:r>
            <a:r>
              <a:rPr lang="es-ES" err="1"/>
              <a:t>facilisis</a:t>
            </a:r>
            <a:r>
              <a:rPr lang="es-ES"/>
              <a:t> at vero eros et </a:t>
            </a:r>
            <a:r>
              <a:rPr lang="es-ES" err="1"/>
              <a:t>accumsan</a:t>
            </a:r>
            <a:r>
              <a:rPr lang="es-ES"/>
              <a:t> et </a:t>
            </a:r>
            <a:r>
              <a:rPr lang="es-ES" err="1"/>
              <a:t>iusto</a:t>
            </a:r>
            <a:r>
              <a:rPr lang="es-ES"/>
              <a:t> odio </a:t>
            </a:r>
            <a:r>
              <a:rPr lang="es-ES" err="1"/>
              <a:t>dignissim</a:t>
            </a:r>
            <a:r>
              <a:rPr lang="es-ES"/>
              <a:t> qui </a:t>
            </a:r>
            <a:r>
              <a:rPr lang="es-ES" err="1"/>
              <a:t>blandit</a:t>
            </a:r>
            <a:r>
              <a:rPr lang="es-ES"/>
              <a:t> </a:t>
            </a:r>
            <a:r>
              <a:rPr lang="es-ES" err="1"/>
              <a:t>praesent</a:t>
            </a:r>
            <a:r>
              <a:rPr lang="es-ES"/>
              <a:t> </a:t>
            </a:r>
            <a:r>
              <a:rPr lang="es-ES" err="1"/>
              <a:t>luptatum</a:t>
            </a:r>
            <a:r>
              <a:rPr lang="es-ES"/>
              <a:t> </a:t>
            </a:r>
            <a:r>
              <a:rPr lang="es-ES" err="1"/>
              <a:t>zzril</a:t>
            </a:r>
            <a:r>
              <a:rPr lang="es-ES"/>
              <a:t> </a:t>
            </a:r>
            <a:r>
              <a:rPr lang="es-ES" err="1"/>
              <a:t>delenit</a:t>
            </a:r>
            <a:r>
              <a:rPr lang="es-ES"/>
              <a:t> </a:t>
            </a:r>
            <a:r>
              <a:rPr lang="es-ES" err="1"/>
              <a:t>augue</a:t>
            </a:r>
            <a:r>
              <a:rPr lang="es-ES"/>
              <a:t> </a:t>
            </a:r>
            <a:r>
              <a:rPr lang="es-ES" err="1"/>
              <a:t>duis</a:t>
            </a:r>
            <a:r>
              <a:rPr lang="es-ES"/>
              <a:t> </a:t>
            </a:r>
            <a:r>
              <a:rPr lang="es-ES" err="1"/>
              <a:t>dolore</a:t>
            </a:r>
            <a:r>
              <a:rPr lang="es-ES"/>
              <a:t>.</a:t>
            </a:r>
          </a:p>
        </p:txBody>
      </p:sp>
      <p:sp>
        <p:nvSpPr>
          <p:cNvPr id="25" name="Marcador de posición de imagen 24">
            <a:extLst>
              <a:ext uri="{FF2B5EF4-FFF2-40B4-BE49-F238E27FC236}">
                <a16:creationId xmlns:a16="http://schemas.microsoft.com/office/drawing/2014/main" id="{B79C0632-5CC9-BCE1-0E76-3C4C790CFD9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0533584" y="1311276"/>
            <a:ext cx="8994775" cy="853439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68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err="1"/>
              <a:t>Image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49496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f the Presentation —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Marcador de posición de imagen 11">
            <a:extLst>
              <a:ext uri="{FF2B5EF4-FFF2-40B4-BE49-F238E27FC236}">
                <a16:creationId xmlns:a16="http://schemas.microsoft.com/office/drawing/2014/main" id="{B232ED69-63EE-3C35-36C4-60E13A9BBED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-273051" y="-212724"/>
            <a:ext cx="20650200" cy="1173480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err="1"/>
              <a:t>Image</a:t>
            </a:r>
            <a:endParaRPr lang="es-ES"/>
          </a:p>
        </p:txBody>
      </p:sp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66534120-BD0B-4040-C2B9-74391F63664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3544" y="6264276"/>
            <a:ext cx="19065866" cy="197592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err="1"/>
              <a:t>Title</a:t>
            </a:r>
            <a:r>
              <a:rPr lang="es-ES"/>
              <a:t> </a:t>
            </a:r>
            <a:r>
              <a:rPr lang="es-ES" err="1"/>
              <a:t>of</a:t>
            </a:r>
            <a:r>
              <a:rPr lang="es-ES"/>
              <a:t> </a:t>
            </a:r>
            <a:r>
              <a:rPr lang="es-ES" err="1"/>
              <a:t>the</a:t>
            </a:r>
            <a:r>
              <a:rPr lang="es-ES"/>
              <a:t> </a:t>
            </a:r>
            <a:r>
              <a:rPr lang="es-ES" err="1"/>
              <a:t>Presentation</a:t>
            </a:r>
            <a:endParaRPr lang="es-ES"/>
          </a:p>
        </p:txBody>
      </p:sp>
      <p:sp>
        <p:nvSpPr>
          <p:cNvPr id="4" name="Marcador de texto 14">
            <a:extLst>
              <a:ext uri="{FF2B5EF4-FFF2-40B4-BE49-F238E27FC236}">
                <a16:creationId xmlns:a16="http://schemas.microsoft.com/office/drawing/2014/main" id="{A700B05B-DDAB-1440-1F1B-CFFEC2DAB9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0850" y="8702675"/>
            <a:ext cx="19065866" cy="838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399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err="1"/>
              <a:t>Subtitle</a:t>
            </a:r>
            <a:endParaRPr lang="es-ES"/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AA92904A-F555-EC49-4FE0-C9830C1DF098}"/>
              </a:ext>
            </a:extLst>
          </p:cNvPr>
          <p:cNvCxnSpPr>
            <a:cxnSpLocks/>
          </p:cNvCxnSpPr>
          <p:nvPr userDrawn="1"/>
        </p:nvCxnSpPr>
        <p:spPr>
          <a:xfrm>
            <a:off x="519112" y="83216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83930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63" userDrawn="1">
          <p15:clr>
            <a:srgbClr val="FBAE40"/>
          </p15:clr>
        </p15:guide>
        <p15:guide id="2" pos="6332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f the Presentation —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D244B8BC-EDCE-4FDA-8B8C-BF32706BB7BB}"/>
              </a:ext>
            </a:extLst>
          </p:cNvPr>
          <p:cNvCxnSpPr>
            <a:cxnSpLocks/>
          </p:cNvCxnSpPr>
          <p:nvPr userDrawn="1"/>
        </p:nvCxnSpPr>
        <p:spPr>
          <a:xfrm>
            <a:off x="523534" y="39782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66534120-BD0B-4040-C2B9-74391F63664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3544" y="6264276"/>
            <a:ext cx="19065866" cy="197592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err="1"/>
              <a:t>Title</a:t>
            </a:r>
            <a:r>
              <a:rPr lang="es-ES"/>
              <a:t> </a:t>
            </a:r>
            <a:r>
              <a:rPr lang="es-ES" err="1"/>
              <a:t>of</a:t>
            </a:r>
            <a:r>
              <a:rPr lang="es-ES"/>
              <a:t> </a:t>
            </a:r>
            <a:r>
              <a:rPr lang="es-ES" err="1"/>
              <a:t>the</a:t>
            </a:r>
            <a:r>
              <a:rPr lang="es-ES"/>
              <a:t> </a:t>
            </a:r>
            <a:r>
              <a:rPr lang="es-ES" err="1"/>
              <a:t>Presentation</a:t>
            </a:r>
            <a:endParaRPr lang="es-ES"/>
          </a:p>
        </p:txBody>
      </p:sp>
      <p:sp>
        <p:nvSpPr>
          <p:cNvPr id="4" name="Marcador de texto 14">
            <a:extLst>
              <a:ext uri="{FF2B5EF4-FFF2-40B4-BE49-F238E27FC236}">
                <a16:creationId xmlns:a16="http://schemas.microsoft.com/office/drawing/2014/main" id="{A700B05B-DDAB-1440-1F1B-CFFEC2DAB9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0850" y="8702675"/>
            <a:ext cx="19065866" cy="838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399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err="1"/>
              <a:t>Subtitle</a:t>
            </a:r>
            <a:endParaRPr lang="es-ES"/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AA92904A-F555-EC49-4FE0-C9830C1DF098}"/>
              </a:ext>
            </a:extLst>
          </p:cNvPr>
          <p:cNvCxnSpPr>
            <a:cxnSpLocks/>
          </p:cNvCxnSpPr>
          <p:nvPr userDrawn="1"/>
        </p:nvCxnSpPr>
        <p:spPr>
          <a:xfrm>
            <a:off x="519112" y="83216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" name="Conector recto 1">
            <a:extLst>
              <a:ext uri="{FF2B5EF4-FFF2-40B4-BE49-F238E27FC236}">
                <a16:creationId xmlns:a16="http://schemas.microsoft.com/office/drawing/2014/main" id="{737123FA-3EB7-742F-D52D-78042301BF3C}"/>
              </a:ext>
            </a:extLst>
          </p:cNvPr>
          <p:cNvCxnSpPr>
            <a:cxnSpLocks/>
          </p:cNvCxnSpPr>
          <p:nvPr userDrawn="1"/>
        </p:nvCxnSpPr>
        <p:spPr>
          <a:xfrm>
            <a:off x="523534" y="98456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" name="Imagen 2">
            <a:extLst>
              <a:ext uri="{FF2B5EF4-FFF2-40B4-BE49-F238E27FC236}">
                <a16:creationId xmlns:a16="http://schemas.microsoft.com/office/drawing/2014/main" id="{283C68C8-CD86-60F8-10DE-43E5016592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3534" y="540344"/>
            <a:ext cx="8351446" cy="2904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468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63" userDrawn="1">
          <p15:clr>
            <a:srgbClr val="FBAE40"/>
          </p15:clr>
        </p15:guide>
        <p15:guide id="2" pos="6332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f the chapter —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D244B8BC-EDCE-4FDA-8B8C-BF32706BB7BB}"/>
              </a:ext>
            </a:extLst>
          </p:cNvPr>
          <p:cNvCxnSpPr>
            <a:cxnSpLocks/>
          </p:cNvCxnSpPr>
          <p:nvPr userDrawn="1"/>
        </p:nvCxnSpPr>
        <p:spPr>
          <a:xfrm>
            <a:off x="519112" y="13112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66534120-BD0B-4040-C2B9-74391F63664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0850" y="1443590"/>
            <a:ext cx="19134137" cy="197592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err="1"/>
              <a:t>Title</a:t>
            </a:r>
            <a:r>
              <a:rPr lang="es-ES"/>
              <a:t> </a:t>
            </a:r>
            <a:r>
              <a:rPr lang="es-ES" err="1"/>
              <a:t>of</a:t>
            </a:r>
            <a:r>
              <a:rPr lang="es-ES"/>
              <a:t> </a:t>
            </a:r>
            <a:r>
              <a:rPr lang="es-ES" err="1"/>
              <a:t>the</a:t>
            </a:r>
            <a:r>
              <a:rPr lang="es-ES"/>
              <a:t> </a:t>
            </a:r>
            <a:r>
              <a:rPr lang="es-ES" err="1"/>
              <a:t>Chapter</a:t>
            </a:r>
            <a:endParaRPr lang="es-ES"/>
          </a:p>
        </p:txBody>
      </p:sp>
      <p:sp>
        <p:nvSpPr>
          <p:cNvPr id="4" name="Marcador de texto 14">
            <a:extLst>
              <a:ext uri="{FF2B5EF4-FFF2-40B4-BE49-F238E27FC236}">
                <a16:creationId xmlns:a16="http://schemas.microsoft.com/office/drawing/2014/main" id="{A700B05B-DDAB-1440-1F1B-CFFEC2DAB9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0850" y="3540044"/>
            <a:ext cx="19134137" cy="838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399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err="1"/>
              <a:t>Subtitle</a:t>
            </a:r>
            <a:endParaRPr lang="es-ES"/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F6229FEC-7D17-3E5C-9418-270CF94BE091}"/>
              </a:ext>
            </a:extLst>
          </p:cNvPr>
          <p:cNvCxnSpPr>
            <a:cxnSpLocks/>
          </p:cNvCxnSpPr>
          <p:nvPr userDrawn="1"/>
        </p:nvCxnSpPr>
        <p:spPr>
          <a:xfrm>
            <a:off x="523534" y="98456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91343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8F5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A5FEAA5-4A78-BD09-17F7-8BC499221559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516177" y="10336311"/>
            <a:ext cx="2764945" cy="45717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C1EEB90-4511-3F20-3636-28F08DDB0512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7311307" y="10198252"/>
            <a:ext cx="2242571" cy="587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848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67" r:id="rId4"/>
    <p:sldLayoutId id="2147483703" r:id="rId5"/>
    <p:sldLayoutId id="2147483704" r:id="rId6"/>
  </p:sldLayoutIdLst>
  <p:txStyles>
    <p:titleStyle>
      <a:lvl1pPr algn="l" defTabSz="91437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37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3600" kern="1200">
          <a:solidFill>
            <a:schemeClr val="bg1"/>
          </a:solidFill>
          <a:latin typeface="EC Square Sans Pro" panose="020B0506040000020004" pitchFamily="34" charset="0"/>
          <a:ea typeface="+mn-ea"/>
          <a:cs typeface="+mn-cs"/>
        </a:defRPr>
      </a:lvl1pPr>
      <a:lvl2pPr marL="685780" indent="-228593" algn="l" defTabSz="9143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67" indent="-228593" algn="l" defTabSz="9143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54" indent="-228593" algn="l" defTabSz="9143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1" indent="-228593" algn="l" defTabSz="9143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28" indent="-228593" algn="l" defTabSz="9143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15" indent="-228593" algn="l" defTabSz="9143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01" indent="-228593" algn="l" defTabSz="9143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88" indent="-228593" algn="l" defTabSz="9143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3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7" algn="l" defTabSz="9143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4" algn="l" defTabSz="9143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1" algn="l" defTabSz="9143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47" algn="l" defTabSz="9143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34" algn="l" defTabSz="9143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22" algn="l" defTabSz="9143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08" algn="l" defTabSz="9143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95" algn="l" defTabSz="9143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43000">
              <a:schemeClr val="bg2">
                <a:tint val="98000"/>
                <a:satMod val="130000"/>
                <a:shade val="90000"/>
                <a:lumMod val="103000"/>
              </a:schemeClr>
            </a:gs>
            <a:gs pos="100000">
              <a:schemeClr val="bg2">
                <a:shade val="63000"/>
                <a:satMod val="12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0014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701" r:id="rId6"/>
    <p:sldLayoutId id="2147483702" r:id="rId7"/>
    <p:sldLayoutId id="2147483695" r:id="rId8"/>
    <p:sldLayoutId id="2147483696" r:id="rId9"/>
    <p:sldLayoutId id="2147483697" r:id="rId10"/>
    <p:sldLayoutId id="2147483700" r:id="rId11"/>
  </p:sldLayoutIdLst>
  <p:txStyles>
    <p:titleStyle>
      <a:lvl1pPr algn="l" defTabSz="91437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37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3600" kern="1200">
          <a:solidFill>
            <a:schemeClr val="bg1"/>
          </a:solidFill>
          <a:latin typeface="EC Square Sans Pro" panose="020B0506040000020004" pitchFamily="34" charset="0"/>
          <a:ea typeface="+mn-ea"/>
          <a:cs typeface="+mn-cs"/>
        </a:defRPr>
      </a:lvl1pPr>
      <a:lvl2pPr marL="685780" indent="-228593" algn="l" defTabSz="9143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67" indent="-228593" algn="l" defTabSz="9143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54" indent="-228593" algn="l" defTabSz="9143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1" indent="-228593" algn="l" defTabSz="9143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28" indent="-228593" algn="l" defTabSz="9143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15" indent="-228593" algn="l" defTabSz="9143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01" indent="-228593" algn="l" defTabSz="9143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88" indent="-228593" algn="l" defTabSz="9143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3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7" algn="l" defTabSz="9143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4" algn="l" defTabSz="9143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1" algn="l" defTabSz="9143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47" algn="l" defTabSz="9143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34" algn="l" defTabSz="9143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22" algn="l" defTabSz="9143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08" algn="l" defTabSz="9143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95" algn="l" defTabSz="9143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uropean-digital-innovation-hubs.ec.europa.eu/home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hyperlink" Target="https://european-digital-innovation-hubs.ec.europa.eu/home" TargetMode="External"/><Relationship Id="rId7" Type="http://schemas.openxmlformats.org/officeDocument/2006/relationships/image" Target="../media/image1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4" Type="http://schemas.openxmlformats.org/officeDocument/2006/relationships/image" Target="../media/image8.png"/><Relationship Id="rId9" Type="http://schemas.openxmlformats.org/officeDocument/2006/relationships/image" Target="../media/image13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13" Type="http://schemas.openxmlformats.org/officeDocument/2006/relationships/image" Target="../media/image18.emf"/><Relationship Id="rId3" Type="http://schemas.openxmlformats.org/officeDocument/2006/relationships/hyperlink" Target="https://european-digital-innovation-hubs.ec.europa.eu/media#service-brochure" TargetMode="External"/><Relationship Id="rId7" Type="http://schemas.openxmlformats.org/officeDocument/2006/relationships/image" Target="../media/image14.emf"/><Relationship Id="rId12" Type="http://schemas.openxmlformats.org/officeDocument/2006/relationships/image" Target="../media/image17.emf"/><Relationship Id="rId2" Type="http://schemas.openxmlformats.org/officeDocument/2006/relationships/hyperlink" Target="https://european-digital-innovation-hubs.ec.europa.eu/media#videos" TargetMode="External"/><Relationship Id="rId16" Type="http://schemas.openxmlformats.org/officeDocument/2006/relationships/image" Target="../media/image21.emf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uropean-digital-innovation-hubs.ec.europa.eu/media%23service-brochure" TargetMode="External"/><Relationship Id="rId11" Type="http://schemas.openxmlformats.org/officeDocument/2006/relationships/hyperlink" Target="https://european-digital-innovation-hubs.ec.europa.eu/media%23infographic" TargetMode="External"/><Relationship Id="rId5" Type="http://schemas.openxmlformats.org/officeDocument/2006/relationships/hyperlink" Target="https://european-digital-innovation-hubs.ec.europa.eu/media#infographic" TargetMode="External"/><Relationship Id="rId15" Type="http://schemas.openxmlformats.org/officeDocument/2006/relationships/image" Target="../media/image20.emf"/><Relationship Id="rId10" Type="http://schemas.openxmlformats.org/officeDocument/2006/relationships/hyperlink" Target="https://european-digital-innovation-hubs.ec.europa.eu/home" TargetMode="External"/><Relationship Id="rId4" Type="http://schemas.openxmlformats.org/officeDocument/2006/relationships/hyperlink" Target="https://european-digital-innovation-hubs.ec.europa.eu/media#roll-up-banner" TargetMode="External"/><Relationship Id="rId9" Type="http://schemas.openxmlformats.org/officeDocument/2006/relationships/image" Target="../media/image16.emf"/><Relationship Id="rId14" Type="http://schemas.openxmlformats.org/officeDocument/2006/relationships/image" Target="../media/image19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13" Type="http://schemas.openxmlformats.org/officeDocument/2006/relationships/hyperlink" Target="mailto:info@edihnetwork.eu" TargetMode="External"/><Relationship Id="rId3" Type="http://schemas.openxmlformats.org/officeDocument/2006/relationships/hyperlink" Target="https://european-digital-innovation-hubs.ec.europa.eu/media#online-meeting-background" TargetMode="External"/><Relationship Id="rId7" Type="http://schemas.openxmlformats.org/officeDocument/2006/relationships/image" Target="../media/image17.emf"/><Relationship Id="rId12" Type="http://schemas.openxmlformats.org/officeDocument/2006/relationships/image" Target="../media/image22.png"/><Relationship Id="rId17" Type="http://schemas.openxmlformats.org/officeDocument/2006/relationships/image" Target="../media/image26.emf"/><Relationship Id="rId2" Type="http://schemas.openxmlformats.org/officeDocument/2006/relationships/image" Target="../media/image7.png"/><Relationship Id="rId16" Type="http://schemas.openxmlformats.org/officeDocument/2006/relationships/image" Target="../media/image25.emf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uropean-digital-innovation-hubs.ec.europa.eu/media#social-media-posts" TargetMode="External"/><Relationship Id="rId11" Type="http://schemas.openxmlformats.org/officeDocument/2006/relationships/hyperlink" Target="https://european-digital-innovation-hubs.ec.europa.eu/home" TargetMode="External"/><Relationship Id="rId5" Type="http://schemas.openxmlformats.org/officeDocument/2006/relationships/hyperlink" Target="https://european-digital-innovation-hubs.ec.europa.eu/media#email-signature-banner" TargetMode="External"/><Relationship Id="rId15" Type="http://schemas.openxmlformats.org/officeDocument/2006/relationships/image" Target="../media/image24.emf"/><Relationship Id="rId10" Type="http://schemas.openxmlformats.org/officeDocument/2006/relationships/image" Target="../media/image16.emf"/><Relationship Id="rId4" Type="http://schemas.openxmlformats.org/officeDocument/2006/relationships/hyperlink" Target="https://european-digital-innovation-hubs.ec.europa.eu/media#website-banners" TargetMode="External"/><Relationship Id="rId9" Type="http://schemas.openxmlformats.org/officeDocument/2006/relationships/image" Target="../media/image15.emf"/><Relationship Id="rId14" Type="http://schemas.openxmlformats.org/officeDocument/2006/relationships/image" Target="../media/image2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06284D2E-BB29-2CC7-738C-67F69E56B7F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38490" y="6264276"/>
            <a:ext cx="19138560" cy="1975926"/>
          </a:xfrm>
        </p:spPr>
        <p:txBody>
          <a:bodyPr anchor="b">
            <a:noAutofit/>
          </a:bodyPr>
          <a:lstStyle/>
          <a:p>
            <a:r>
              <a:rPr lang="sl-SI" sz="7200" b="1">
                <a:solidFill>
                  <a:schemeClr val="bg2"/>
                </a:solidFill>
              </a:rPr>
              <a:t>Mreža evropskih vozlišč za digitalne inovacije</a:t>
            </a:r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01C9C956-D73B-F514-8BE0-22B0B5E606B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sl-SI" b="0">
                <a:solidFill>
                  <a:srgbClr val="FFFEFB"/>
                </a:solidFill>
              </a:rPr>
              <a:t>Spodbujanje digitalne preobrazbe EU</a:t>
            </a:r>
          </a:p>
          <a:p>
            <a:endParaRPr lang="es-ES">
              <a:solidFill>
                <a:srgbClr val="FFFEFB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28B62DF-C0A6-772A-C5FE-6DCBDEA0DA4A}"/>
              </a:ext>
            </a:extLst>
          </p:cNvPr>
          <p:cNvSpPr/>
          <p:nvPr/>
        </p:nvSpPr>
        <p:spPr>
          <a:xfrm>
            <a:off x="16757650" y="9998075"/>
            <a:ext cx="2971800" cy="838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10028343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>
            <a:extLst>
              <a:ext uri="{FF2B5EF4-FFF2-40B4-BE49-F238E27FC236}">
                <a16:creationId xmlns:a16="http://schemas.microsoft.com/office/drawing/2014/main" id="{3CDCFAD1-DFDF-6AC7-E6A6-0FBFB3B1A2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73808" y="1489795"/>
            <a:ext cx="9503242" cy="8329759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8F9319BC-8FB8-61CE-6CCD-0A2854159F9D}"/>
              </a:ext>
            </a:extLst>
          </p:cNvPr>
          <p:cNvSpPr/>
          <p:nvPr/>
        </p:nvSpPr>
        <p:spPr>
          <a:xfrm>
            <a:off x="10052050" y="1527128"/>
            <a:ext cx="9525000" cy="829242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15" name="Round Diagonal Corner of Rectangle 14">
            <a:extLst>
              <a:ext uri="{FF2B5EF4-FFF2-40B4-BE49-F238E27FC236}">
                <a16:creationId xmlns:a16="http://schemas.microsoft.com/office/drawing/2014/main" id="{614E2E2B-BCC3-B499-9F6B-5E984847C582}"/>
              </a:ext>
            </a:extLst>
          </p:cNvPr>
          <p:cNvSpPr/>
          <p:nvPr/>
        </p:nvSpPr>
        <p:spPr>
          <a:xfrm>
            <a:off x="10090433" y="1527128"/>
            <a:ext cx="9503241" cy="1476583"/>
          </a:xfrm>
          <a:prstGeom prst="round2DiagRect">
            <a:avLst/>
          </a:prstGeom>
          <a:solidFill>
            <a:schemeClr val="accent1"/>
          </a:solidFill>
          <a:ln w="82550"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29" name="Round Diagonal Corner of Rectangle 28">
            <a:extLst>
              <a:ext uri="{FF2B5EF4-FFF2-40B4-BE49-F238E27FC236}">
                <a16:creationId xmlns:a16="http://schemas.microsoft.com/office/drawing/2014/main" id="{2B11DAC4-0710-F043-4AF0-E87901281637}"/>
              </a:ext>
            </a:extLst>
          </p:cNvPr>
          <p:cNvSpPr/>
          <p:nvPr/>
        </p:nvSpPr>
        <p:spPr>
          <a:xfrm>
            <a:off x="527050" y="4312219"/>
            <a:ext cx="9044132" cy="2520499"/>
          </a:xfrm>
          <a:prstGeom prst="round2DiagRect">
            <a:avLst/>
          </a:prstGeom>
          <a:solidFill>
            <a:srgbClr val="FFFEFB"/>
          </a:solidFill>
          <a:ln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27" name="Round Diagonal Corner of Rectangle 26">
            <a:extLst>
              <a:ext uri="{FF2B5EF4-FFF2-40B4-BE49-F238E27FC236}">
                <a16:creationId xmlns:a16="http://schemas.microsoft.com/office/drawing/2014/main" id="{78D694A0-4133-AF97-6812-55BF7C29EB88}"/>
              </a:ext>
            </a:extLst>
          </p:cNvPr>
          <p:cNvSpPr/>
          <p:nvPr/>
        </p:nvSpPr>
        <p:spPr>
          <a:xfrm>
            <a:off x="527050" y="1339530"/>
            <a:ext cx="9044132" cy="2472212"/>
          </a:xfrm>
          <a:prstGeom prst="round2DiagRect">
            <a:avLst/>
          </a:prstGeom>
          <a:solidFill>
            <a:srgbClr val="FFFEFB"/>
          </a:solidFill>
          <a:ln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A0332C8-72E5-667A-0668-D73C5BEEDEFF}"/>
              </a:ext>
            </a:extLst>
          </p:cNvPr>
          <p:cNvSpPr txBox="1"/>
          <p:nvPr/>
        </p:nvSpPr>
        <p:spPr>
          <a:xfrm>
            <a:off x="1029676" y="1634951"/>
            <a:ext cx="80772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sl-SI" sz="2600">
                <a:solidFill>
                  <a:schemeClr val="accent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 središču evropske digitalne revolucije je mreža evropskih vozlišč za digitalne inovacije (EDIH).</a:t>
            </a:r>
          </a:p>
          <a:p>
            <a:r>
              <a:rPr lang="sl-SI" sz="190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Dinamična, vseevropska skupnost strokovnjakov, katerih poslanstvo je preoblikovanje digitalnega okolja za mala in srednja podjetja (MSP) ter organizacije javnega sektorja.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F0D0773-AAED-4BEC-32EF-6EFF36C5FE0F}"/>
              </a:ext>
            </a:extLst>
          </p:cNvPr>
          <p:cNvSpPr txBox="1"/>
          <p:nvPr/>
        </p:nvSpPr>
        <p:spPr>
          <a:xfrm>
            <a:off x="1029676" y="4586677"/>
            <a:ext cx="8305800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tabLst>
                <a:tab pos="1628775" algn="l"/>
              </a:tabLst>
            </a:pPr>
            <a:r>
              <a:rPr lang="sl-SI" sz="2600">
                <a:solidFill>
                  <a:schemeClr val="accent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Evropska vozlišča za digitalne inovacije so zgled digitalnega znanja in določajo pot za MSP, da se ta lahko spoprijemajo s hitro spreminjajočimi se tokovi današnjega sveta, ki ga poganja tehnologija.</a:t>
            </a:r>
            <a:br>
              <a:rPr lang="sl-SI" sz="240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sl-SI" sz="1900">
                <a:effectLst/>
              </a:rPr>
              <a:t>Podjetja so z izkoriščanjem potenciala digitalizacije pripravljena izboljšati svoje proizvodne procese, povečati svojo učinkovitost in preseči svojo konkurenco.</a:t>
            </a:r>
            <a:r>
              <a:rPr lang="sl-SI" sz="1900">
                <a:effectLst/>
                <a:latin typeface="EC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F04ED680-8C24-DA36-FE53-054CF2D4B7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337" y="1208620"/>
            <a:ext cx="556671" cy="553816"/>
          </a:xfrm>
          <a:prstGeom prst="rect">
            <a:avLst/>
          </a:prstGeom>
        </p:spPr>
      </p:pic>
      <p:sp>
        <p:nvSpPr>
          <p:cNvPr id="30" name="Round Diagonal Corner of Rectangle 29">
            <a:extLst>
              <a:ext uri="{FF2B5EF4-FFF2-40B4-BE49-F238E27FC236}">
                <a16:creationId xmlns:a16="http://schemas.microsoft.com/office/drawing/2014/main" id="{144BFFAB-0002-AD46-60E8-186EF89D1890}"/>
              </a:ext>
            </a:extLst>
          </p:cNvPr>
          <p:cNvSpPr/>
          <p:nvPr/>
        </p:nvSpPr>
        <p:spPr>
          <a:xfrm>
            <a:off x="527050" y="7299062"/>
            <a:ext cx="9044132" cy="2520499"/>
          </a:xfrm>
          <a:prstGeom prst="round2DiagRect">
            <a:avLst/>
          </a:prstGeom>
          <a:solidFill>
            <a:srgbClr val="FFFEFB"/>
          </a:solidFill>
          <a:ln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50AF70B-952C-2DC4-4559-78157EC86AA5}"/>
              </a:ext>
            </a:extLst>
          </p:cNvPr>
          <p:cNvSpPr txBox="1"/>
          <p:nvPr/>
        </p:nvSpPr>
        <p:spPr>
          <a:xfrm>
            <a:off x="1029676" y="7750684"/>
            <a:ext cx="80772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tabLst>
                <a:tab pos="1628775" algn="l"/>
              </a:tabLst>
            </a:pPr>
            <a:r>
              <a:rPr lang="sl-SI" sz="2600">
                <a:solidFill>
                  <a:schemeClr val="accent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Zaveza mreže EDIH ni omejena samo na odlične digitalne spretnosti.</a:t>
            </a:r>
            <a:br>
              <a:rPr lang="sl-SI" sz="2400">
                <a:solidFill>
                  <a:schemeClr val="accent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sl-SI" sz="19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Temelji na zavestnem in odgovornem pristopu k zagotavljanju storitev, ki spodbujajo okoljsko trajnostnost.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DB42C58-8288-A1B3-7D8E-D57446DDFDBC}"/>
              </a:ext>
            </a:extLst>
          </p:cNvPr>
          <p:cNvSpPr txBox="1"/>
          <p:nvPr/>
        </p:nvSpPr>
        <p:spPr>
          <a:xfrm>
            <a:off x="10789615" y="1760173"/>
            <a:ext cx="8153401" cy="99257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sl-SI" sz="195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 prizadevanja pod taktirko Evropske komisije združujejo več kot 200 vozlišč za digitalne inovacije (EDIH), ki so strateško porazdeljena med državami članicami EU ter Islandijo, Lihtenštajnom in Norveško.</a:t>
            </a:r>
          </a:p>
        </p:txBody>
      </p:sp>
      <p:sp>
        <p:nvSpPr>
          <p:cNvPr id="33" name="Round Diagonal Corner of Rectangle 32">
            <a:extLst>
              <a:ext uri="{FF2B5EF4-FFF2-40B4-BE49-F238E27FC236}">
                <a16:creationId xmlns:a16="http://schemas.microsoft.com/office/drawing/2014/main" id="{10F0A948-64DB-BB85-88DF-53F6551ABE8D}"/>
              </a:ext>
            </a:extLst>
          </p:cNvPr>
          <p:cNvSpPr/>
          <p:nvPr/>
        </p:nvSpPr>
        <p:spPr>
          <a:xfrm>
            <a:off x="10052050" y="9289567"/>
            <a:ext cx="9525000" cy="549740"/>
          </a:xfrm>
          <a:prstGeom prst="round2DiagRect">
            <a:avLst/>
          </a:prstGeom>
          <a:solidFill>
            <a:srgbClr val="FFFEFB"/>
          </a:solidFill>
          <a:ln w="82550">
            <a:noFill/>
          </a:ln>
          <a:effectLst>
            <a:glow>
              <a:schemeClr val="accent1"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D294DE4-CF46-9F3E-A488-41A427598EA5}"/>
              </a:ext>
            </a:extLst>
          </p:cNvPr>
          <p:cNvSpPr txBox="1"/>
          <p:nvPr/>
        </p:nvSpPr>
        <p:spPr>
          <a:xfrm>
            <a:off x="10324138" y="9350794"/>
            <a:ext cx="9024312" cy="3793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tabLst>
                <a:tab pos="1628775" algn="l"/>
              </a:tabLst>
            </a:pPr>
            <a:r>
              <a:rPr lang="sl-SI" sz="1880">
                <a:solidFill>
                  <a:schemeClr val="accent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Pridružite se nam na tej vznemirljivi poti, ko skupaj oblikujemo digitalno prihodnost Evrope! </a:t>
            </a:r>
            <a:r>
              <a:rPr lang="sl-SI" sz="1880">
                <a:solidFill>
                  <a:schemeClr val="accent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&gt;&gt;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EF24881-584C-1F7C-9D89-19FA044C53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71739" y="3063875"/>
            <a:ext cx="9340627" cy="6148662"/>
          </a:xfrm>
          <a:prstGeom prst="rect">
            <a:avLst/>
          </a:prstGeom>
          <a:effectLst/>
        </p:spPr>
      </p:pic>
      <p:sp>
        <p:nvSpPr>
          <p:cNvPr id="3" name="CuadroTexto 7">
            <a:extLst>
              <a:ext uri="{FF2B5EF4-FFF2-40B4-BE49-F238E27FC236}">
                <a16:creationId xmlns:a16="http://schemas.microsoft.com/office/drawing/2014/main" id="{21DC4057-B64B-1A6C-BA84-63B8BB9B8C33}"/>
              </a:ext>
            </a:extLst>
          </p:cNvPr>
          <p:cNvSpPr txBox="1"/>
          <p:nvPr/>
        </p:nvSpPr>
        <p:spPr>
          <a:xfrm>
            <a:off x="11271250" y="473076"/>
            <a:ext cx="838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l-SI" sz="2000">
                <a:solidFill>
                  <a:schemeClr val="accent2">
                    <a:alpha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#EDIH_Network</a:t>
            </a:r>
          </a:p>
        </p:txBody>
      </p:sp>
      <p:sp>
        <p:nvSpPr>
          <p:cNvPr id="4" name="CuadroTexto 8">
            <a:extLst>
              <a:ext uri="{FF2B5EF4-FFF2-40B4-BE49-F238E27FC236}">
                <a16:creationId xmlns:a16="http://schemas.microsoft.com/office/drawing/2014/main" id="{A9F75DF7-A4E6-77E0-AEB9-25FE74A25EDC}"/>
              </a:ext>
            </a:extLst>
          </p:cNvPr>
          <p:cNvSpPr txBox="1"/>
          <p:nvPr/>
        </p:nvSpPr>
        <p:spPr>
          <a:xfrm>
            <a:off x="450850" y="473076"/>
            <a:ext cx="838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l-SI" sz="2000">
                <a:solidFill>
                  <a:schemeClr val="accent2">
                    <a:alpha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Spodbujanje digitalne preobrazbe EU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2B8EDB5-57CC-2E51-4F12-D128C06B0B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337" y="4140506"/>
            <a:ext cx="556671" cy="55381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A121BEE-35D2-045D-455B-241E668C9E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337" y="7188506"/>
            <a:ext cx="556671" cy="553816"/>
          </a:xfrm>
          <a:prstGeom prst="rect">
            <a:avLst/>
          </a:prstGeom>
        </p:spPr>
      </p:pic>
      <p:sp>
        <p:nvSpPr>
          <p:cNvPr id="7" name="CuadroTexto 8">
            <a:extLst>
              <a:ext uri="{FF2B5EF4-FFF2-40B4-BE49-F238E27FC236}">
                <a16:creationId xmlns:a16="http://schemas.microsoft.com/office/drawing/2014/main" id="{E4C3CF21-2FF5-5F75-5D9A-C01A07C8C51E}"/>
              </a:ext>
            </a:extLst>
          </p:cNvPr>
          <p:cNvSpPr txBox="1"/>
          <p:nvPr/>
        </p:nvSpPr>
        <p:spPr>
          <a:xfrm>
            <a:off x="5861049" y="10405388"/>
            <a:ext cx="838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000">
                <a:solidFill>
                  <a:srgbClr val="FF5A63"/>
                </a:solidFill>
                <a:latin typeface="Arial" panose="020B060402020202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https://european-digital-innovation-hubs.ec.europa.eu/home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7DE4962-10DD-7937-D8EB-2A39DB19AA7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11617" y="807432"/>
            <a:ext cx="1380607" cy="1383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5021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ound Diagonal Corner of Rectangle 34">
            <a:extLst>
              <a:ext uri="{FF2B5EF4-FFF2-40B4-BE49-F238E27FC236}">
                <a16:creationId xmlns:a16="http://schemas.microsoft.com/office/drawing/2014/main" id="{DA8FAE15-5C3C-05AB-9F25-001DA6EB30CB}"/>
              </a:ext>
            </a:extLst>
          </p:cNvPr>
          <p:cNvSpPr/>
          <p:nvPr/>
        </p:nvSpPr>
        <p:spPr>
          <a:xfrm>
            <a:off x="10585450" y="6628292"/>
            <a:ext cx="8991600" cy="1482101"/>
          </a:xfrm>
          <a:prstGeom prst="round2DiagRect">
            <a:avLst/>
          </a:prstGeom>
          <a:solidFill>
            <a:srgbClr val="FFFEFB"/>
          </a:solidFill>
          <a:ln w="50800"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A48C168-F868-CF97-C572-6AB27814695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7050" y="1164149"/>
            <a:ext cx="19134137" cy="1975926"/>
          </a:xfrm>
        </p:spPr>
        <p:txBody>
          <a:bodyPr anchor="ctr">
            <a:normAutofit/>
          </a:bodyPr>
          <a:lstStyle/>
          <a:p>
            <a:r>
              <a:rPr lang="sl-SI" sz="13000" b="1">
                <a:solidFill>
                  <a:schemeClr val="accent1"/>
                </a:solidFill>
              </a:rPr>
              <a:t>Sodelujte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CED445-4F50-62FF-EE17-6CC688C55DB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27050" y="2791901"/>
            <a:ext cx="19134137" cy="838200"/>
          </a:xfrm>
        </p:spPr>
        <p:txBody>
          <a:bodyPr>
            <a:noAutofit/>
          </a:bodyPr>
          <a:lstStyle/>
          <a:p>
            <a:r>
              <a:rPr lang="sl-SI" sz="4800" b="0">
                <a:solidFill>
                  <a:schemeClr val="accent2"/>
                </a:solidFill>
              </a:rPr>
              <a:t>Kako lahko pomagate širiti glas o mreži EDIH?</a:t>
            </a:r>
          </a:p>
        </p:txBody>
      </p:sp>
      <p:sp>
        <p:nvSpPr>
          <p:cNvPr id="4" name="Round Diagonal Corner of Rectangle 3">
            <a:extLst>
              <a:ext uri="{FF2B5EF4-FFF2-40B4-BE49-F238E27FC236}">
                <a16:creationId xmlns:a16="http://schemas.microsoft.com/office/drawing/2014/main" id="{98B93EB9-83FB-0DC2-D2CC-163D83565CFC}"/>
              </a:ext>
            </a:extLst>
          </p:cNvPr>
          <p:cNvSpPr/>
          <p:nvPr/>
        </p:nvSpPr>
        <p:spPr>
          <a:xfrm>
            <a:off x="1365249" y="4394426"/>
            <a:ext cx="8542513" cy="2295132"/>
          </a:xfrm>
          <a:prstGeom prst="round2DiagRect">
            <a:avLst/>
          </a:prstGeom>
          <a:solidFill>
            <a:srgbClr val="FFFEFB"/>
          </a:solidFill>
          <a:ln w="50800"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>
              <a:ln>
                <a:solidFill>
                  <a:srgbClr val="FFFEFB"/>
                </a:solidFill>
              </a:ln>
            </a:endParaRPr>
          </a:p>
        </p:txBody>
      </p:sp>
      <p:sp>
        <p:nvSpPr>
          <p:cNvPr id="5" name="Round Diagonal Corner of Rectangle 4">
            <a:extLst>
              <a:ext uri="{FF2B5EF4-FFF2-40B4-BE49-F238E27FC236}">
                <a16:creationId xmlns:a16="http://schemas.microsoft.com/office/drawing/2014/main" id="{2B0FF034-5AD0-D161-0222-D78DA565C4F1}"/>
              </a:ext>
            </a:extLst>
          </p:cNvPr>
          <p:cNvSpPr/>
          <p:nvPr/>
        </p:nvSpPr>
        <p:spPr>
          <a:xfrm>
            <a:off x="1365250" y="7108658"/>
            <a:ext cx="8534400" cy="2724048"/>
          </a:xfrm>
          <a:prstGeom prst="round2DiagRect">
            <a:avLst/>
          </a:prstGeom>
          <a:solidFill>
            <a:srgbClr val="FFFEFB"/>
          </a:solidFill>
          <a:ln w="50800"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F65EE63-60FE-C70F-A609-02BA76625E87}"/>
              </a:ext>
            </a:extLst>
          </p:cNvPr>
          <p:cNvSpPr txBox="1"/>
          <p:nvPr/>
        </p:nvSpPr>
        <p:spPr>
          <a:xfrm>
            <a:off x="2363643" y="4687912"/>
            <a:ext cx="738360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Prispevajte h krepitvi mreže EDIH in njenega poslanstva z oblikovanjem in objavo informativnega članka, objave bloga, ki spodbuja razmišljanje o tej temi, ali intervjuja s predstavniki našega vozlišča za digitalne inovacije. </a:t>
            </a:r>
          </a:p>
          <a:p>
            <a:r>
              <a:rPr lang="sl-SI" sz="20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Delite svoje ustvarjalne zamisli in spoznanja z našo ekipo.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857DB31-C8F5-087C-6040-B6CF66ADF8B9}"/>
              </a:ext>
            </a:extLst>
          </p:cNvPr>
          <p:cNvSpPr txBox="1"/>
          <p:nvPr/>
        </p:nvSpPr>
        <p:spPr>
          <a:xfrm>
            <a:off x="2329009" y="7326490"/>
            <a:ext cx="7570641" cy="2185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15000"/>
              </a:lnSpc>
              <a:spcAft>
                <a:spcPts val="1200"/>
              </a:spcAft>
            </a:pPr>
            <a:r>
              <a:rPr lang="sl-SI" sz="20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Kadar je to mogoče, vzpostavite povezave med svojimi prizadevanji in mrežo EDIH (na primer tako, da na svojem spletišču ali v svojem glasilu predstavite vsebinsko povezane novice, objavite spletno povezavo do </a:t>
            </a:r>
            <a:r>
              <a:rPr lang="sl-SI" sz="2000" u="sng"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3"/>
              </a:rPr>
              <a:t>spletišča mreže EDIH</a:t>
            </a:r>
            <a:r>
              <a:rPr lang="sl-SI" sz="20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na svoji platformi, sodelujete pri dogodkih, osredotočenih na digitalne inovacije, ali jih organizirate, ter sodelujete pri izmenjavi spoznanj o digitalni preobrazbi na družbenih omrežjih).</a:t>
            </a:r>
          </a:p>
        </p:txBody>
      </p:sp>
      <p:sp>
        <p:nvSpPr>
          <p:cNvPr id="14" name="Round Diagonal Corner of Rectangle 13">
            <a:extLst>
              <a:ext uri="{FF2B5EF4-FFF2-40B4-BE49-F238E27FC236}">
                <a16:creationId xmlns:a16="http://schemas.microsoft.com/office/drawing/2014/main" id="{4AC08B77-9CAA-92CE-3BE1-149B2C6A3BFD}"/>
              </a:ext>
            </a:extLst>
          </p:cNvPr>
          <p:cNvSpPr/>
          <p:nvPr/>
        </p:nvSpPr>
        <p:spPr>
          <a:xfrm>
            <a:off x="10585450" y="4394426"/>
            <a:ext cx="8991600" cy="2001646"/>
          </a:xfrm>
          <a:prstGeom prst="round2DiagRect">
            <a:avLst/>
          </a:prstGeom>
          <a:solidFill>
            <a:srgbClr val="FFFEFB"/>
          </a:solidFill>
          <a:ln w="50800"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64ACAD3-E04E-2718-B502-3F88E781FCC4}"/>
              </a:ext>
            </a:extLst>
          </p:cNvPr>
          <p:cNvSpPr txBox="1"/>
          <p:nvPr/>
        </p:nvSpPr>
        <p:spPr>
          <a:xfrm>
            <a:off x="11760436" y="4596828"/>
            <a:ext cx="7580222" cy="14779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15000"/>
              </a:lnSpc>
              <a:spcAft>
                <a:spcPts val="1200"/>
              </a:spcAft>
            </a:pPr>
            <a:r>
              <a:rPr lang="sl-SI" sz="20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Začnite pogovore o mreži EDIH s svojimi sodelavci in kolegi iz različnih krogov ljudi ter z drugimi deležniki in poskrbite, da bo gradivo mreže EDIH, ki je na voljo v tem naboru orodij, dostopno prek vaših komunikacijskih kanalov.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A004509-1F0C-DFF8-ABF2-9E56847B8BD5}"/>
              </a:ext>
            </a:extLst>
          </p:cNvPr>
          <p:cNvSpPr txBox="1"/>
          <p:nvPr/>
        </p:nvSpPr>
        <p:spPr>
          <a:xfrm>
            <a:off x="11760436" y="6924391"/>
            <a:ext cx="7580221" cy="7700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15000"/>
              </a:lnSpc>
              <a:spcAft>
                <a:spcPts val="1200"/>
              </a:spcAft>
            </a:pPr>
            <a:r>
              <a:rPr lang="sl-SI" sz="20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Podprite poslanstvo mreže EDIH z deljenjem, objavljanjem in podpiranjem z njo povezanih vsebin v družbenih medijih.</a:t>
            </a:r>
          </a:p>
        </p:txBody>
      </p:sp>
      <p:sp>
        <p:nvSpPr>
          <p:cNvPr id="18" name="Round Diagonal Corner of Rectangle 17">
            <a:extLst>
              <a:ext uri="{FF2B5EF4-FFF2-40B4-BE49-F238E27FC236}">
                <a16:creationId xmlns:a16="http://schemas.microsoft.com/office/drawing/2014/main" id="{463DD6A1-4D8C-B381-D2BF-391F46840959}"/>
              </a:ext>
            </a:extLst>
          </p:cNvPr>
          <p:cNvSpPr/>
          <p:nvPr/>
        </p:nvSpPr>
        <p:spPr>
          <a:xfrm>
            <a:off x="10585450" y="8342792"/>
            <a:ext cx="8991600" cy="1482101"/>
          </a:xfrm>
          <a:prstGeom prst="round2DiagRect">
            <a:avLst/>
          </a:prstGeom>
          <a:solidFill>
            <a:srgbClr val="FFFEFB"/>
          </a:solidFill>
          <a:ln w="50800"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0C0D4E9-B546-AD3E-CD9F-BB7502C8FD3E}"/>
              </a:ext>
            </a:extLst>
          </p:cNvPr>
          <p:cNvSpPr txBox="1"/>
          <p:nvPr/>
        </p:nvSpPr>
        <p:spPr>
          <a:xfrm>
            <a:off x="11760436" y="8656503"/>
            <a:ext cx="7580221" cy="768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15000"/>
              </a:lnSpc>
              <a:spcAft>
                <a:spcPts val="1200"/>
              </a:spcAft>
            </a:pPr>
            <a:r>
              <a:rPr lang="sl-SI" sz="20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Izkoristite vsako priložnost za promocijo mreže EDIH z uporabo virov, ki so na voljo v naboru komunikacijskih orodij.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B93907FE-7DA2-6E7C-D108-0EA1A6D69B1C}"/>
              </a:ext>
            </a:extLst>
          </p:cNvPr>
          <p:cNvGrpSpPr/>
          <p:nvPr/>
        </p:nvGrpSpPr>
        <p:grpSpPr>
          <a:xfrm>
            <a:off x="10221106" y="6728859"/>
            <a:ext cx="1280964" cy="1280964"/>
            <a:chOff x="10221106" y="6728859"/>
            <a:chExt cx="1280964" cy="1280964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2BA4916-E427-4E2E-FF5B-40A4BC3470E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221106" y="6728859"/>
              <a:ext cx="1280964" cy="1280964"/>
            </a:xfrm>
            <a:prstGeom prst="rect">
              <a:avLst/>
            </a:prstGeom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A27F284B-741A-A850-12BF-A3D693A46BD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452710" y="6978063"/>
              <a:ext cx="817756" cy="761855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82FBC0E1-C79F-CE3A-3503-26E5F22510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23668" y="8464853"/>
            <a:ext cx="1280964" cy="1280964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81E01E28-E496-A6D2-3ECF-ACC00695F57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80039" y="8686899"/>
            <a:ext cx="768223" cy="83687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F7ACD38B-A1D3-0F70-623F-4EED8A4935CD}"/>
              </a:ext>
            </a:extLst>
          </p:cNvPr>
          <p:cNvGrpSpPr/>
          <p:nvPr/>
        </p:nvGrpSpPr>
        <p:grpSpPr>
          <a:xfrm>
            <a:off x="527050" y="7906991"/>
            <a:ext cx="1280964" cy="1280964"/>
            <a:chOff x="527050" y="7906991"/>
            <a:chExt cx="1280964" cy="1280964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DA5D6ED7-7F63-90B4-2386-EFDFCB32455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7050" y="7906991"/>
              <a:ext cx="1280964" cy="1280964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CF3977F6-BB39-7E5F-7AA1-DA42C727A10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70933" y="8117422"/>
              <a:ext cx="664617" cy="895483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3" name="CuadroTexto 7">
            <a:extLst>
              <a:ext uri="{FF2B5EF4-FFF2-40B4-BE49-F238E27FC236}">
                <a16:creationId xmlns:a16="http://schemas.microsoft.com/office/drawing/2014/main" id="{CAD5725D-4591-ACAC-D169-B45ABFB4C8E5}"/>
              </a:ext>
            </a:extLst>
          </p:cNvPr>
          <p:cNvSpPr txBox="1"/>
          <p:nvPr/>
        </p:nvSpPr>
        <p:spPr>
          <a:xfrm>
            <a:off x="11271250" y="473076"/>
            <a:ext cx="838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l-SI" sz="2000">
                <a:solidFill>
                  <a:schemeClr val="accent2">
                    <a:alpha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#EDIH_Network</a:t>
            </a:r>
          </a:p>
        </p:txBody>
      </p:sp>
      <p:sp>
        <p:nvSpPr>
          <p:cNvPr id="16" name="CuadroTexto 8">
            <a:extLst>
              <a:ext uri="{FF2B5EF4-FFF2-40B4-BE49-F238E27FC236}">
                <a16:creationId xmlns:a16="http://schemas.microsoft.com/office/drawing/2014/main" id="{5D697060-2E24-6BF3-FBA2-613CB7E664FF}"/>
              </a:ext>
            </a:extLst>
          </p:cNvPr>
          <p:cNvSpPr txBox="1"/>
          <p:nvPr/>
        </p:nvSpPr>
        <p:spPr>
          <a:xfrm>
            <a:off x="450850" y="473076"/>
            <a:ext cx="838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l-SI" sz="2000">
                <a:solidFill>
                  <a:schemeClr val="accent2">
                    <a:alpha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Spodbujanje digitalne preobrazbe EU</a:t>
            </a:r>
          </a:p>
        </p:txBody>
      </p:sp>
      <p:sp>
        <p:nvSpPr>
          <p:cNvPr id="20" name="CuadroTexto 8">
            <a:extLst>
              <a:ext uri="{FF2B5EF4-FFF2-40B4-BE49-F238E27FC236}">
                <a16:creationId xmlns:a16="http://schemas.microsoft.com/office/drawing/2014/main" id="{AF3B6A84-7814-2B7B-ECA6-C6418340E4FC}"/>
              </a:ext>
            </a:extLst>
          </p:cNvPr>
          <p:cNvSpPr txBox="1"/>
          <p:nvPr/>
        </p:nvSpPr>
        <p:spPr>
          <a:xfrm>
            <a:off x="5861049" y="10405388"/>
            <a:ext cx="838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000">
                <a:solidFill>
                  <a:srgbClr val="FF5A63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https://european-digital-innovation-hubs.ec.europa.eu/home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4C1D1777-4160-9F6A-2395-523874E93B4E}"/>
              </a:ext>
            </a:extLst>
          </p:cNvPr>
          <p:cNvGrpSpPr/>
          <p:nvPr/>
        </p:nvGrpSpPr>
        <p:grpSpPr>
          <a:xfrm>
            <a:off x="10221106" y="4744702"/>
            <a:ext cx="1280964" cy="1280964"/>
            <a:chOff x="10221106" y="4744702"/>
            <a:chExt cx="1280964" cy="1280964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79E2FB97-F458-5C91-B7E2-B8D1BD452F2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221106" y="4744702"/>
              <a:ext cx="1280964" cy="1280964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E05F47E8-2B78-1E09-92B9-235233AE082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0414292" y="5071740"/>
              <a:ext cx="856174" cy="650491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6B63FBB-FFCA-D669-F6B8-66508220067B}"/>
              </a:ext>
            </a:extLst>
          </p:cNvPr>
          <p:cNvGrpSpPr/>
          <p:nvPr/>
        </p:nvGrpSpPr>
        <p:grpSpPr>
          <a:xfrm>
            <a:off x="527050" y="5005295"/>
            <a:ext cx="1280964" cy="1280964"/>
            <a:chOff x="527050" y="5005295"/>
            <a:chExt cx="1280964" cy="1280964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2C906EE8-8EBA-FCEA-6E54-11CA2DABD60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7050" y="5005295"/>
              <a:ext cx="1280964" cy="1280964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389D9E23-4E0E-255C-A669-66319A8513C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69510" y="5250833"/>
              <a:ext cx="778458" cy="748050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  <a:softEdge rad="0"/>
            </a:effectLst>
          </p:spPr>
        </p:pic>
      </p:grpSp>
    </p:spTree>
    <p:extLst>
      <p:ext uri="{BB962C8B-B14F-4D97-AF65-F5344CB8AC3E}">
        <p14:creationId xmlns:p14="http://schemas.microsoft.com/office/powerpoint/2010/main" val="30711197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ound Diagonal Corner of Rectangle 31">
            <a:extLst>
              <a:ext uri="{FF2B5EF4-FFF2-40B4-BE49-F238E27FC236}">
                <a16:creationId xmlns:a16="http://schemas.microsoft.com/office/drawing/2014/main" id="{5FE5473D-3B54-2AA6-3850-236AECE6E160}"/>
              </a:ext>
            </a:extLst>
          </p:cNvPr>
          <p:cNvSpPr/>
          <p:nvPr/>
        </p:nvSpPr>
        <p:spPr>
          <a:xfrm>
            <a:off x="10228874" y="7696834"/>
            <a:ext cx="9044132" cy="2125004"/>
          </a:xfrm>
          <a:prstGeom prst="round2DiagRect">
            <a:avLst/>
          </a:prstGeom>
          <a:solidFill>
            <a:srgbClr val="FFFEFB"/>
          </a:solidFill>
          <a:ln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EFEB86C-62D9-64A1-25ED-9753D1A8695F}"/>
              </a:ext>
            </a:extLst>
          </p:cNvPr>
          <p:cNvSpPr txBox="1"/>
          <p:nvPr/>
        </p:nvSpPr>
        <p:spPr>
          <a:xfrm>
            <a:off x="11575074" y="7728925"/>
            <a:ext cx="7233625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spcAft>
                <a:spcPts val="600"/>
              </a:spcAft>
            </a:pPr>
            <a:r>
              <a:rPr lang="sl-SI" sz="4000">
                <a:solidFill>
                  <a:schemeClr val="accent2"/>
                </a:solidFill>
                <a:latin typeface="Arial"/>
                <a:ea typeface="Calibri" panose="020F0502020204030204" pitchFamily="34" charset="0"/>
                <a:cs typeface="Arial"/>
                <a:hlinkClick r:id="rId2"/>
              </a:rPr>
              <a:t>Videoposnetek</a:t>
            </a:r>
            <a:endParaRPr lang="sl-SI" sz="4000">
              <a:solidFill>
                <a:schemeClr val="accent2"/>
              </a:solidFill>
              <a:latin typeface="Arial"/>
              <a:ea typeface="Calibri" panose="020F0502020204030204" pitchFamily="34" charset="0"/>
              <a:cs typeface="Arial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FE7B1BE-ECE0-6E9A-292C-658726B8E46D}"/>
              </a:ext>
            </a:extLst>
          </p:cNvPr>
          <p:cNvSpPr txBox="1"/>
          <p:nvPr/>
        </p:nvSpPr>
        <p:spPr>
          <a:xfrm>
            <a:off x="11591897" y="8436811"/>
            <a:ext cx="72336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sl-SI" sz="20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Uporabite videoposnetek kot privlačno orodje za predstavitev učinkovitega dela, ciljev in zgodb o uspehu naše mreže. Delite ga na različnih platformah, da bi dosegli širše občinstvo.</a:t>
            </a:r>
          </a:p>
        </p:txBody>
      </p:sp>
      <p:sp>
        <p:nvSpPr>
          <p:cNvPr id="29" name="Round Diagonal Corner of Rectangle 28">
            <a:extLst>
              <a:ext uri="{FF2B5EF4-FFF2-40B4-BE49-F238E27FC236}">
                <a16:creationId xmlns:a16="http://schemas.microsoft.com/office/drawing/2014/main" id="{3D1277F5-25F9-27E6-956F-E5CD5434223E}"/>
              </a:ext>
            </a:extLst>
          </p:cNvPr>
          <p:cNvSpPr/>
          <p:nvPr/>
        </p:nvSpPr>
        <p:spPr>
          <a:xfrm>
            <a:off x="10228874" y="5070865"/>
            <a:ext cx="9044132" cy="2057604"/>
          </a:xfrm>
          <a:prstGeom prst="round2DiagRect">
            <a:avLst/>
          </a:prstGeom>
          <a:solidFill>
            <a:srgbClr val="FFFEFB"/>
          </a:solidFill>
          <a:ln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163881D-BBDA-2022-AB17-3780FD21FC17}"/>
              </a:ext>
            </a:extLst>
          </p:cNvPr>
          <p:cNvSpPr txBox="1"/>
          <p:nvPr/>
        </p:nvSpPr>
        <p:spPr>
          <a:xfrm>
            <a:off x="11575074" y="5102956"/>
            <a:ext cx="7233625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spcAft>
                <a:spcPts val="600"/>
              </a:spcAft>
            </a:pPr>
            <a:r>
              <a:rPr lang="sl-SI" sz="4000">
                <a:solidFill>
                  <a:srgbClr val="934B4F"/>
                </a:solidFill>
                <a:effectLst/>
                <a:latin typeface="Arial"/>
                <a:ea typeface="Calibri" panose="020F0502020204030204" pitchFamily="34" charset="0"/>
                <a:cs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Brošura o storitvah</a:t>
            </a:r>
            <a:endParaRPr lang="sl-SI" sz="4000">
              <a:solidFill>
                <a:srgbClr val="934B4F"/>
              </a:solidFill>
              <a:effectLst/>
              <a:latin typeface="Arial"/>
              <a:ea typeface="Calibri" panose="020F0502020204030204" pitchFamily="34" charset="0"/>
              <a:cs typeface="Arial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F3FCF9A-237E-FF5A-92BF-A18ADA9B40D0}"/>
              </a:ext>
            </a:extLst>
          </p:cNvPr>
          <p:cNvSpPr txBox="1"/>
          <p:nvPr/>
        </p:nvSpPr>
        <p:spPr>
          <a:xfrm>
            <a:off x="11591897" y="5810842"/>
            <a:ext cx="72336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sl-SI" sz="20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Razpošljite našo informativno brošuro o storitvah potencialnim deležnikom in partnerjem, da se podrobno seznanijo z našimi storitvami in koristmi, ki jih te prinašajo strankam.</a:t>
            </a:r>
          </a:p>
        </p:txBody>
      </p:sp>
      <p:sp>
        <p:nvSpPr>
          <p:cNvPr id="26" name="Round Diagonal Corner of Rectangle 25">
            <a:extLst>
              <a:ext uri="{FF2B5EF4-FFF2-40B4-BE49-F238E27FC236}">
                <a16:creationId xmlns:a16="http://schemas.microsoft.com/office/drawing/2014/main" id="{6AE6418C-294C-6EB7-6A06-BA581DC56AD6}"/>
              </a:ext>
            </a:extLst>
          </p:cNvPr>
          <p:cNvSpPr/>
          <p:nvPr/>
        </p:nvSpPr>
        <p:spPr>
          <a:xfrm>
            <a:off x="709736" y="7696835"/>
            <a:ext cx="9044132" cy="2125004"/>
          </a:xfrm>
          <a:prstGeom prst="round2DiagRect">
            <a:avLst/>
          </a:prstGeom>
          <a:solidFill>
            <a:srgbClr val="FFFEFB"/>
          </a:solidFill>
          <a:ln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A0349BC-E389-8B2D-6E81-04C15E2536A8}"/>
              </a:ext>
            </a:extLst>
          </p:cNvPr>
          <p:cNvSpPr txBox="1"/>
          <p:nvPr/>
        </p:nvSpPr>
        <p:spPr>
          <a:xfrm>
            <a:off x="2055936" y="7728926"/>
            <a:ext cx="7233625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spcAft>
                <a:spcPts val="600"/>
              </a:spcAft>
            </a:pPr>
            <a:r>
              <a:rPr lang="sl-SI" sz="4000">
                <a:solidFill>
                  <a:srgbClr val="FFCF00"/>
                </a:solidFill>
                <a:latin typeface="Arial"/>
                <a:ea typeface="Calibri" panose="020F0502020204030204" pitchFamily="34" charset="0"/>
                <a:cs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Plakat na stojalu („pingvin“)</a:t>
            </a:r>
            <a:endParaRPr lang="sl-SI" sz="4000">
              <a:solidFill>
                <a:srgbClr val="FFCF00"/>
              </a:solidFill>
              <a:latin typeface="Arial"/>
              <a:ea typeface="Calibri" panose="020F0502020204030204" pitchFamily="34" charset="0"/>
              <a:cs typeface="Arial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C7C7818-5E10-22CF-CCA8-A59F8DB9013F}"/>
              </a:ext>
            </a:extLst>
          </p:cNvPr>
          <p:cNvSpPr txBox="1"/>
          <p:nvPr/>
        </p:nvSpPr>
        <p:spPr>
          <a:xfrm>
            <a:off x="2072759" y="8436812"/>
            <a:ext cx="72336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sl-SI" sz="20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Na prireditvah, konferencah ali delavnicah pritegnite pozornost s postavitvijo vpadljivega plakata na stojalu in tako spodbudite pogovore o mreži EDIH.</a:t>
            </a:r>
          </a:p>
        </p:txBody>
      </p:sp>
      <p:sp>
        <p:nvSpPr>
          <p:cNvPr id="23" name="Round Diagonal Corner of Rectangle 22">
            <a:extLst>
              <a:ext uri="{FF2B5EF4-FFF2-40B4-BE49-F238E27FC236}">
                <a16:creationId xmlns:a16="http://schemas.microsoft.com/office/drawing/2014/main" id="{50E2ED90-ADC5-0D4D-6904-3047DA1B8301}"/>
              </a:ext>
            </a:extLst>
          </p:cNvPr>
          <p:cNvSpPr/>
          <p:nvPr/>
        </p:nvSpPr>
        <p:spPr>
          <a:xfrm>
            <a:off x="709736" y="5045075"/>
            <a:ext cx="9044132" cy="2057604"/>
          </a:xfrm>
          <a:prstGeom prst="round2DiagRect">
            <a:avLst/>
          </a:prstGeom>
          <a:solidFill>
            <a:srgbClr val="FFFEFB"/>
          </a:solidFill>
          <a:ln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19A1BA8-F5B9-81C0-1F79-5D2D04529B48}"/>
              </a:ext>
            </a:extLst>
          </p:cNvPr>
          <p:cNvSpPr txBox="1"/>
          <p:nvPr/>
        </p:nvSpPr>
        <p:spPr>
          <a:xfrm>
            <a:off x="2055936" y="5077166"/>
            <a:ext cx="7233625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spcAft>
                <a:spcPts val="600"/>
              </a:spcAft>
            </a:pPr>
            <a:r>
              <a:rPr lang="sl-SI" sz="4000">
                <a:solidFill>
                  <a:schemeClr val="accent1"/>
                </a:solidFill>
                <a:latin typeface="Arial"/>
                <a:ea typeface="Calibri"/>
                <a:cs typeface="A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Infografika</a:t>
            </a:r>
            <a:endParaRPr lang="sl-SI" sz="4000">
              <a:solidFill>
                <a:schemeClr val="accent1"/>
              </a:solidFill>
              <a:latin typeface="Arial"/>
              <a:ea typeface="Calibri" panose="020F0502020204030204" pitchFamily="34" charset="0"/>
              <a:cs typeface="Arial"/>
              <a:hlinkClick r:id="rId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D1163B7F-F0AB-0CE2-69BD-22718F0B80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sl-SI" sz="10300" b="1">
                <a:solidFill>
                  <a:schemeClr val="accent1"/>
                </a:solidFill>
                <a:effectLst/>
                <a:ea typeface="Times New Roman" panose="02020603050405020304" pitchFamily="18" charset="0"/>
              </a:rPr>
              <a:t>Komunikacijsko gradivo</a:t>
            </a:r>
          </a:p>
          <a:p>
            <a:endParaRPr lang="es-ES" sz="180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69276F1-1777-48B7-D42A-6BEB39CE32C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0851" y="3063875"/>
            <a:ext cx="19126200" cy="1314369"/>
          </a:xfrm>
        </p:spPr>
        <p:txBody>
          <a:bodyPr>
            <a:normAutofit fontScale="92500" lnSpcReduction="10000"/>
          </a:bodyPr>
          <a:lstStyle/>
          <a:p>
            <a:r>
              <a:rPr lang="sl-SI" sz="3600" b="0">
                <a:solidFill>
                  <a:schemeClr val="accent2"/>
                </a:solidFill>
                <a:effectLst/>
                <a:ea typeface="Calibri" panose="020F0502020204030204" pitchFamily="34" charset="0"/>
              </a:rPr>
              <a:t>O poslanstvu naše mreže lahko učinkovito razširite glas s pomočjo našega celovitega </a:t>
            </a:r>
            <a:br>
              <a:rPr lang="sl-SI" sz="3600" b="0">
                <a:solidFill>
                  <a:schemeClr val="accent2"/>
                </a:solidFill>
                <a:effectLst/>
                <a:ea typeface="Calibri" panose="020F0502020204030204" pitchFamily="34" charset="0"/>
              </a:rPr>
            </a:br>
            <a:r>
              <a:rPr lang="sl-SI" sz="3600" b="0">
                <a:solidFill>
                  <a:schemeClr val="accent2"/>
                </a:solidFill>
                <a:effectLst/>
                <a:ea typeface="Calibri" panose="020F0502020204030204" pitchFamily="34" charset="0"/>
              </a:rPr>
              <a:t>komunikacijskega gradiva, ki je zasnovano tako, da bodo vaša prizadevanja za ozaveščanje padla na plodna tla.</a:t>
            </a:r>
          </a:p>
        </p:txBody>
      </p:sp>
      <p:pic>
        <p:nvPicPr>
          <p:cNvPr id="13" name="Picture 12">
            <a:hlinkClick r:id="rId6"/>
            <a:extLst>
              <a:ext uri="{FF2B5EF4-FFF2-40B4-BE49-F238E27FC236}">
                <a16:creationId xmlns:a16="http://schemas.microsoft.com/office/drawing/2014/main" id="{9971711D-575F-66D8-5C7F-EB3D4BC937D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57912" y="5369007"/>
            <a:ext cx="1346200" cy="13462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6C9D5AA-6AC6-BAC4-EEF8-8C39EB4F1BB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057912" y="8061407"/>
            <a:ext cx="1346200" cy="13462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07E88AA-C0FA-4A39-658F-3CC7CFFD346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6562" y="8061407"/>
            <a:ext cx="1346200" cy="134620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F23B4CBE-5D2C-B9ED-E2A8-7C9F1B339A8C}"/>
              </a:ext>
            </a:extLst>
          </p:cNvPr>
          <p:cNvSpPr txBox="1"/>
          <p:nvPr/>
        </p:nvSpPr>
        <p:spPr>
          <a:xfrm>
            <a:off x="2072759" y="5785052"/>
            <a:ext cx="72336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sl-SI" sz="20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Delite našo infografiko prek svojih družbenih omrežij, spletišč ali v predstavitvah in tako poskrbite za jasno in prepričljivo posredovanje ključnih informacij o mreži EDIH. </a:t>
            </a:r>
          </a:p>
        </p:txBody>
      </p:sp>
      <p:sp>
        <p:nvSpPr>
          <p:cNvPr id="35" name="CuadroTexto 8">
            <a:extLst>
              <a:ext uri="{FF2B5EF4-FFF2-40B4-BE49-F238E27FC236}">
                <a16:creationId xmlns:a16="http://schemas.microsoft.com/office/drawing/2014/main" id="{B7191FD6-6379-8EB4-2B01-68F847C17AEE}"/>
              </a:ext>
            </a:extLst>
          </p:cNvPr>
          <p:cNvSpPr txBox="1"/>
          <p:nvPr/>
        </p:nvSpPr>
        <p:spPr>
          <a:xfrm>
            <a:off x="450850" y="473076"/>
            <a:ext cx="838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l-SI" sz="2000">
                <a:solidFill>
                  <a:schemeClr val="accent2">
                    <a:alpha val="50408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Spodbujanje digitalne preobrazbe EU</a:t>
            </a:r>
          </a:p>
        </p:txBody>
      </p:sp>
      <p:sp>
        <p:nvSpPr>
          <p:cNvPr id="36" name="CuadroTexto 7">
            <a:extLst>
              <a:ext uri="{FF2B5EF4-FFF2-40B4-BE49-F238E27FC236}">
                <a16:creationId xmlns:a16="http://schemas.microsoft.com/office/drawing/2014/main" id="{3A2B2718-330B-E3F1-B4DB-95646CDC13C7}"/>
              </a:ext>
            </a:extLst>
          </p:cNvPr>
          <p:cNvSpPr txBox="1"/>
          <p:nvPr/>
        </p:nvSpPr>
        <p:spPr>
          <a:xfrm>
            <a:off x="11271250" y="473076"/>
            <a:ext cx="838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l-SI" sz="2000">
                <a:solidFill>
                  <a:schemeClr val="accent2">
                    <a:alpha val="50408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#EDIH_Network</a:t>
            </a:r>
          </a:p>
        </p:txBody>
      </p:sp>
      <p:sp>
        <p:nvSpPr>
          <p:cNvPr id="37" name="CuadroTexto 8">
            <a:extLst>
              <a:ext uri="{FF2B5EF4-FFF2-40B4-BE49-F238E27FC236}">
                <a16:creationId xmlns:a16="http://schemas.microsoft.com/office/drawing/2014/main" id="{B5423546-B999-1003-DA80-E293A53E629C}"/>
              </a:ext>
            </a:extLst>
          </p:cNvPr>
          <p:cNvSpPr txBox="1"/>
          <p:nvPr/>
        </p:nvSpPr>
        <p:spPr>
          <a:xfrm>
            <a:off x="5861049" y="10405388"/>
            <a:ext cx="838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000">
                <a:solidFill>
                  <a:srgbClr val="FF5A63"/>
                </a:solidFill>
                <a:latin typeface="Arial" panose="020B0604020202020204" pitchFamily="34" charset="0"/>
                <a:cs typeface="Arial" panose="020B0604020202020204" pitchFamily="34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https://european-digital-innovation-hubs.ec.europa.eu/home</a:t>
            </a:r>
          </a:p>
        </p:txBody>
      </p:sp>
      <p:pic>
        <p:nvPicPr>
          <p:cNvPr id="12" name="Picture 11">
            <a:hlinkClick r:id="rId11"/>
            <a:extLst>
              <a:ext uri="{FF2B5EF4-FFF2-40B4-BE49-F238E27FC236}">
                <a16:creationId xmlns:a16="http://schemas.microsoft.com/office/drawing/2014/main" id="{C35BB56E-6FCC-C0AD-8BA0-C31046B18CD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41477" y="5369007"/>
            <a:ext cx="1346200" cy="13462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C19EBF6-06E3-28DB-336C-781A4CCE19B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80588" y="5534026"/>
            <a:ext cx="1035050" cy="10350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E5E3ED9-2F96-CBBE-C46F-AA7D8A5CF68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290285" y="5534026"/>
            <a:ext cx="809783" cy="98510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AE80AEA-64D2-3FF7-6455-D7EC06102D62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08050" y="8245475"/>
            <a:ext cx="594646" cy="103133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48EAB68-D40A-57C3-883E-BF8DCCB0F2F1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0180662" y="8217984"/>
            <a:ext cx="1033045" cy="1033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2813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of Rectangle 6">
            <a:extLst>
              <a:ext uri="{FF2B5EF4-FFF2-40B4-BE49-F238E27FC236}">
                <a16:creationId xmlns:a16="http://schemas.microsoft.com/office/drawing/2014/main" id="{B92B684B-E3E2-564B-5368-83DC66D93913}"/>
              </a:ext>
            </a:extLst>
          </p:cNvPr>
          <p:cNvSpPr/>
          <p:nvPr/>
        </p:nvSpPr>
        <p:spPr>
          <a:xfrm>
            <a:off x="10228874" y="1331047"/>
            <a:ext cx="9044132" cy="2057604"/>
          </a:xfrm>
          <a:prstGeom prst="round2DiagRect">
            <a:avLst/>
          </a:prstGeom>
          <a:solidFill>
            <a:srgbClr val="FFFEFB"/>
          </a:solidFill>
          <a:ln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8" name="Round Diagonal Corner of Rectangle 7">
            <a:extLst>
              <a:ext uri="{FF2B5EF4-FFF2-40B4-BE49-F238E27FC236}">
                <a16:creationId xmlns:a16="http://schemas.microsoft.com/office/drawing/2014/main" id="{42BCC5F5-960D-C701-FAD4-5F45515105CF}"/>
              </a:ext>
            </a:extLst>
          </p:cNvPr>
          <p:cNvSpPr/>
          <p:nvPr/>
        </p:nvSpPr>
        <p:spPr>
          <a:xfrm>
            <a:off x="709736" y="1331048"/>
            <a:ext cx="9044132" cy="2057604"/>
          </a:xfrm>
          <a:prstGeom prst="round2DiagRect">
            <a:avLst/>
          </a:prstGeom>
          <a:solidFill>
            <a:srgbClr val="FFFEFB"/>
          </a:solidFill>
          <a:ln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9" name="Round Diagonal Corner of Rectangle 8">
            <a:extLst>
              <a:ext uri="{FF2B5EF4-FFF2-40B4-BE49-F238E27FC236}">
                <a16:creationId xmlns:a16="http://schemas.microsoft.com/office/drawing/2014/main" id="{3DC93353-1489-BE07-3FC4-6FD53D0C7A51}"/>
              </a:ext>
            </a:extLst>
          </p:cNvPr>
          <p:cNvSpPr/>
          <p:nvPr/>
        </p:nvSpPr>
        <p:spPr>
          <a:xfrm flipH="1">
            <a:off x="541476" y="6581028"/>
            <a:ext cx="9212392" cy="3000651"/>
          </a:xfrm>
          <a:prstGeom prst="round2DiagRect">
            <a:avLst/>
          </a:prstGeom>
          <a:solidFill>
            <a:schemeClr val="accent1"/>
          </a:solidFill>
          <a:ln w="82550"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CA18646-8CC9-1652-C1C3-4E266570A3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047" y="5892695"/>
            <a:ext cx="1380607" cy="1383918"/>
          </a:xfrm>
          <a:prstGeom prst="rect">
            <a:avLst/>
          </a:prstGeom>
        </p:spPr>
      </p:pic>
      <p:sp>
        <p:nvSpPr>
          <p:cNvPr id="32" name="Round Diagonal Corner of Rectangle 31">
            <a:extLst>
              <a:ext uri="{FF2B5EF4-FFF2-40B4-BE49-F238E27FC236}">
                <a16:creationId xmlns:a16="http://schemas.microsoft.com/office/drawing/2014/main" id="{5FE5473D-3B54-2AA6-3850-236AECE6E160}"/>
              </a:ext>
            </a:extLst>
          </p:cNvPr>
          <p:cNvSpPr/>
          <p:nvPr/>
        </p:nvSpPr>
        <p:spPr>
          <a:xfrm>
            <a:off x="10228874" y="3883747"/>
            <a:ext cx="9044132" cy="2057604"/>
          </a:xfrm>
          <a:prstGeom prst="round2DiagRect">
            <a:avLst/>
          </a:prstGeom>
          <a:solidFill>
            <a:srgbClr val="FFFEFB"/>
          </a:solidFill>
          <a:ln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EFEB86C-62D9-64A1-25ED-9753D1A8695F}"/>
              </a:ext>
            </a:extLst>
          </p:cNvPr>
          <p:cNvSpPr txBox="1"/>
          <p:nvPr/>
        </p:nvSpPr>
        <p:spPr>
          <a:xfrm>
            <a:off x="11575074" y="3915838"/>
            <a:ext cx="7233625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spcAft>
                <a:spcPts val="600"/>
              </a:spcAft>
            </a:pPr>
            <a:r>
              <a:rPr lang="sl-SI" sz="4000">
                <a:solidFill>
                  <a:schemeClr val="accent2"/>
                </a:solidFill>
                <a:latin typeface="Arial"/>
                <a:ea typeface="Calibri" panose="020F0502020204030204" pitchFamily="34" charset="0"/>
                <a:cs typeface="Arial"/>
                <a:hlinkClick r:id="rId3"/>
              </a:rPr>
              <a:t>Ozadje na spletnih sestankih</a:t>
            </a:r>
            <a:endParaRPr lang="sl-SI" sz="4000">
              <a:solidFill>
                <a:schemeClr val="accent2"/>
              </a:solidFill>
              <a:latin typeface="Arial"/>
              <a:ea typeface="Calibri" panose="020F0502020204030204" pitchFamily="34" charset="0"/>
              <a:cs typeface="Arial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FE7B1BE-ECE0-6E9A-292C-658726B8E46D}"/>
              </a:ext>
            </a:extLst>
          </p:cNvPr>
          <p:cNvSpPr txBox="1"/>
          <p:nvPr/>
        </p:nvSpPr>
        <p:spPr>
          <a:xfrm>
            <a:off x="11591897" y="4623724"/>
            <a:ext cx="72336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sl-SI" sz="196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Med spletnimi seminarji ali virtualnimi srečanji si nastavite ozadje, ki smo ga zasnovali posebej v ta namen in s katerim boste pripravili podlago za začetek razprav o naši mreži.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163881D-BBDA-2022-AB17-3780FD21FC17}"/>
              </a:ext>
            </a:extLst>
          </p:cNvPr>
          <p:cNvSpPr txBox="1"/>
          <p:nvPr/>
        </p:nvSpPr>
        <p:spPr>
          <a:xfrm>
            <a:off x="11575074" y="1463675"/>
            <a:ext cx="7233625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spcAft>
                <a:spcPts val="600"/>
              </a:spcAft>
            </a:pPr>
            <a:r>
              <a:rPr lang="sl-SI" sz="4000">
                <a:solidFill>
                  <a:srgbClr val="934B4F"/>
                </a:solidFill>
                <a:effectLst/>
                <a:latin typeface="Arial"/>
                <a:ea typeface="Calibri" panose="020F0502020204030204" pitchFamily="34" charset="0"/>
                <a:cs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Spletna pasica</a:t>
            </a:r>
            <a:endParaRPr lang="sl-SI" sz="4000">
              <a:solidFill>
                <a:srgbClr val="934B4F"/>
              </a:solidFill>
              <a:effectLst/>
              <a:latin typeface="Arial"/>
              <a:ea typeface="Calibri" panose="020F0502020204030204" pitchFamily="34" charset="0"/>
              <a:cs typeface="Arial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F3FCF9A-237E-FF5A-92BF-A18ADA9B40D0}"/>
              </a:ext>
            </a:extLst>
          </p:cNvPr>
          <p:cNvSpPr txBox="1"/>
          <p:nvPr/>
        </p:nvSpPr>
        <p:spPr>
          <a:xfrm>
            <a:off x="11591897" y="2171561"/>
            <a:ext cx="72336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sl-SI" sz="196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Povečajte prepoznavnost mreže in podprite njeno poslanstvo z dodajanjem naše pasice na svoje spletišče. </a:t>
            </a:r>
          </a:p>
        </p:txBody>
      </p:sp>
      <p:sp>
        <p:nvSpPr>
          <p:cNvPr id="26" name="Round Diagonal Corner of Rectangle 25">
            <a:extLst>
              <a:ext uri="{FF2B5EF4-FFF2-40B4-BE49-F238E27FC236}">
                <a16:creationId xmlns:a16="http://schemas.microsoft.com/office/drawing/2014/main" id="{6AE6418C-294C-6EB7-6A06-BA581DC56AD6}"/>
              </a:ext>
            </a:extLst>
          </p:cNvPr>
          <p:cNvSpPr/>
          <p:nvPr/>
        </p:nvSpPr>
        <p:spPr>
          <a:xfrm>
            <a:off x="709736" y="3883748"/>
            <a:ext cx="9044132" cy="2057604"/>
          </a:xfrm>
          <a:prstGeom prst="round2DiagRect">
            <a:avLst/>
          </a:prstGeom>
          <a:solidFill>
            <a:srgbClr val="FFFEFB"/>
          </a:solidFill>
          <a:ln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A0349BC-E389-8B2D-6E81-04C15E2536A8}"/>
              </a:ext>
            </a:extLst>
          </p:cNvPr>
          <p:cNvSpPr txBox="1"/>
          <p:nvPr/>
        </p:nvSpPr>
        <p:spPr>
          <a:xfrm>
            <a:off x="2055936" y="3915839"/>
            <a:ext cx="7233625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spcAft>
                <a:spcPts val="600"/>
              </a:spcAft>
            </a:pPr>
            <a:r>
              <a:rPr lang="sl-SI" sz="4000">
                <a:solidFill>
                  <a:srgbClr val="FFCF00"/>
                </a:solidFill>
                <a:latin typeface="Arial"/>
                <a:ea typeface="Calibri" panose="020F0502020204030204" pitchFamily="34" charset="0"/>
                <a:cs typeface="A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Pasica za e-pošto</a:t>
            </a:r>
            <a:endParaRPr lang="sl-SI" sz="4000">
              <a:solidFill>
                <a:srgbClr val="FFCF00"/>
              </a:solidFill>
              <a:latin typeface="Arial"/>
              <a:ea typeface="Calibri" panose="020F0502020204030204" pitchFamily="34" charset="0"/>
              <a:cs typeface="Arial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C7C7818-5E10-22CF-CCA8-A59F8DB9013F}"/>
              </a:ext>
            </a:extLst>
          </p:cNvPr>
          <p:cNvSpPr txBox="1"/>
          <p:nvPr/>
        </p:nvSpPr>
        <p:spPr>
          <a:xfrm>
            <a:off x="2072759" y="4623725"/>
            <a:ext cx="7233625" cy="99257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spcAft>
                <a:spcPts val="600"/>
              </a:spcAft>
            </a:pPr>
            <a:r>
              <a:rPr lang="sl-SI" sz="1950">
                <a:latin typeface="Arial"/>
                <a:cs typeface="Arial"/>
              </a:rPr>
              <a:t>Vključite to pasico v svoje elektronske podpise ali glasila, da svoje poklicne stike redno spominjate na mrežo EDIH.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19A1BA8-F5B9-81C0-1F79-5D2D04529B48}"/>
              </a:ext>
            </a:extLst>
          </p:cNvPr>
          <p:cNvSpPr txBox="1"/>
          <p:nvPr/>
        </p:nvSpPr>
        <p:spPr>
          <a:xfrm>
            <a:off x="2055936" y="1485403"/>
            <a:ext cx="7233625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spcAft>
                <a:spcPts val="600"/>
              </a:spcAft>
            </a:pPr>
            <a:r>
              <a:rPr lang="sl-SI" sz="4000">
                <a:solidFill>
                  <a:srgbClr val="FF5A63"/>
                </a:solidFill>
                <a:latin typeface="Arial"/>
                <a:ea typeface="Calibri" panose="020F0502020204030204" pitchFamily="34" charset="0"/>
                <a:cs typeface="Arial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Objave v družbenih medijih</a:t>
            </a:r>
            <a:endParaRPr lang="sl-SI" sz="4000">
              <a:solidFill>
                <a:srgbClr val="FF5A63"/>
              </a:solidFill>
              <a:latin typeface="Arial"/>
              <a:ea typeface="Calibri" panose="020F0502020204030204" pitchFamily="34" charset="0"/>
              <a:cs typeface="Arial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35BB56E-6FCC-C0AD-8BA0-C31046B18CD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1477" y="1708320"/>
            <a:ext cx="1346200" cy="13462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971711D-575F-66D8-5C7F-EB3D4BC937D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057912" y="1708320"/>
            <a:ext cx="1346200" cy="13462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6C9D5AA-6AC6-BAC4-EEF8-8C39EB4F1BB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057912" y="4248320"/>
            <a:ext cx="1346200" cy="13462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07E88AA-C0FA-4A39-658F-3CC7CFFD346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26562" y="4248320"/>
            <a:ext cx="1346200" cy="134620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F23B4CBE-5D2C-B9ED-E2A8-7C9F1B339A8C}"/>
              </a:ext>
            </a:extLst>
          </p:cNvPr>
          <p:cNvSpPr txBox="1"/>
          <p:nvPr/>
        </p:nvSpPr>
        <p:spPr>
          <a:xfrm>
            <a:off x="2072759" y="2193289"/>
            <a:ext cx="7520846" cy="99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sl-SI" sz="196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Prihranite čas in trud z uporabo naših vzorčnih objav v družbenih medijih. Te objave so zasnovane tako, da pritegnejo pozornost in da se jih da deliti naprej, kar vam omogoča lažje širjenje glasu o mreži.</a:t>
            </a:r>
          </a:p>
        </p:txBody>
      </p:sp>
      <p:sp>
        <p:nvSpPr>
          <p:cNvPr id="35" name="CuadroTexto 8">
            <a:extLst>
              <a:ext uri="{FF2B5EF4-FFF2-40B4-BE49-F238E27FC236}">
                <a16:creationId xmlns:a16="http://schemas.microsoft.com/office/drawing/2014/main" id="{B7191FD6-6379-8EB4-2B01-68F847C17AEE}"/>
              </a:ext>
            </a:extLst>
          </p:cNvPr>
          <p:cNvSpPr txBox="1"/>
          <p:nvPr/>
        </p:nvSpPr>
        <p:spPr>
          <a:xfrm>
            <a:off x="450850" y="473076"/>
            <a:ext cx="838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l-SI" sz="2000">
                <a:solidFill>
                  <a:schemeClr val="accent2">
                    <a:alpha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Spodbujanje digitalne preobrazbe EU</a:t>
            </a:r>
          </a:p>
        </p:txBody>
      </p:sp>
      <p:sp>
        <p:nvSpPr>
          <p:cNvPr id="36" name="CuadroTexto 7">
            <a:extLst>
              <a:ext uri="{FF2B5EF4-FFF2-40B4-BE49-F238E27FC236}">
                <a16:creationId xmlns:a16="http://schemas.microsoft.com/office/drawing/2014/main" id="{3A2B2718-330B-E3F1-B4DB-95646CDC13C7}"/>
              </a:ext>
            </a:extLst>
          </p:cNvPr>
          <p:cNvSpPr txBox="1"/>
          <p:nvPr/>
        </p:nvSpPr>
        <p:spPr>
          <a:xfrm>
            <a:off x="11271250" y="473076"/>
            <a:ext cx="838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l-SI" sz="2000">
                <a:solidFill>
                  <a:schemeClr val="accent2">
                    <a:alpha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#EDIH_Network</a:t>
            </a:r>
          </a:p>
        </p:txBody>
      </p:sp>
      <p:sp>
        <p:nvSpPr>
          <p:cNvPr id="37" name="CuadroTexto 8">
            <a:extLst>
              <a:ext uri="{FF2B5EF4-FFF2-40B4-BE49-F238E27FC236}">
                <a16:creationId xmlns:a16="http://schemas.microsoft.com/office/drawing/2014/main" id="{B5423546-B999-1003-DA80-E293A53E629C}"/>
              </a:ext>
            </a:extLst>
          </p:cNvPr>
          <p:cNvSpPr txBox="1"/>
          <p:nvPr/>
        </p:nvSpPr>
        <p:spPr>
          <a:xfrm>
            <a:off x="5861049" y="10405388"/>
            <a:ext cx="838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000">
                <a:solidFill>
                  <a:srgbClr val="FF5A63"/>
                </a:solidFill>
                <a:latin typeface="Arial" panose="020B0604020202020204" pitchFamily="34" charset="0"/>
                <a:cs typeface="Arial" panose="020B0604020202020204" pitchFamily="34" charset="0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https://european-digital-innovation-hubs.ec.europa.eu/home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F3C7FDF-B385-E793-D4A3-B4A4EC5D96B0}"/>
              </a:ext>
            </a:extLst>
          </p:cNvPr>
          <p:cNvSpPr txBox="1"/>
          <p:nvPr/>
        </p:nvSpPr>
        <p:spPr>
          <a:xfrm>
            <a:off x="1216694" y="6948128"/>
            <a:ext cx="8290936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sl-SI" sz="2800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Z gradivom, ki vam je na voljo, lahko igrate ključno vlogo pri krepitvi sporočila in učinka mreže EDIH. Vaše sodelovanje v vlogi multiplikatorja bo pripomoglo k pospešitvi digitalne preobrazbe, inovacij in rasti po vsej Evropski uniji. </a:t>
            </a:r>
          </a:p>
        </p:txBody>
      </p:sp>
      <p:sp>
        <p:nvSpPr>
          <p:cNvPr id="85" name="Round Same-side Corner of Rectangle 84">
            <a:extLst>
              <a:ext uri="{FF2B5EF4-FFF2-40B4-BE49-F238E27FC236}">
                <a16:creationId xmlns:a16="http://schemas.microsoft.com/office/drawing/2014/main" id="{ADD83E7D-3083-15E6-AD41-288E9F39A85F}"/>
              </a:ext>
            </a:extLst>
          </p:cNvPr>
          <p:cNvSpPr/>
          <p:nvPr/>
        </p:nvSpPr>
        <p:spPr>
          <a:xfrm rot="16200000">
            <a:off x="14016860" y="4330773"/>
            <a:ext cx="1032637" cy="7979260"/>
          </a:xfrm>
          <a:prstGeom prst="round2SameRect">
            <a:avLst/>
          </a:prstGeom>
          <a:solidFill>
            <a:srgbClr val="F8F5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pic>
        <p:nvPicPr>
          <p:cNvPr id="79" name="Picture 78">
            <a:extLst>
              <a:ext uri="{FF2B5EF4-FFF2-40B4-BE49-F238E27FC236}">
                <a16:creationId xmlns:a16="http://schemas.microsoft.com/office/drawing/2014/main" id="{BE6760BC-37B6-395F-7528-F203FE4C62A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3460761" y="8985389"/>
            <a:ext cx="2580358" cy="707886"/>
          </a:xfrm>
          <a:prstGeom prst="rect">
            <a:avLst/>
          </a:prstGeom>
        </p:spPr>
      </p:pic>
      <p:sp>
        <p:nvSpPr>
          <p:cNvPr id="90" name="TextBox 89">
            <a:extLst>
              <a:ext uri="{FF2B5EF4-FFF2-40B4-BE49-F238E27FC236}">
                <a16:creationId xmlns:a16="http://schemas.microsoft.com/office/drawing/2014/main" id="{013CC013-3DED-E918-00D9-486713B2C0D7}"/>
              </a:ext>
            </a:extLst>
          </p:cNvPr>
          <p:cNvSpPr txBox="1"/>
          <p:nvPr/>
        </p:nvSpPr>
        <p:spPr>
          <a:xfrm>
            <a:off x="11637987" y="7942023"/>
            <a:ext cx="688482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l-SI" sz="2200">
                <a:latin typeface="Arial" panose="020B0604020202020204" pitchFamily="34" charset="0"/>
                <a:cs typeface="Arial" panose="020B0604020202020204" pitchFamily="34" charset="0"/>
              </a:rPr>
              <a:t>Če potrebujete nasvet ali imate vprašanja v zvezi s tem naborom orodij, nam pišite na naslov: </a:t>
            </a:r>
            <a:r>
              <a:rPr lang="sl-SI" sz="2200">
                <a:latin typeface="Arial" panose="020B0604020202020204" pitchFamily="34" charset="0"/>
                <a:cs typeface="Arial" panose="020B0604020202020204" pitchFamily="34" charset="0"/>
                <a:hlinkClick r:id="rId13"/>
              </a:rPr>
              <a:t>info@edihnetwork.eu</a:t>
            </a:r>
          </a:p>
        </p:txBody>
      </p:sp>
      <p:sp>
        <p:nvSpPr>
          <p:cNvPr id="91" name="Round Same-side Corner of Rectangle 90">
            <a:extLst>
              <a:ext uri="{FF2B5EF4-FFF2-40B4-BE49-F238E27FC236}">
                <a16:creationId xmlns:a16="http://schemas.microsoft.com/office/drawing/2014/main" id="{37E0362B-F276-CE50-F0A8-95B00A0E07D4}"/>
              </a:ext>
            </a:extLst>
          </p:cNvPr>
          <p:cNvSpPr/>
          <p:nvPr/>
        </p:nvSpPr>
        <p:spPr>
          <a:xfrm rot="16200000">
            <a:off x="14266741" y="3970863"/>
            <a:ext cx="647991" cy="6782777"/>
          </a:xfrm>
          <a:prstGeom prst="round2SameRect">
            <a:avLst>
              <a:gd name="adj1" fmla="val 50000"/>
              <a:gd name="adj2" fmla="val 46440"/>
            </a:avLst>
          </a:prstGeom>
          <a:solidFill>
            <a:srgbClr val="0068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423D2F4B-685F-70BE-1B03-D35CF4D66FFA}"/>
              </a:ext>
            </a:extLst>
          </p:cNvPr>
          <p:cNvSpPr txBox="1"/>
          <p:nvPr/>
        </p:nvSpPr>
        <p:spPr>
          <a:xfrm>
            <a:off x="11508095" y="6970940"/>
            <a:ext cx="6164498" cy="707886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r>
              <a:rPr lang="sl-SI" sz="4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Zanima nas vaše mnenje!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100B3EF-9279-CA4A-94C6-6DCE0A99B39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63057" y="1872500"/>
            <a:ext cx="1048178" cy="101323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6B2AB1C-75B8-87E9-1A4C-D41431BF00E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47086" y="4385585"/>
            <a:ext cx="939215" cy="9503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2D7C869-32E8-C9C7-2F09-6FE465D1382B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0137538" y="1954002"/>
            <a:ext cx="1097826" cy="80507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0297F9F-518B-A1F8-5D6E-BC21401682C8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208238" y="4413302"/>
            <a:ext cx="1027126" cy="1027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756480"/>
      </p:ext>
    </p:extLst>
  </p:cSld>
  <p:clrMapOvr>
    <a:masterClrMapping/>
  </p:clrMapOvr>
</p:sld>
</file>

<file path=ppt/theme/theme1.xml><?xml version="1.0" encoding="utf-8"?>
<a:theme xmlns:a="http://schemas.openxmlformats.org/drawingml/2006/main" name="Blue Background">
  <a:themeElements>
    <a:clrScheme name="EDIH">
      <a:dk1>
        <a:srgbClr val="000000"/>
      </a:dk1>
      <a:lt1>
        <a:srgbClr val="F6EFEB"/>
      </a:lt1>
      <a:dk2>
        <a:srgbClr val="000000"/>
      </a:dk2>
      <a:lt2>
        <a:srgbClr val="F7F6F1"/>
      </a:lt2>
      <a:accent1>
        <a:srgbClr val="FF5A63"/>
      </a:accent1>
      <a:accent2>
        <a:srgbClr val="0064FF"/>
      </a:accent2>
      <a:accent3>
        <a:srgbClr val="FFCF00"/>
      </a:accent3>
      <a:accent4>
        <a:srgbClr val="934B4F"/>
      </a:accent4>
      <a:accent5>
        <a:srgbClr val="8EA2AC"/>
      </a:accent5>
      <a:accent6>
        <a:srgbClr val="4E0E00"/>
      </a:accent6>
      <a:hlink>
        <a:srgbClr val="0064FF"/>
      </a:hlink>
      <a:folHlink>
        <a:srgbClr val="FFCF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Image background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04b4288-15a6-4b36-801c-a9875e40b072" xsi:nil="true"/>
    <lcf76f155ced4ddcb4097134ff3c332f xmlns="fb6c068c-bc2d-4620-b517-6a4d82a7e161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920D94BF79903409A44EFD8C6ED4DE5" ma:contentTypeVersion="16" ma:contentTypeDescription="Crée un document." ma:contentTypeScope="" ma:versionID="c6746d1e52f33582671a2e5db4917b3d">
  <xsd:schema xmlns:xsd="http://www.w3.org/2001/XMLSchema" xmlns:xs="http://www.w3.org/2001/XMLSchema" xmlns:p="http://schemas.microsoft.com/office/2006/metadata/properties" xmlns:ns2="fb6c068c-bc2d-4620-b517-6a4d82a7e161" xmlns:ns3="604b4288-15a6-4b36-801c-a9875e40b072" targetNamespace="http://schemas.microsoft.com/office/2006/metadata/properties" ma:root="true" ma:fieldsID="59e4dad0fc5ac14b823fb1eb8aecf34f" ns2:_="" ns3:_="">
    <xsd:import namespace="fb6c068c-bc2d-4620-b517-6a4d82a7e161"/>
    <xsd:import namespace="604b4288-15a6-4b36-801c-a9875e40b07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6c068c-bc2d-4620-b517-6a4d82a7e1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Balises d’images" ma:readOnly="false" ma:fieldId="{5cf76f15-5ced-4ddc-b409-7134ff3c332f}" ma:taxonomyMulti="true" ma:sspId="22b2fad6-9d2c-441c-a321-3f5f1e9bd92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4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04b4288-15a6-4b36-801c-a9875e40b072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07641ba8-07ce-462e-98b3-ee815b0068f9}" ma:internalName="TaxCatchAll" ma:showField="CatchAllData" ma:web="604b4288-15a6-4b36-801c-a9875e40b07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0ABB390-BC27-4D5B-8DEB-8804567FF4B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D1C816D-FD5D-4E38-A8F5-9437607A4DFF}">
  <ds:schemaRefs>
    <ds:schemaRef ds:uri="604b4288-15a6-4b36-801c-a9875e40b072"/>
    <ds:schemaRef ds:uri="fb6c068c-bc2d-4620-b517-6a4d82a7e161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22D1B75A-2D25-4CDE-93AD-B1266ACE666E}">
  <ds:schemaRefs>
    <ds:schemaRef ds:uri="604b4288-15a6-4b36-801c-a9875e40b072"/>
    <ds:schemaRef ds:uri="fb6c068c-bc2d-4620-b517-6a4d82a7e16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796</Words>
  <Application>Microsoft Office PowerPoint</Application>
  <PresentationFormat>Custom</PresentationFormat>
  <Paragraphs>51</Paragraphs>
  <Slides>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EC Square Sans Pro</vt:lpstr>
      <vt:lpstr>Blue Background</vt:lpstr>
      <vt:lpstr>Image background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V5_PPT</dc:title>
  <dc:subject/>
  <dc:creator/>
  <cp:keywords/>
  <dc:description/>
  <cp:lastModifiedBy>GKOURMA Adriana</cp:lastModifiedBy>
  <cp:revision>1</cp:revision>
  <dcterms:created xsi:type="dcterms:W3CDTF">2022-09-13T15:48:24Z</dcterms:created>
  <dcterms:modified xsi:type="dcterms:W3CDTF">2024-04-01T12:24:41Z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2022-09-13T10:00:00Z</vt:filetime>
  </property>
  <property fmtid="{D5CDD505-2E9C-101B-9397-08002B2CF9AE}" pid="3" name="Creator">
    <vt:lpwstr>Adobe Illustrator 26.5 (Macintosh)</vt:lpwstr>
  </property>
  <property fmtid="{D5CDD505-2E9C-101B-9397-08002B2CF9AE}" pid="4" name="LastSaved">
    <vt:filetime>2022-09-13T10:00:00Z</vt:filetime>
  </property>
  <property fmtid="{D5CDD505-2E9C-101B-9397-08002B2CF9AE}" pid="5" name="MSIP_Label_6bd9ddd1-4d20-43f6-abfa-fc3c07406f94_Enabled">
    <vt:lpwstr>true</vt:lpwstr>
  </property>
  <property fmtid="{D5CDD505-2E9C-101B-9397-08002B2CF9AE}" pid="6" name="MSIP_Label_6bd9ddd1-4d20-43f6-abfa-fc3c07406f94_SetDate">
    <vt:lpwstr>2023-11-20T13:27:41Z</vt:lpwstr>
  </property>
  <property fmtid="{D5CDD505-2E9C-101B-9397-08002B2CF9AE}" pid="7" name="MSIP_Label_6bd9ddd1-4d20-43f6-abfa-fc3c07406f94_Method">
    <vt:lpwstr>Standard</vt:lpwstr>
  </property>
  <property fmtid="{D5CDD505-2E9C-101B-9397-08002B2CF9AE}" pid="8" name="MSIP_Label_6bd9ddd1-4d20-43f6-abfa-fc3c07406f94_Name">
    <vt:lpwstr>Commission Use</vt:lpwstr>
  </property>
  <property fmtid="{D5CDD505-2E9C-101B-9397-08002B2CF9AE}" pid="9" name="MSIP_Label_6bd9ddd1-4d20-43f6-abfa-fc3c07406f94_SiteId">
    <vt:lpwstr>b24c8b06-522c-46fe-9080-70926f8dddb1</vt:lpwstr>
  </property>
  <property fmtid="{D5CDD505-2E9C-101B-9397-08002B2CF9AE}" pid="10" name="MSIP_Label_6bd9ddd1-4d20-43f6-abfa-fc3c07406f94_ActionId">
    <vt:lpwstr>029120d2-997a-49d4-8380-b58b4682d0e7</vt:lpwstr>
  </property>
  <property fmtid="{D5CDD505-2E9C-101B-9397-08002B2CF9AE}" pid="11" name="MSIP_Label_6bd9ddd1-4d20-43f6-abfa-fc3c07406f94_ContentBits">
    <vt:lpwstr>0</vt:lpwstr>
  </property>
  <property fmtid="{D5CDD505-2E9C-101B-9397-08002B2CF9AE}" pid="12" name="ContentTypeId">
    <vt:lpwstr>0x010100D920D94BF79903409A44EFD8C6ED4DE5</vt:lpwstr>
  </property>
  <property fmtid="{D5CDD505-2E9C-101B-9397-08002B2CF9AE}" pid="13" name="MediaServiceImageTags">
    <vt:lpwstr/>
  </property>
</Properties>
</file>