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4"/>
    <p:sldMasterId id="2147483672" r:id="rId5"/>
  </p:sldMasterIdLst>
  <p:notesMasterIdLst>
    <p:notesMasterId r:id="rId11"/>
  </p:notesMasterIdLst>
  <p:handoutMasterIdLst>
    <p:handoutMasterId r:id="rId12"/>
  </p:handoutMasterIdLst>
  <p:sldIdLst>
    <p:sldId id="325" r:id="rId6"/>
    <p:sldId id="278" r:id="rId7"/>
    <p:sldId id="279" r:id="rId8"/>
    <p:sldId id="270" r:id="rId9"/>
    <p:sldId id="280" r:id="rId10"/>
  </p:sldIdLst>
  <p:sldSz cx="20104100" cy="11309350"/>
  <p:notesSz cx="20104100" cy="11309350"/>
  <p:embeddedFontLst>
    <p:embeddedFont>
      <p:font typeface="EC Square Sans Pro" panose="020B0506040000020004" charset="0"/>
      <p:regular r:id="rId13"/>
      <p:bold r:id="rId14"/>
      <p:italic r:id="rId15"/>
      <p:boldItalic r:id="rId16"/>
    </p:embeddedFont>
  </p:embeddedFontLst>
  <p:defaultTextStyle>
    <a:defPPr>
      <a:defRPr lang="es-ES"/>
    </a:defPPr>
    <a:lvl1pPr marL="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64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9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6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3F4224-3D4E-1A40-9026-1CEF33E1F000}">
          <p14:sldIdLst>
            <p14:sldId id="325"/>
            <p14:sldId id="278"/>
            <p14:sldId id="279"/>
            <p14:sldId id="270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826" userDrawn="1">
          <p15:clr>
            <a:srgbClr val="A4A3A4"/>
          </p15:clr>
        </p15:guide>
        <p15:guide id="2" pos="332" userDrawn="1">
          <p15:clr>
            <a:srgbClr val="A4A3A4"/>
          </p15:clr>
        </p15:guide>
        <p15:guide id="3" pos="12332" userDrawn="1">
          <p15:clr>
            <a:srgbClr val="A4A3A4"/>
          </p15:clr>
        </p15:guide>
        <p15:guide id="4" pos="1292" userDrawn="1">
          <p15:clr>
            <a:srgbClr val="A4A3A4"/>
          </p15:clr>
        </p15:guide>
        <p15:guide id="5" orient="horz" pos="4330" userDrawn="1">
          <p15:clr>
            <a:srgbClr val="A4A3A4"/>
          </p15:clr>
        </p15:guide>
        <p15:guide id="6" pos="17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5A4357-2DA9-7DC9-3840-25A5A1D03555}" name="KENEHAN Mairead (CNECT)" initials="KM(" userId="S::Mairead.KENEHAN@ec.europa.eu::631832d6-b52f-42e8-bd0c-0d7de53353bb" providerId="AD"/>
  <p188:author id="{AD5F229B-458F-EFBA-55B2-72778008B977}" name="GKOURMA Adriana" initials="GA" userId="S::agkourma@netcompany.com::6c1bde2e-c56c-4733-9819-bee0f5f6d3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4B4F"/>
    <a:srgbClr val="FFCF00"/>
    <a:srgbClr val="FF5A63"/>
    <a:srgbClr val="FFFEFB"/>
    <a:srgbClr val="0068FF"/>
    <a:srgbClr val="F8F5F1"/>
    <a:srgbClr val="F8F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6055" autoAdjust="0"/>
  </p:normalViewPr>
  <p:slideViewPr>
    <p:cSldViewPr>
      <p:cViewPr varScale="1">
        <p:scale>
          <a:sx n="45" d="100"/>
          <a:sy n="45" d="100"/>
        </p:scale>
        <p:origin x="1445" y="43"/>
      </p:cViewPr>
      <p:guideLst>
        <p:guide orient="horz" pos="6826"/>
        <p:guide pos="332"/>
        <p:guide pos="12332"/>
        <p:guide pos="1292"/>
        <p:guide orient="horz" pos="4330"/>
        <p:guide pos="17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27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2.fntdata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MPROPOULOU Anna" userId="83b4f371-e610-4fc2-be37-eba1beaf4cee" providerId="ADAL" clId="{243743A8-C141-4851-A63F-99C6F64327B2}"/>
    <pc:docChg chg="custSel modSld">
      <pc:chgData name="LAMPROPOULOU Anna" userId="83b4f371-e610-4fc2-be37-eba1beaf4cee" providerId="ADAL" clId="{243743A8-C141-4851-A63F-99C6F64327B2}" dt="2024-03-28T14:17:58.375" v="16" actId="207"/>
      <pc:docMkLst>
        <pc:docMk/>
      </pc:docMkLst>
      <pc:sldChg chg="modSp mod">
        <pc:chgData name="LAMPROPOULOU Anna" userId="83b4f371-e610-4fc2-be37-eba1beaf4cee" providerId="ADAL" clId="{243743A8-C141-4851-A63F-99C6F64327B2}" dt="2024-03-28T14:17:58.375" v="16" actId="207"/>
        <pc:sldMkLst>
          <pc:docMk/>
          <pc:sldMk cId="1620281344" sldId="270"/>
        </pc:sldMkLst>
        <pc:spChg chg="mod">
          <ac:chgData name="LAMPROPOULOU Anna" userId="83b4f371-e610-4fc2-be37-eba1beaf4cee" providerId="ADAL" clId="{243743A8-C141-4851-A63F-99C6F64327B2}" dt="2024-03-28T14:17:50.697" v="14" actId="207"/>
          <ac:spMkLst>
            <pc:docMk/>
            <pc:sldMk cId="1620281344" sldId="270"/>
            <ac:spMk id="24" creationId="{E19A1BA8-F5B9-81C0-1F79-5D2D04529B48}"/>
          </ac:spMkLst>
        </pc:spChg>
        <pc:spChg chg="mod">
          <ac:chgData name="LAMPROPOULOU Anna" userId="83b4f371-e610-4fc2-be37-eba1beaf4cee" providerId="ADAL" clId="{243743A8-C141-4851-A63F-99C6F64327B2}" dt="2024-03-28T14:17:54.513" v="15" actId="207"/>
          <ac:spMkLst>
            <pc:docMk/>
            <pc:sldMk cId="1620281344" sldId="270"/>
            <ac:spMk id="27" creationId="{AA0349BC-E389-8B2D-6E81-04C15E2536A8}"/>
          </ac:spMkLst>
        </pc:spChg>
        <pc:spChg chg="mod">
          <ac:chgData name="LAMPROPOULOU Anna" userId="83b4f371-e610-4fc2-be37-eba1beaf4cee" providerId="ADAL" clId="{243743A8-C141-4851-A63F-99C6F64327B2}" dt="2024-03-28T14:17:58.375" v="16" actId="207"/>
          <ac:spMkLst>
            <pc:docMk/>
            <pc:sldMk cId="1620281344" sldId="270"/>
            <ac:spMk id="30" creationId="{D163881D-BBDA-2022-AB17-3780FD21FC17}"/>
          </ac:spMkLst>
        </pc:spChg>
        <pc:spChg chg="mod">
          <ac:chgData name="LAMPROPOULOU Anna" userId="83b4f371-e610-4fc2-be37-eba1beaf4cee" providerId="ADAL" clId="{243743A8-C141-4851-A63F-99C6F64327B2}" dt="2024-03-28T14:14:18.217" v="2" actId="3626"/>
          <ac:spMkLst>
            <pc:docMk/>
            <pc:sldMk cId="1620281344" sldId="270"/>
            <ac:spMk id="33" creationId="{FEFEB86C-62D9-64A1-25ED-9753D1A8695F}"/>
          </ac:spMkLst>
        </pc:spChg>
      </pc:sldChg>
      <pc:sldChg chg="modSp mod">
        <pc:chgData name="LAMPROPOULOU Anna" userId="83b4f371-e610-4fc2-be37-eba1beaf4cee" providerId="ADAL" clId="{243743A8-C141-4851-A63F-99C6F64327B2}" dt="2024-03-28T14:17:44.970" v="13" actId="207"/>
        <pc:sldMkLst>
          <pc:docMk/>
          <pc:sldMk cId="2804756480" sldId="280"/>
        </pc:sldMkLst>
        <pc:spChg chg="mod">
          <ac:chgData name="LAMPROPOULOU Anna" userId="83b4f371-e610-4fc2-be37-eba1beaf4cee" providerId="ADAL" clId="{243743A8-C141-4851-A63F-99C6F64327B2}" dt="2024-03-28T14:17:37.533" v="11" actId="207"/>
          <ac:spMkLst>
            <pc:docMk/>
            <pc:sldMk cId="2804756480" sldId="280"/>
            <ac:spMk id="24" creationId="{E19A1BA8-F5B9-81C0-1F79-5D2D04529B48}"/>
          </ac:spMkLst>
        </pc:spChg>
        <pc:spChg chg="mod">
          <ac:chgData name="LAMPROPOULOU Anna" userId="83b4f371-e610-4fc2-be37-eba1beaf4cee" providerId="ADAL" clId="{243743A8-C141-4851-A63F-99C6F64327B2}" dt="2024-03-28T14:17:41.103" v="12" actId="207"/>
          <ac:spMkLst>
            <pc:docMk/>
            <pc:sldMk cId="2804756480" sldId="280"/>
            <ac:spMk id="27" creationId="{AA0349BC-E389-8B2D-6E81-04C15E2536A8}"/>
          </ac:spMkLst>
        </pc:spChg>
        <pc:spChg chg="mod">
          <ac:chgData name="LAMPROPOULOU Anna" userId="83b4f371-e610-4fc2-be37-eba1beaf4cee" providerId="ADAL" clId="{243743A8-C141-4851-A63F-99C6F64327B2}" dt="2024-03-28T14:17:44.970" v="13" actId="207"/>
          <ac:spMkLst>
            <pc:docMk/>
            <pc:sldMk cId="2804756480" sldId="280"/>
            <ac:spMk id="30" creationId="{D163881D-BBDA-2022-AB17-3780FD21FC17}"/>
          </ac:spMkLst>
        </pc:spChg>
        <pc:spChg chg="mod">
          <ac:chgData name="LAMPROPOULOU Anna" userId="83b4f371-e610-4fc2-be37-eba1beaf4cee" providerId="ADAL" clId="{243743A8-C141-4851-A63F-99C6F64327B2}" dt="2024-03-28T14:14:35.991" v="7" actId="3626"/>
          <ac:spMkLst>
            <pc:docMk/>
            <pc:sldMk cId="2804756480" sldId="280"/>
            <ac:spMk id="33" creationId="{FEFEB86C-62D9-64A1-25ED-9753D1A8695F}"/>
          </ac:spMkLst>
        </pc:spChg>
      </pc:sldChg>
    </pc:docChg>
  </pc:docChgLst>
  <pc:docChgLst>
    <pc:chgData name="BIMPIZA Natalia" userId="S::nbimpiza@netcompany.com::cb98026e-dc8d-4ccd-a279-f0dece3a49ce" providerId="AD" clId="Web-{86519106-5AC5-26BD-3A11-E5AAC164E49A}"/>
    <pc:docChg chg="modSld">
      <pc:chgData name="BIMPIZA Natalia" userId="S::nbimpiza@netcompany.com::cb98026e-dc8d-4ccd-a279-f0dece3a49ce" providerId="AD" clId="Web-{86519106-5AC5-26BD-3A11-E5AAC164E49A}" dt="2024-02-07T09:24:39.953" v="3" actId="20577"/>
      <pc:docMkLst>
        <pc:docMk/>
      </pc:docMkLst>
      <pc:sldChg chg="modSp">
        <pc:chgData name="BIMPIZA Natalia" userId="S::nbimpiza@netcompany.com::cb98026e-dc8d-4ccd-a279-f0dece3a49ce" providerId="AD" clId="Web-{86519106-5AC5-26BD-3A11-E5AAC164E49A}" dt="2024-02-07T09:24:39.953" v="3" actId="20577"/>
        <pc:sldMkLst>
          <pc:docMk/>
          <pc:sldMk cId="2804756480" sldId="280"/>
        </pc:sldMkLst>
        <pc:spChg chg="mod">
          <ac:chgData name="BIMPIZA Natalia" userId="S::nbimpiza@netcompany.com::cb98026e-dc8d-4ccd-a279-f0dece3a49ce" providerId="AD" clId="Web-{86519106-5AC5-26BD-3A11-E5AAC164E49A}" dt="2024-02-07T09:24:39.953" v="3" actId="20577"/>
          <ac:spMkLst>
            <pc:docMk/>
            <pc:sldMk cId="2804756480" sldId="280"/>
            <ac:spMk id="28" creationId="{AC7C7818-5E10-22CF-CCA8-A59F8DB9013F}"/>
          </ac:spMkLst>
        </pc:spChg>
      </pc:sldChg>
    </pc:docChg>
  </pc:docChgLst>
  <pc:docChgLst>
    <pc:chgData name="GKOURMA Adriana" userId="6c1bde2e-c56c-4733-9819-bee0f5f6d3a6" providerId="ADAL" clId="{DEE7B933-2F62-4943-97AA-B8D8751FE384}"/>
    <pc:docChg chg="modSld">
      <pc:chgData name="GKOURMA Adriana" userId="6c1bde2e-c56c-4733-9819-bee0f5f6d3a6" providerId="ADAL" clId="{DEE7B933-2F62-4943-97AA-B8D8751FE384}" dt="2024-02-09T08:20:32.957" v="9" actId="20577"/>
      <pc:docMkLst>
        <pc:docMk/>
      </pc:docMkLst>
      <pc:sldChg chg="modSp mod">
        <pc:chgData name="GKOURMA Adriana" userId="6c1bde2e-c56c-4733-9819-bee0f5f6d3a6" providerId="ADAL" clId="{DEE7B933-2F62-4943-97AA-B8D8751FE384}" dt="2024-02-09T08:20:32.957" v="9" actId="20577"/>
        <pc:sldMkLst>
          <pc:docMk/>
          <pc:sldMk cId="2804756480" sldId="280"/>
        </pc:sldMkLst>
        <pc:spChg chg="mod">
          <ac:chgData name="GKOURMA Adriana" userId="6c1bde2e-c56c-4733-9819-bee0f5f6d3a6" providerId="ADAL" clId="{DEE7B933-2F62-4943-97AA-B8D8751FE384}" dt="2024-02-09T08:20:32.957" v="9" actId="20577"/>
          <ac:spMkLst>
            <pc:docMk/>
            <pc:sldMk cId="2804756480" sldId="280"/>
            <ac:spMk id="28" creationId="{AC7C7818-5E10-22CF-CCA8-A59F8DB9013F}"/>
          </ac:spMkLst>
        </pc:spChg>
      </pc:sldChg>
    </pc:docChg>
  </pc:docChgLst>
  <pc:docChgLst>
    <pc:chgData name="GKOURMA Adriana" userId="6c1bde2e-c56c-4733-9819-bee0f5f6d3a6" providerId="ADAL" clId="{B5BF68ED-C674-42DB-AB0B-D822E0473457}"/>
    <pc:docChg chg="modSld">
      <pc:chgData name="GKOURMA Adriana" userId="6c1bde2e-c56c-4733-9819-bee0f5f6d3a6" providerId="ADAL" clId="{B5BF68ED-C674-42DB-AB0B-D822E0473457}" dt="2024-02-06T09:00:16.636" v="3"/>
      <pc:docMkLst>
        <pc:docMk/>
      </pc:docMkLst>
      <pc:sldChg chg="modSp mod">
        <pc:chgData name="GKOURMA Adriana" userId="6c1bde2e-c56c-4733-9819-bee0f5f6d3a6" providerId="ADAL" clId="{B5BF68ED-C674-42DB-AB0B-D822E0473457}" dt="2024-02-06T09:00:09.336" v="2"/>
        <pc:sldMkLst>
          <pc:docMk/>
          <pc:sldMk cId="1620281344" sldId="270"/>
        </pc:sldMkLst>
        <pc:spChg chg="mod">
          <ac:chgData name="GKOURMA Adriana" userId="6c1bde2e-c56c-4733-9819-bee0f5f6d3a6" providerId="ADAL" clId="{B5BF68ED-C674-42DB-AB0B-D822E0473457}" dt="2024-02-06T09:00:09.336" v="2"/>
          <ac:spMkLst>
            <pc:docMk/>
            <pc:sldMk cId="1620281344" sldId="270"/>
            <ac:spMk id="37" creationId="{B5423546-B999-1003-DA80-E293A53E629C}"/>
          </ac:spMkLst>
        </pc:spChg>
      </pc:sldChg>
      <pc:sldChg chg="modSp mod">
        <pc:chgData name="GKOURMA Adriana" userId="6c1bde2e-c56c-4733-9819-bee0f5f6d3a6" providerId="ADAL" clId="{B5BF68ED-C674-42DB-AB0B-D822E0473457}" dt="2024-02-06T09:00:00.620" v="0"/>
        <pc:sldMkLst>
          <pc:docMk/>
          <pc:sldMk cId="977502121" sldId="278"/>
        </pc:sldMkLst>
        <pc:spChg chg="mod">
          <ac:chgData name="GKOURMA Adriana" userId="6c1bde2e-c56c-4733-9819-bee0f5f6d3a6" providerId="ADAL" clId="{B5BF68ED-C674-42DB-AB0B-D822E0473457}" dt="2024-02-06T09:00:00.620" v="0"/>
          <ac:spMkLst>
            <pc:docMk/>
            <pc:sldMk cId="977502121" sldId="278"/>
            <ac:spMk id="7" creationId="{E4C3CF21-2FF5-5F75-5D9A-C01A07C8C51E}"/>
          </ac:spMkLst>
        </pc:spChg>
      </pc:sldChg>
      <pc:sldChg chg="modSp mod">
        <pc:chgData name="GKOURMA Adriana" userId="6c1bde2e-c56c-4733-9819-bee0f5f6d3a6" providerId="ADAL" clId="{B5BF68ED-C674-42DB-AB0B-D822E0473457}" dt="2024-02-06T09:00:05.072" v="1"/>
        <pc:sldMkLst>
          <pc:docMk/>
          <pc:sldMk cId="3071119776" sldId="279"/>
        </pc:sldMkLst>
        <pc:spChg chg="mod">
          <ac:chgData name="GKOURMA Adriana" userId="6c1bde2e-c56c-4733-9819-bee0f5f6d3a6" providerId="ADAL" clId="{B5BF68ED-C674-42DB-AB0B-D822E0473457}" dt="2024-02-06T09:00:05.072" v="1"/>
          <ac:spMkLst>
            <pc:docMk/>
            <pc:sldMk cId="3071119776" sldId="279"/>
            <ac:spMk id="20" creationId="{AF3B6A84-7814-2B7B-ECA6-C6418340E4FC}"/>
          </ac:spMkLst>
        </pc:spChg>
      </pc:sldChg>
      <pc:sldChg chg="modSp mod">
        <pc:chgData name="GKOURMA Adriana" userId="6c1bde2e-c56c-4733-9819-bee0f5f6d3a6" providerId="ADAL" clId="{B5BF68ED-C674-42DB-AB0B-D822E0473457}" dt="2024-02-06T09:00:16.636" v="3"/>
        <pc:sldMkLst>
          <pc:docMk/>
          <pc:sldMk cId="2804756480" sldId="280"/>
        </pc:sldMkLst>
        <pc:spChg chg="mod">
          <ac:chgData name="GKOURMA Adriana" userId="6c1bde2e-c56c-4733-9819-bee0f5f6d3a6" providerId="ADAL" clId="{B5BF68ED-C674-42DB-AB0B-D822E0473457}" dt="2024-02-06T09:00:16.636" v="3"/>
          <ac:spMkLst>
            <pc:docMk/>
            <pc:sldMk cId="2804756480" sldId="280"/>
            <ac:spMk id="37" creationId="{B5423546-B999-1003-DA80-E293A53E629C}"/>
          </ac:spMkLst>
        </pc:spChg>
      </pc:sldChg>
    </pc:docChg>
  </pc:docChgLst>
  <pc:docChgLst>
    <pc:chgData name="GKOURMA Adriana" userId="6c1bde2e-c56c-4733-9819-bee0f5f6d3a6" providerId="ADAL" clId="{13311CC1-E76D-4590-A4D9-F44EC772079B}"/>
    <pc:docChg chg="modSld">
      <pc:chgData name="GKOURMA Adriana" userId="6c1bde2e-c56c-4733-9819-bee0f5f6d3a6" providerId="ADAL" clId="{13311CC1-E76D-4590-A4D9-F44EC772079B}" dt="2024-04-01T12:15:59.119" v="2" actId="14100"/>
      <pc:docMkLst>
        <pc:docMk/>
      </pc:docMkLst>
      <pc:sldChg chg="modSp mod">
        <pc:chgData name="GKOURMA Adriana" userId="6c1bde2e-c56c-4733-9819-bee0f5f6d3a6" providerId="ADAL" clId="{13311CC1-E76D-4590-A4D9-F44EC772079B}" dt="2024-04-01T12:15:40.976" v="1" actId="14100"/>
        <pc:sldMkLst>
          <pc:docMk/>
          <pc:sldMk cId="977502121" sldId="278"/>
        </pc:sldMkLst>
        <pc:spChg chg="mod">
          <ac:chgData name="GKOURMA Adriana" userId="6c1bde2e-c56c-4733-9819-bee0f5f6d3a6" providerId="ADAL" clId="{13311CC1-E76D-4590-A4D9-F44EC772079B}" dt="2024-04-01T12:15:34.516" v="0" actId="14100"/>
          <ac:spMkLst>
            <pc:docMk/>
            <pc:sldMk cId="977502121" sldId="278"/>
            <ac:spMk id="14" creationId="{FF0D0773-AAED-4BEC-32EF-6EFF36C5FE0F}"/>
          </ac:spMkLst>
        </pc:spChg>
        <pc:spChg chg="mod">
          <ac:chgData name="GKOURMA Adriana" userId="6c1bde2e-c56c-4733-9819-bee0f5f6d3a6" providerId="ADAL" clId="{13311CC1-E76D-4590-A4D9-F44EC772079B}" dt="2024-04-01T12:15:40.976" v="1" actId="14100"/>
          <ac:spMkLst>
            <pc:docMk/>
            <pc:sldMk cId="977502121" sldId="278"/>
            <ac:spMk id="33" creationId="{10F0A948-64DB-BB85-88DF-53F6551ABE8D}"/>
          </ac:spMkLst>
        </pc:spChg>
      </pc:sldChg>
      <pc:sldChg chg="modSp mod">
        <pc:chgData name="GKOURMA Adriana" userId="6c1bde2e-c56c-4733-9819-bee0f5f6d3a6" providerId="ADAL" clId="{13311CC1-E76D-4590-A4D9-F44EC772079B}" dt="2024-04-01T12:15:59.119" v="2" actId="14100"/>
        <pc:sldMkLst>
          <pc:docMk/>
          <pc:sldMk cId="2804756480" sldId="280"/>
        </pc:sldMkLst>
        <pc:spChg chg="mod">
          <ac:chgData name="GKOURMA Adriana" userId="6c1bde2e-c56c-4733-9819-bee0f5f6d3a6" providerId="ADAL" clId="{13311CC1-E76D-4590-A4D9-F44EC772079B}" dt="2024-04-01T12:15:59.119" v="2" actId="14100"/>
          <ac:spMkLst>
            <pc:docMk/>
            <pc:sldMk cId="2804756480" sldId="280"/>
            <ac:spMk id="24" creationId="{E19A1BA8-F5B9-81C0-1F79-5D2D04529B4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F49D0B-1DF4-1F97-2BEF-DE6CD67EF5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9D23FD-C9A2-B223-8D75-EA022421EB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B9D51-CFE6-3F44-9DD2-45C707B03A28}" type="datetimeFigureOut">
              <a:rPr lang="en-GR" smtClean="0"/>
              <a:t>04/01/2024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816620-155F-A548-3FED-21CA2FDFB6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79AAB-EFA7-BEA3-4860-439A43A469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9C1CD-1B44-F547-AFA2-0C234885CA1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5009622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C8F6E-4BC3-144B-8DFA-8C8F43E1E56F}" type="datetimeFigureOut">
              <a:rPr lang="es-ES" smtClean="0"/>
              <a:t>01/04/2024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D0863-ACF7-BD4A-90FE-C7AFA55052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1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4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61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D0863-ACF7-BD4A-90FE-C7AFA550522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5602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D0863-ACF7-BD4A-90FE-C7AFA5505221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67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53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8533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58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E27564-F21E-A939-F502-01D6E4C62AAF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E77798-0E3F-50AE-2318-48032D3A16E7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2CBA6C0-145B-5EC3-1935-E866AB5E0112}"/>
              </a:ext>
            </a:extLst>
          </p:cNvPr>
          <p:cNvCxnSpPr>
            <a:cxnSpLocks/>
          </p:cNvCxnSpPr>
          <p:nvPr userDrawn="1"/>
        </p:nvCxnSpPr>
        <p:spPr>
          <a:xfrm>
            <a:off x="519112" y="3481038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CBF5FDA1-69E5-B059-93B7-5B236CC40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4" y="1463675"/>
            <a:ext cx="19150004" cy="1066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7334909-61E7-7E95-637B-F47FA1090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4" y="2486564"/>
            <a:ext cx="19150004" cy="729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4864BC13-BF9F-14BF-92FB-8BEF6B735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84" y="4036395"/>
            <a:ext cx="13122266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700"/>
              </a:lnSpc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 sed.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F8D71E20-1FDF-AF55-405F-9BA7F97CF8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41010" y="4127754"/>
            <a:ext cx="4943978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te </a:t>
            </a:r>
            <a:r>
              <a:rPr lang="es-ES" dirty="0" err="1"/>
              <a:t>feugait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1672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716DA4-DA8F-432E-04B9-293211AAEDC0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B444167-468F-F9C0-B8F5-78BDFE3B6F3B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A4787A-59CE-0F5A-651D-85A9B374AA6A}"/>
              </a:ext>
            </a:extLst>
          </p:cNvPr>
          <p:cNvCxnSpPr>
            <a:cxnSpLocks/>
          </p:cNvCxnSpPr>
          <p:nvPr userDrawn="1"/>
        </p:nvCxnSpPr>
        <p:spPr>
          <a:xfrm>
            <a:off x="523533" y="482422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0AAA079-1B76-B4E7-2D61-641E85020505}"/>
              </a:ext>
            </a:extLst>
          </p:cNvPr>
          <p:cNvCxnSpPr>
            <a:cxnSpLocks/>
          </p:cNvCxnSpPr>
          <p:nvPr userDrawn="1"/>
        </p:nvCxnSpPr>
        <p:spPr>
          <a:xfrm>
            <a:off x="523533" y="336738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FC4013EF-7B4D-339E-3385-1EC2DADFD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5" y="1311275"/>
            <a:ext cx="9617066" cy="197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2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A5CD7FD3-5B4A-172A-B793-FEF49D61B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5" y="3721262"/>
            <a:ext cx="9617066" cy="7297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0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24616C2F-2DF3-416B-8E2E-4B65603BE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3" y="5197475"/>
            <a:ext cx="9617066" cy="41909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240"/>
              </a:lnSpc>
              <a:defRPr sz="295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 at vero eros et </a:t>
            </a:r>
            <a:r>
              <a:rPr lang="es-ES" dirty="0" err="1"/>
              <a:t>accumsan</a:t>
            </a:r>
            <a:r>
              <a:rPr lang="es-ES" dirty="0"/>
              <a:t> et </a:t>
            </a:r>
            <a:r>
              <a:rPr lang="es-ES" dirty="0" err="1"/>
              <a:t>iusto</a:t>
            </a:r>
            <a:r>
              <a:rPr lang="es-ES" dirty="0"/>
              <a:t> odio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luptatum</a:t>
            </a:r>
            <a:r>
              <a:rPr lang="es-ES" dirty="0"/>
              <a:t> </a:t>
            </a:r>
            <a:r>
              <a:rPr lang="es-ES" dirty="0" err="1"/>
              <a:t>zzril</a:t>
            </a:r>
            <a:r>
              <a:rPr lang="es-ES" dirty="0"/>
              <a:t> </a:t>
            </a:r>
            <a:r>
              <a:rPr lang="es-ES" dirty="0" err="1"/>
              <a:t>delenit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B79C0632-5CC9-BCE1-0E76-3C4C790CFD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33584" y="1311276"/>
            <a:ext cx="8994775" cy="8534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0772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64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576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8041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99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chapter — Text"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172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9572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55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E27564-F21E-A939-F502-01D6E4C62AAF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E77798-0E3F-50AE-2318-48032D3A16E7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2CBA6C0-145B-5EC3-1935-E866AB5E0112}"/>
              </a:ext>
            </a:extLst>
          </p:cNvPr>
          <p:cNvCxnSpPr>
            <a:cxnSpLocks/>
          </p:cNvCxnSpPr>
          <p:nvPr userDrawn="1"/>
        </p:nvCxnSpPr>
        <p:spPr>
          <a:xfrm>
            <a:off x="519112" y="3481038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CBF5FDA1-69E5-B059-93B7-5B236CC40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4" y="1463675"/>
            <a:ext cx="19150004" cy="1066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7334909-61E7-7E95-637B-F47FA1090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4" y="2486564"/>
            <a:ext cx="19150004" cy="729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4864BC13-BF9F-14BF-92FB-8BEF6B735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84" y="4036395"/>
            <a:ext cx="13122266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700"/>
              </a:lnSpc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 sed.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F8D71E20-1FDF-AF55-405F-9BA7F97CF8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41010" y="4127754"/>
            <a:ext cx="4943978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te </a:t>
            </a:r>
            <a:r>
              <a:rPr lang="es-ES" dirty="0" err="1"/>
              <a:t>feugait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362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716DA4-DA8F-432E-04B9-293211AAEDC0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B444167-468F-F9C0-B8F5-78BDFE3B6F3B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A4787A-59CE-0F5A-651D-85A9B374AA6A}"/>
              </a:ext>
            </a:extLst>
          </p:cNvPr>
          <p:cNvCxnSpPr>
            <a:cxnSpLocks/>
          </p:cNvCxnSpPr>
          <p:nvPr userDrawn="1"/>
        </p:nvCxnSpPr>
        <p:spPr>
          <a:xfrm>
            <a:off x="523533" y="482422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0AAA079-1B76-B4E7-2D61-641E85020505}"/>
              </a:ext>
            </a:extLst>
          </p:cNvPr>
          <p:cNvCxnSpPr>
            <a:cxnSpLocks/>
          </p:cNvCxnSpPr>
          <p:nvPr userDrawn="1"/>
        </p:nvCxnSpPr>
        <p:spPr>
          <a:xfrm>
            <a:off x="523533" y="336738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FC4013EF-7B4D-339E-3385-1EC2DADFD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5" y="1311275"/>
            <a:ext cx="9617066" cy="197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2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A5CD7FD3-5B4A-172A-B793-FEF49D61B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5" y="3721262"/>
            <a:ext cx="9617066" cy="7297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0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24616C2F-2DF3-416B-8E2E-4B65603BE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3" y="5197475"/>
            <a:ext cx="9617066" cy="41909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240"/>
              </a:lnSpc>
              <a:defRPr sz="295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 at vero eros et </a:t>
            </a:r>
            <a:r>
              <a:rPr lang="es-ES" dirty="0" err="1"/>
              <a:t>accumsan</a:t>
            </a:r>
            <a:r>
              <a:rPr lang="es-ES" dirty="0"/>
              <a:t> et </a:t>
            </a:r>
            <a:r>
              <a:rPr lang="es-ES" dirty="0" err="1"/>
              <a:t>iusto</a:t>
            </a:r>
            <a:r>
              <a:rPr lang="es-ES" dirty="0"/>
              <a:t> odio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luptatum</a:t>
            </a:r>
            <a:r>
              <a:rPr lang="es-ES" dirty="0"/>
              <a:t> </a:t>
            </a:r>
            <a:r>
              <a:rPr lang="es-ES" dirty="0" err="1"/>
              <a:t>zzril</a:t>
            </a:r>
            <a:r>
              <a:rPr lang="es-ES" dirty="0"/>
              <a:t> </a:t>
            </a:r>
            <a:r>
              <a:rPr lang="es-ES" dirty="0" err="1"/>
              <a:t>delenit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B79C0632-5CC9-BCE1-0E76-3C4C790CFD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33584" y="1311276"/>
            <a:ext cx="8994775" cy="8534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949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B232ED69-63EE-3C35-36C4-60E13A9BBED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273051" y="-212724"/>
            <a:ext cx="20650200" cy="11734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393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6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13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5FEAA5-4A78-BD09-17F7-8BC49922155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16177" y="10336311"/>
            <a:ext cx="2764945" cy="4571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1EEB90-4511-3F20-3636-28F08DDB051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7311307" y="10198252"/>
            <a:ext cx="2242571" cy="5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4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67" r:id="rId4"/>
    <p:sldLayoutId id="2147483703" r:id="rId5"/>
    <p:sldLayoutId id="2147483704" r:id="rId6"/>
  </p:sldLayoutIdLst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3600" kern="1200">
          <a:solidFill>
            <a:schemeClr val="bg1"/>
          </a:solidFill>
          <a:latin typeface="EC Square Sans Pro" panose="020B0506040000020004" pitchFamily="34" charset="0"/>
          <a:ea typeface="+mn-ea"/>
          <a:cs typeface="+mn-cs"/>
        </a:defRPr>
      </a:lvl1pPr>
      <a:lvl2pPr marL="685780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3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01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701" r:id="rId6"/>
    <p:sldLayoutId id="2147483702" r:id="rId7"/>
    <p:sldLayoutId id="2147483695" r:id="rId8"/>
    <p:sldLayoutId id="2147483696" r:id="rId9"/>
    <p:sldLayoutId id="2147483697" r:id="rId10"/>
    <p:sldLayoutId id="2147483700" r:id="rId11"/>
  </p:sldLayoutIdLst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3600" kern="1200">
          <a:solidFill>
            <a:schemeClr val="bg1"/>
          </a:solidFill>
          <a:latin typeface="EC Square Sans Pro" panose="020B0506040000020004" pitchFamily="34" charset="0"/>
          <a:ea typeface="+mn-ea"/>
          <a:cs typeface="+mn-cs"/>
        </a:defRPr>
      </a:lvl1pPr>
      <a:lvl2pPr marL="685780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home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hyperlink" Target="https://european-digital-innovation-hubs.ec.europa.eu/home" TargetMode="External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Relationship Id="rId9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ean-digital-innovation-hubs.ec.europa.eu/media#infographic" TargetMode="External"/><Relationship Id="rId13" Type="http://schemas.openxmlformats.org/officeDocument/2006/relationships/hyperlink" Target="https://european-digital-innovation-hubs.ec.europa.eu/home" TargetMode="External"/><Relationship Id="rId18" Type="http://schemas.openxmlformats.org/officeDocument/2006/relationships/image" Target="../media/image21.emf"/><Relationship Id="rId3" Type="http://schemas.openxmlformats.org/officeDocument/2006/relationships/hyperlink" Target="https://european-digital-innovation-hubs.ec.europa.eu/media%23videos" TargetMode="External"/><Relationship Id="rId7" Type="http://schemas.openxmlformats.org/officeDocument/2006/relationships/hyperlink" Target="https://european-digital-innovation-hubs.ec.europa.eu/media%23roll-up-banner" TargetMode="External"/><Relationship Id="rId12" Type="http://schemas.openxmlformats.org/officeDocument/2006/relationships/image" Target="../media/image16.emf"/><Relationship Id="rId17" Type="http://schemas.openxmlformats.org/officeDocument/2006/relationships/image" Target="../media/image20.emf"/><Relationship Id="rId2" Type="http://schemas.openxmlformats.org/officeDocument/2006/relationships/hyperlink" Target="https://european-digital-innovation-hubs.ec.europa.eu/media#videos" TargetMode="Externa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media#roll-up-banner" TargetMode="External"/><Relationship Id="rId11" Type="http://schemas.openxmlformats.org/officeDocument/2006/relationships/image" Target="../media/image15.emf"/><Relationship Id="rId5" Type="http://schemas.openxmlformats.org/officeDocument/2006/relationships/hyperlink" Target="https://european-digital-innovation-hubs.ec.europa.eu/media%23service-brochure" TargetMode="External"/><Relationship Id="rId15" Type="http://schemas.openxmlformats.org/officeDocument/2006/relationships/image" Target="../media/image18.emf"/><Relationship Id="rId10" Type="http://schemas.openxmlformats.org/officeDocument/2006/relationships/image" Target="../media/image14.emf"/><Relationship Id="rId4" Type="http://schemas.openxmlformats.org/officeDocument/2006/relationships/hyperlink" Target="https://european-digital-innovation-hubs.ec.europa.eu/media#service-brochure" TargetMode="External"/><Relationship Id="rId9" Type="http://schemas.openxmlformats.org/officeDocument/2006/relationships/hyperlink" Target="https://european-digital-innovation-hubs.ec.europa.eu/media%23infographic" TargetMode="External"/><Relationship Id="rId1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ean-digital-innovation-hubs.ec.europa.eu/media%23email-signature-banner" TargetMode="External"/><Relationship Id="rId13" Type="http://schemas.openxmlformats.org/officeDocument/2006/relationships/image" Target="../media/image15.emf"/><Relationship Id="rId18" Type="http://schemas.openxmlformats.org/officeDocument/2006/relationships/image" Target="../media/image23.emf"/><Relationship Id="rId3" Type="http://schemas.openxmlformats.org/officeDocument/2006/relationships/hyperlink" Target="https://european-digital-innovation-hubs.ec.europa.eu/media#online-meeting-background" TargetMode="External"/><Relationship Id="rId21" Type="http://schemas.openxmlformats.org/officeDocument/2006/relationships/image" Target="../media/image26.emf"/><Relationship Id="rId7" Type="http://schemas.openxmlformats.org/officeDocument/2006/relationships/hyperlink" Target="https://european-digital-innovation-hubs.ec.europa.eu/media#email-signature-banner" TargetMode="External"/><Relationship Id="rId12" Type="http://schemas.openxmlformats.org/officeDocument/2006/relationships/image" Target="../media/image14.emf"/><Relationship Id="rId17" Type="http://schemas.openxmlformats.org/officeDocument/2006/relationships/hyperlink" Target="mailto:info@edihnetwork.eu" TargetMode="External"/><Relationship Id="rId2" Type="http://schemas.openxmlformats.org/officeDocument/2006/relationships/image" Target="../media/image7.png"/><Relationship Id="rId16" Type="http://schemas.openxmlformats.org/officeDocument/2006/relationships/image" Target="../media/image22.png"/><Relationship Id="rId20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media%23website-banners" TargetMode="External"/><Relationship Id="rId11" Type="http://schemas.openxmlformats.org/officeDocument/2006/relationships/image" Target="../media/image17.emf"/><Relationship Id="rId5" Type="http://schemas.openxmlformats.org/officeDocument/2006/relationships/hyperlink" Target="https://european-digital-innovation-hubs.ec.europa.eu/media#website-banners" TargetMode="External"/><Relationship Id="rId15" Type="http://schemas.openxmlformats.org/officeDocument/2006/relationships/hyperlink" Target="https://european-digital-innovation-hubs.ec.europa.eu/home" TargetMode="External"/><Relationship Id="rId10" Type="http://schemas.openxmlformats.org/officeDocument/2006/relationships/hyperlink" Target="https://european-digital-innovation-hubs.ec.europa.eu/media%23social-media-posts" TargetMode="External"/><Relationship Id="rId19" Type="http://schemas.openxmlformats.org/officeDocument/2006/relationships/image" Target="../media/image24.emf"/><Relationship Id="rId4" Type="http://schemas.openxmlformats.org/officeDocument/2006/relationships/hyperlink" Target="https://european-digital-innovation-hubs.ec.europa.eu/media%23online-meeting-background" TargetMode="External"/><Relationship Id="rId9" Type="http://schemas.openxmlformats.org/officeDocument/2006/relationships/hyperlink" Target="https://european-digital-innovation-hubs.ec.europa.eu/media#social-media-posts" TargetMode="External"/><Relationship Id="rId1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6284D2E-BB29-2CC7-738C-67F69E56B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490" y="6264276"/>
            <a:ext cx="19138560" cy="1975926"/>
          </a:xfrm>
        </p:spPr>
        <p:txBody>
          <a:bodyPr anchor="b">
            <a:noAutofit/>
          </a:bodyPr>
          <a:lstStyle/>
          <a:p>
            <a:r>
              <a:rPr lang="sr-Latn-RS" sz="7200" b="1">
                <a:solidFill>
                  <a:schemeClr val="bg2"/>
                </a:solidFill>
              </a:rPr>
              <a:t>Mreža Evropskih Centara za Digitalne Inovacije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01C9C956-D73B-F514-8BE0-22B0B5E606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sr-Latn-RS" b="0">
                <a:solidFill>
                  <a:srgbClr val="FFFEFB"/>
                </a:solidFill>
              </a:rPr>
              <a:t>Pokretanje digitalne transformacije EU-e</a:t>
            </a:r>
          </a:p>
          <a:p>
            <a:endParaRPr lang="es-ES" dirty="0">
              <a:solidFill>
                <a:srgbClr val="FFFEFB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8B62DF-C0A6-772A-C5FE-6DCBDEA0DA4A}"/>
              </a:ext>
            </a:extLst>
          </p:cNvPr>
          <p:cNvSpPr/>
          <p:nvPr/>
        </p:nvSpPr>
        <p:spPr>
          <a:xfrm>
            <a:off x="16757650" y="9998075"/>
            <a:ext cx="2971800" cy="83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0283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3CDCFAD1-DFDF-6AC7-E6A6-0FBFB3B1A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3808" y="1489795"/>
            <a:ext cx="9503242" cy="8329759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F9319BC-8FB8-61CE-6CCD-0A2854159F9D}"/>
              </a:ext>
            </a:extLst>
          </p:cNvPr>
          <p:cNvSpPr/>
          <p:nvPr/>
        </p:nvSpPr>
        <p:spPr>
          <a:xfrm>
            <a:off x="10052050" y="1527128"/>
            <a:ext cx="9525000" cy="82924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5" name="Round Diagonal Corner of Rectangle 14">
            <a:extLst>
              <a:ext uri="{FF2B5EF4-FFF2-40B4-BE49-F238E27FC236}">
                <a16:creationId xmlns:a16="http://schemas.microsoft.com/office/drawing/2014/main" id="{614E2E2B-BCC3-B499-9F6B-5E984847C582}"/>
              </a:ext>
            </a:extLst>
          </p:cNvPr>
          <p:cNvSpPr/>
          <p:nvPr/>
        </p:nvSpPr>
        <p:spPr>
          <a:xfrm>
            <a:off x="10090433" y="1527128"/>
            <a:ext cx="9503241" cy="1476583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2B11DAC4-0710-F043-4AF0-E87901281637}"/>
              </a:ext>
            </a:extLst>
          </p:cNvPr>
          <p:cNvSpPr/>
          <p:nvPr/>
        </p:nvSpPr>
        <p:spPr>
          <a:xfrm>
            <a:off x="527050" y="4312219"/>
            <a:ext cx="9044132" cy="252049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7" name="Round Diagonal Corner of Rectangle 26">
            <a:extLst>
              <a:ext uri="{FF2B5EF4-FFF2-40B4-BE49-F238E27FC236}">
                <a16:creationId xmlns:a16="http://schemas.microsoft.com/office/drawing/2014/main" id="{78D694A0-4133-AF97-6812-55BF7C29EB88}"/>
              </a:ext>
            </a:extLst>
          </p:cNvPr>
          <p:cNvSpPr/>
          <p:nvPr/>
        </p:nvSpPr>
        <p:spPr>
          <a:xfrm>
            <a:off x="527050" y="1339530"/>
            <a:ext cx="9044132" cy="2472212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0332C8-72E5-667A-0668-D73C5BEEDEFF}"/>
              </a:ext>
            </a:extLst>
          </p:cNvPr>
          <p:cNvSpPr txBox="1"/>
          <p:nvPr/>
        </p:nvSpPr>
        <p:spPr>
          <a:xfrm>
            <a:off x="1029676" y="1634951"/>
            <a:ext cx="8077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26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 srcu Evropske digitalne revolucije nalazi se mreža evropskih centara za digitalne inovacije centara (</a:t>
            </a:r>
            <a:r>
              <a:rPr lang="sr-Latn-RS" sz="2600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EDIH</a:t>
            </a:r>
            <a:r>
              <a:rPr lang="sr-Latn-RS" sz="26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sr-Latn-RS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Dinamična, </a:t>
            </a:r>
            <a:r>
              <a:rPr lang="sr-Latn-RS" sz="1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panevropska</a:t>
            </a:r>
            <a:r>
              <a:rPr lang="sr-Latn-RS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zajednica stručnjaka s misijom da preoblikuje digitalni pejzaž za mala i srednja preduzeća (</a:t>
            </a:r>
            <a:r>
              <a:rPr lang="sr-Latn-RS" sz="1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MSP</a:t>
            </a:r>
            <a:r>
              <a:rPr lang="sr-Latn-RS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i organizacije javnog sektora (</a:t>
            </a:r>
            <a:r>
              <a:rPr lang="sr-Latn-RS" sz="1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OJS</a:t>
            </a:r>
            <a:r>
              <a:rPr lang="sr-Latn-RS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r>
              <a:rPr lang="sr-Latn-RS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0D0773-AAED-4BEC-32EF-6EFF36C5FE0F}"/>
              </a:ext>
            </a:extLst>
          </p:cNvPr>
          <p:cNvSpPr txBox="1"/>
          <p:nvPr/>
        </p:nvSpPr>
        <p:spPr>
          <a:xfrm>
            <a:off x="1029676" y="4586677"/>
            <a:ext cx="854150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1628775" algn="l"/>
              </a:tabLst>
            </a:pPr>
            <a:r>
              <a:rPr lang="sr-Latn-RS" sz="2600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EDIH</a:t>
            </a:r>
            <a:r>
              <a:rPr lang="sr-Latn-RS" sz="26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stoje kao svetionici digitalnog znanja, </a:t>
            </a:r>
            <a:r>
              <a:rPr lang="sr-Latn-RS" sz="2600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zacrtavajući</a:t>
            </a:r>
            <a:r>
              <a:rPr lang="sr-Latn-RS" sz="26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kurs za </a:t>
            </a:r>
            <a:r>
              <a:rPr lang="sr-Latn-RS" sz="2600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MSP</a:t>
            </a:r>
            <a:r>
              <a:rPr lang="sr-Latn-RS" sz="26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za navigaciju kroz tokove današnjeg sveta vođenog tehnologijom koji se brzo menjaju.</a:t>
            </a:r>
            <a:br>
              <a:rPr lang="sr-Latn-R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r-Latn-RS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Iskorišćavanjem potencijala digitalizacije, preduzeća su spremna da unaprede svoje proizvodne procese, povećaju efikasnost i nadmaše konkurenciju.</a:t>
            </a:r>
            <a:r>
              <a:rPr lang="sr-Latn-RS" sz="1900" dirty="0">
                <a:effectLst/>
                <a:latin typeface="EC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04ED680-8C24-DA36-FE53-054CF2D4B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1208620"/>
            <a:ext cx="556671" cy="553816"/>
          </a:xfrm>
          <a:prstGeom prst="rect">
            <a:avLst/>
          </a:prstGeom>
        </p:spPr>
      </p:pic>
      <p:sp>
        <p:nvSpPr>
          <p:cNvPr id="30" name="Round Diagonal Corner of Rectangle 29">
            <a:extLst>
              <a:ext uri="{FF2B5EF4-FFF2-40B4-BE49-F238E27FC236}">
                <a16:creationId xmlns:a16="http://schemas.microsoft.com/office/drawing/2014/main" id="{144BFFAB-0002-AD46-60E8-186EF89D1890}"/>
              </a:ext>
            </a:extLst>
          </p:cNvPr>
          <p:cNvSpPr/>
          <p:nvPr/>
        </p:nvSpPr>
        <p:spPr>
          <a:xfrm>
            <a:off x="527050" y="7299062"/>
            <a:ext cx="9044132" cy="252049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0AF70B-952C-2DC4-4559-78157EC86AA5}"/>
              </a:ext>
            </a:extLst>
          </p:cNvPr>
          <p:cNvSpPr txBox="1"/>
          <p:nvPr/>
        </p:nvSpPr>
        <p:spPr>
          <a:xfrm>
            <a:off x="1029676" y="7750684"/>
            <a:ext cx="8077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1628775" algn="l"/>
              </a:tabLst>
            </a:pPr>
            <a:r>
              <a:rPr lang="sr-Latn-RS" sz="26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Posvećenost mreže </a:t>
            </a:r>
            <a:r>
              <a:rPr lang="sr-Latn-RS" sz="2600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EDIH</a:t>
            </a:r>
            <a:r>
              <a:rPr lang="sr-Latn-RS" sz="26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 prevazilazi digitalnu sposobnost.</a:t>
            </a:r>
            <a:br>
              <a:rPr lang="sr-Latn-RS" sz="24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r-Latn-RS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Utemeljena je na svesnom, odgovornom pristupu pružanju usluga koje neguju ekološku održivost.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B42C58-8288-A1B3-7D8E-D57446DDFDBC}"/>
              </a:ext>
            </a:extLst>
          </p:cNvPr>
          <p:cNvSpPr txBox="1"/>
          <p:nvPr/>
        </p:nvSpPr>
        <p:spPr>
          <a:xfrm>
            <a:off x="10789615" y="1760173"/>
            <a:ext cx="8153401" cy="9925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sr-Latn-RS" sz="19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 Evropskom komisijom na čelu, ovaj poduhvat okuplja više od 200 centara za digitalne inovacije (</a:t>
            </a:r>
            <a:r>
              <a:rPr lang="sr-Latn-RS" sz="195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EDIH</a:t>
            </a:r>
            <a:r>
              <a:rPr lang="sr-Latn-RS" sz="19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strateški raspoređenih u zemljama članicama EU, kao i na Islandu, Lihtenštajnu i Norveškoj.</a:t>
            </a:r>
          </a:p>
        </p:txBody>
      </p:sp>
      <p:sp>
        <p:nvSpPr>
          <p:cNvPr id="33" name="Round Diagonal Corner of Rectangle 32">
            <a:extLst>
              <a:ext uri="{FF2B5EF4-FFF2-40B4-BE49-F238E27FC236}">
                <a16:creationId xmlns:a16="http://schemas.microsoft.com/office/drawing/2014/main" id="{10F0A948-64DB-BB85-88DF-53F6551ABE8D}"/>
              </a:ext>
            </a:extLst>
          </p:cNvPr>
          <p:cNvSpPr/>
          <p:nvPr/>
        </p:nvSpPr>
        <p:spPr>
          <a:xfrm>
            <a:off x="10052050" y="9289567"/>
            <a:ext cx="9525000" cy="763032"/>
          </a:xfrm>
          <a:prstGeom prst="round2DiagRect">
            <a:avLst/>
          </a:prstGeom>
          <a:solidFill>
            <a:srgbClr val="FFFEFB"/>
          </a:solidFill>
          <a:ln w="82550">
            <a:noFill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294DE4-CF46-9F3E-A488-41A427598EA5}"/>
              </a:ext>
            </a:extLst>
          </p:cNvPr>
          <p:cNvSpPr txBox="1"/>
          <p:nvPr/>
        </p:nvSpPr>
        <p:spPr>
          <a:xfrm>
            <a:off x="10324138" y="9350794"/>
            <a:ext cx="9024312" cy="379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628775" algn="l"/>
              </a:tabLst>
            </a:pPr>
            <a:r>
              <a:rPr lang="sr-Latn-RS" sz="188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Krenite na ovo uzbudljivo putovanje sa nama dok oblikujemo digitalnu budućnost Evrope! </a:t>
            </a:r>
            <a:r>
              <a:rPr lang="sr-Latn-RS" sz="188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&gt;&gt;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F24881-584C-1F7C-9D89-19FA044C5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1739" y="3063875"/>
            <a:ext cx="9340627" cy="6148662"/>
          </a:xfrm>
          <a:prstGeom prst="rect">
            <a:avLst/>
          </a:prstGeom>
          <a:effectLst/>
        </p:spPr>
      </p:pic>
      <p:sp>
        <p:nvSpPr>
          <p:cNvPr id="3" name="CuadroTexto 7">
            <a:extLst>
              <a:ext uri="{FF2B5EF4-FFF2-40B4-BE49-F238E27FC236}">
                <a16:creationId xmlns:a16="http://schemas.microsoft.com/office/drawing/2014/main" id="{21DC4057-B64B-1A6C-BA84-63B8BB9B8C33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#EDIH_Mreža</a:t>
            </a:r>
          </a:p>
        </p:txBody>
      </p:sp>
      <p:sp>
        <p:nvSpPr>
          <p:cNvPr id="4" name="CuadroTexto 8">
            <a:extLst>
              <a:ext uri="{FF2B5EF4-FFF2-40B4-BE49-F238E27FC236}">
                <a16:creationId xmlns:a16="http://schemas.microsoft.com/office/drawing/2014/main" id="{A9F75DF7-A4E6-77E0-AEB9-25FE74A25EDC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Latn-RS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Pokretanje digitalne transformacije EU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B8EDB5-57CC-2E51-4F12-D128C06B0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4140506"/>
            <a:ext cx="556671" cy="5538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121BEE-35D2-045D-455B-241E668C9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7188506"/>
            <a:ext cx="556671" cy="553816"/>
          </a:xfrm>
          <a:prstGeom prst="rect">
            <a:avLst/>
          </a:prstGeom>
        </p:spPr>
      </p:pic>
      <p:sp>
        <p:nvSpPr>
          <p:cNvPr id="7" name="CuadroTexto 8">
            <a:extLst>
              <a:ext uri="{FF2B5EF4-FFF2-40B4-BE49-F238E27FC236}">
                <a16:creationId xmlns:a16="http://schemas.microsoft.com/office/drawing/2014/main" id="{E4C3CF21-2FF5-5F75-5D9A-C01A07C8C51E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DE4962-10DD-7937-D8EB-2A39DB19AA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1617" y="807432"/>
            <a:ext cx="1380607" cy="13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0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Diagonal Corner of Rectangle 34">
            <a:extLst>
              <a:ext uri="{FF2B5EF4-FFF2-40B4-BE49-F238E27FC236}">
                <a16:creationId xmlns:a16="http://schemas.microsoft.com/office/drawing/2014/main" id="{DA8FAE15-5C3C-05AB-9F25-001DA6EB30CB}"/>
              </a:ext>
            </a:extLst>
          </p:cNvPr>
          <p:cNvSpPr/>
          <p:nvPr/>
        </p:nvSpPr>
        <p:spPr>
          <a:xfrm>
            <a:off x="10585450" y="6628292"/>
            <a:ext cx="8991600" cy="1482101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48C168-F868-CF97-C572-6AB2781469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0" y="1164149"/>
            <a:ext cx="19134137" cy="1975926"/>
          </a:xfrm>
        </p:spPr>
        <p:txBody>
          <a:bodyPr anchor="ctr">
            <a:normAutofit/>
          </a:bodyPr>
          <a:lstStyle/>
          <a:p>
            <a:r>
              <a:rPr lang="sr-Latn-RS" sz="13000" b="1">
                <a:solidFill>
                  <a:schemeClr val="accent1"/>
                </a:solidFill>
              </a:rPr>
              <a:t>Uključite 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ED445-4F50-62FF-EE17-6CC688C55D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050" y="2791901"/>
            <a:ext cx="19134137" cy="838200"/>
          </a:xfrm>
        </p:spPr>
        <p:txBody>
          <a:bodyPr>
            <a:noAutofit/>
          </a:bodyPr>
          <a:lstStyle/>
          <a:p>
            <a:r>
              <a:rPr lang="sr-Latn-RS" sz="4800" b="0">
                <a:solidFill>
                  <a:schemeClr val="accent2"/>
                </a:solidFill>
              </a:rPr>
              <a:t>Kako možete pomoći u širenju vesti o EDIH mreži?</a:t>
            </a:r>
          </a:p>
        </p:txBody>
      </p:sp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id="{98B93EB9-83FB-0DC2-D2CC-163D83565CFC}"/>
              </a:ext>
            </a:extLst>
          </p:cNvPr>
          <p:cNvSpPr/>
          <p:nvPr/>
        </p:nvSpPr>
        <p:spPr>
          <a:xfrm>
            <a:off x="1365249" y="4394426"/>
            <a:ext cx="8542513" cy="2295132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>
              <a:ln>
                <a:solidFill>
                  <a:srgbClr val="FFFEFB"/>
                </a:solidFill>
              </a:ln>
            </a:endParaRPr>
          </a:p>
        </p:txBody>
      </p:sp>
      <p:sp>
        <p:nvSpPr>
          <p:cNvPr id="5" name="Round Diagonal Corner of Rectangle 4">
            <a:extLst>
              <a:ext uri="{FF2B5EF4-FFF2-40B4-BE49-F238E27FC236}">
                <a16:creationId xmlns:a16="http://schemas.microsoft.com/office/drawing/2014/main" id="{2B0FF034-5AD0-D161-0222-D78DA565C4F1}"/>
              </a:ext>
            </a:extLst>
          </p:cNvPr>
          <p:cNvSpPr/>
          <p:nvPr/>
        </p:nvSpPr>
        <p:spPr>
          <a:xfrm>
            <a:off x="1365250" y="7108658"/>
            <a:ext cx="8534400" cy="2724048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65EE63-60FE-C70F-A609-02BA76625E87}"/>
              </a:ext>
            </a:extLst>
          </p:cNvPr>
          <p:cNvSpPr txBox="1"/>
          <p:nvPr/>
        </p:nvSpPr>
        <p:spPr>
          <a:xfrm>
            <a:off x="2363643" y="4687912"/>
            <a:ext cx="73836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Pojačajte </a:t>
            </a:r>
            <a:r>
              <a:rPr lang="sr-Latn-R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EDIH</a:t>
            </a:r>
            <a:r>
              <a:rPr lang="sr-Latn-R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mrežu i njenu misiju, kreiranjem i objavljivanjem informativnog članka, objavljivanjem posta na blogu koji izaziva razmišljanje ili zanimljivog intervjua sa predstavnicima našeg centra za digitalne inovacije. </a:t>
            </a:r>
          </a:p>
          <a:p>
            <a:r>
              <a:rPr lang="sr-Latn-R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Podelite svoje kreativne ideje i uvide sa našim timom.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57DB31-C8F5-087C-6040-B6CF66ADF8B9}"/>
              </a:ext>
            </a:extLst>
          </p:cNvPr>
          <p:cNvSpPr txBox="1"/>
          <p:nvPr/>
        </p:nvSpPr>
        <p:spPr>
          <a:xfrm>
            <a:off x="2329009" y="7326490"/>
            <a:ext cx="7570641" cy="2539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sr-Latn-R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Uspostavite veze između vaših sopstvenih nastojanja </a:t>
            </a:r>
            <a:r>
              <a:rPr lang="sr-Latn-R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EDIH</a:t>
            </a:r>
            <a:r>
              <a:rPr lang="sr-Latn-R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mreže gde je </a:t>
            </a:r>
            <a:r>
              <a:rPr lang="sr-Latn-R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moguće </a:t>
            </a:r>
            <a:r>
              <a:rPr lang="sr-Latn-R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(na primer, predstavljanjem relevantnih vesti na vašoj internet-stranici ili biltenu, povezivanjem na </a:t>
            </a:r>
            <a:r>
              <a:rPr lang="sr-Latn-RS" sz="20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internet-stranicu </a:t>
            </a:r>
            <a:r>
              <a:rPr lang="sr-Latn-RS" sz="2000" u="sng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EDIH</a:t>
            </a:r>
            <a:r>
              <a:rPr lang="sr-Latn-RS" sz="20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 mreže</a:t>
            </a:r>
            <a:r>
              <a:rPr lang="sr-Latn-R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 vašoj platformi, učešćem ili organizovanjem događaja usmerenih na digitalne inovacije, i deljenjem vaših uvida o digitalnoj transformaciji putem vaših naloga na društvenim medijima).</a:t>
            </a:r>
          </a:p>
        </p:txBody>
      </p:sp>
      <p:sp>
        <p:nvSpPr>
          <p:cNvPr id="14" name="Round Diagonal Corner of Rectangle 13">
            <a:extLst>
              <a:ext uri="{FF2B5EF4-FFF2-40B4-BE49-F238E27FC236}">
                <a16:creationId xmlns:a16="http://schemas.microsoft.com/office/drawing/2014/main" id="{4AC08B77-9CAA-92CE-3BE1-149B2C6A3BFD}"/>
              </a:ext>
            </a:extLst>
          </p:cNvPr>
          <p:cNvSpPr/>
          <p:nvPr/>
        </p:nvSpPr>
        <p:spPr>
          <a:xfrm>
            <a:off x="10585450" y="4394426"/>
            <a:ext cx="8991600" cy="2001646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4ACAD3-E04E-2718-B502-3F88E781FCC4}"/>
              </a:ext>
            </a:extLst>
          </p:cNvPr>
          <p:cNvSpPr txBox="1"/>
          <p:nvPr/>
        </p:nvSpPr>
        <p:spPr>
          <a:xfrm>
            <a:off x="11760436" y="4596828"/>
            <a:ext cx="7580222" cy="1477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sr-Latn-R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Započnite diskusije o </a:t>
            </a:r>
            <a:r>
              <a:rPr lang="sr-Latn-R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EDIH</a:t>
            </a:r>
            <a:r>
              <a:rPr lang="sr-Latn-R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mreži sa svojim kolegama, svojim mrežama i drugim zainteresovanim stranama, i osigurajte da materijali </a:t>
            </a:r>
            <a:r>
              <a:rPr lang="sr-Latn-R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EDIH</a:t>
            </a:r>
            <a:r>
              <a:rPr lang="sr-Latn-R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mreže koji se nalaze u ovom kompletu alata, budu lako dostupni na svim vašim kanalima komunikacije.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004509-1F0C-DFF8-ABF2-9E56847B8BD5}"/>
              </a:ext>
            </a:extLst>
          </p:cNvPr>
          <p:cNvSpPr txBox="1"/>
          <p:nvPr/>
        </p:nvSpPr>
        <p:spPr>
          <a:xfrm>
            <a:off x="11760436" y="6924391"/>
            <a:ext cx="7580221" cy="770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sr-Latn-R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Podržite misiju </a:t>
            </a:r>
            <a:r>
              <a:rPr lang="sr-Latn-R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EDIH</a:t>
            </a:r>
            <a:r>
              <a:rPr lang="sr-Latn-R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mreže tako što ćete deliti, ponovo objavljivati i podržavati sadržaj na društvenim medijima koji se odnosi na nju.</a:t>
            </a:r>
          </a:p>
        </p:txBody>
      </p:sp>
      <p:sp>
        <p:nvSpPr>
          <p:cNvPr id="18" name="Round Diagonal Corner of Rectangle 17">
            <a:extLst>
              <a:ext uri="{FF2B5EF4-FFF2-40B4-BE49-F238E27FC236}">
                <a16:creationId xmlns:a16="http://schemas.microsoft.com/office/drawing/2014/main" id="{463DD6A1-4D8C-B381-D2BF-391F46840959}"/>
              </a:ext>
            </a:extLst>
          </p:cNvPr>
          <p:cNvSpPr/>
          <p:nvPr/>
        </p:nvSpPr>
        <p:spPr>
          <a:xfrm>
            <a:off x="10585450" y="8342792"/>
            <a:ext cx="8991600" cy="1482101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C0D4E9-B546-AD3E-CD9F-BB7502C8FD3E}"/>
              </a:ext>
            </a:extLst>
          </p:cNvPr>
          <p:cNvSpPr txBox="1"/>
          <p:nvPr/>
        </p:nvSpPr>
        <p:spPr>
          <a:xfrm>
            <a:off x="11760436" y="8656503"/>
            <a:ext cx="7580221" cy="768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sr-Latn-R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Iskoristite svaku priliku da promovišete </a:t>
            </a:r>
            <a:r>
              <a:rPr lang="sr-Latn-R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EDIH</a:t>
            </a:r>
            <a:r>
              <a:rPr lang="sr-Latn-R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mrežu, koristeći resurse obezbeđene u kompletu alata za komuniciranje.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93907FE-7DA2-6E7C-D108-0EA1A6D69B1C}"/>
              </a:ext>
            </a:extLst>
          </p:cNvPr>
          <p:cNvGrpSpPr/>
          <p:nvPr/>
        </p:nvGrpSpPr>
        <p:grpSpPr>
          <a:xfrm>
            <a:off x="10221106" y="6728859"/>
            <a:ext cx="1280964" cy="1280964"/>
            <a:chOff x="10221106" y="6728859"/>
            <a:chExt cx="1280964" cy="128096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2BA4916-E427-4E2E-FF5B-40A4BC347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21106" y="6728859"/>
              <a:ext cx="1280964" cy="128096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27F284B-741A-A850-12BF-A3D693A46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52710" y="6978063"/>
              <a:ext cx="817756" cy="76185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2FBC0E1-C79F-CE3A-3503-26E5F2251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3668" y="8464853"/>
            <a:ext cx="1280964" cy="128096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1E01E28-E496-A6D2-3ECF-ACC00695F5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0039" y="8686899"/>
            <a:ext cx="768223" cy="8368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F7ACD38B-A1D3-0F70-623F-4EED8A4935CD}"/>
              </a:ext>
            </a:extLst>
          </p:cNvPr>
          <p:cNvGrpSpPr/>
          <p:nvPr/>
        </p:nvGrpSpPr>
        <p:grpSpPr>
          <a:xfrm>
            <a:off x="527050" y="7906991"/>
            <a:ext cx="1280964" cy="1280964"/>
            <a:chOff x="527050" y="7906991"/>
            <a:chExt cx="1280964" cy="128096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A5D6ED7-7F63-90B4-2386-EFDFCB324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050" y="7906991"/>
              <a:ext cx="1280964" cy="128096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F3977F6-BB39-7E5F-7AA1-DA42C727A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0933" y="8117422"/>
              <a:ext cx="664617" cy="89548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CuadroTexto 7">
            <a:extLst>
              <a:ext uri="{FF2B5EF4-FFF2-40B4-BE49-F238E27FC236}">
                <a16:creationId xmlns:a16="http://schemas.microsoft.com/office/drawing/2014/main" id="{CAD5725D-4591-ACAC-D169-B45ABFB4C8E5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#EDIH_Mreža</a:t>
            </a:r>
          </a:p>
        </p:txBody>
      </p:sp>
      <p:sp>
        <p:nvSpPr>
          <p:cNvPr id="16" name="CuadroTexto 8">
            <a:extLst>
              <a:ext uri="{FF2B5EF4-FFF2-40B4-BE49-F238E27FC236}">
                <a16:creationId xmlns:a16="http://schemas.microsoft.com/office/drawing/2014/main" id="{5D697060-2E24-6BF3-FBA2-613CB7E664FF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Latn-RS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Pokretanje digitalne transformacije EU</a:t>
            </a:r>
          </a:p>
        </p:txBody>
      </p:sp>
      <p:sp>
        <p:nvSpPr>
          <p:cNvPr id="20" name="CuadroTexto 8">
            <a:extLst>
              <a:ext uri="{FF2B5EF4-FFF2-40B4-BE49-F238E27FC236}">
                <a16:creationId xmlns:a16="http://schemas.microsoft.com/office/drawing/2014/main" id="{AF3B6A84-7814-2B7B-ECA6-C6418340E4F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C1D1777-4160-9F6A-2395-523874E93B4E}"/>
              </a:ext>
            </a:extLst>
          </p:cNvPr>
          <p:cNvGrpSpPr/>
          <p:nvPr/>
        </p:nvGrpSpPr>
        <p:grpSpPr>
          <a:xfrm>
            <a:off x="10221106" y="4744702"/>
            <a:ext cx="1280964" cy="1280964"/>
            <a:chOff x="10221106" y="4744702"/>
            <a:chExt cx="1280964" cy="128096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9E2FB97-F458-5C91-B7E2-B8D1BD452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21106" y="4744702"/>
              <a:ext cx="1280964" cy="128096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05F47E8-2B78-1E09-92B9-235233AE0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14292" y="5071740"/>
              <a:ext cx="856174" cy="65049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6B63FBB-FFCA-D669-F6B8-66508220067B}"/>
              </a:ext>
            </a:extLst>
          </p:cNvPr>
          <p:cNvGrpSpPr/>
          <p:nvPr/>
        </p:nvGrpSpPr>
        <p:grpSpPr>
          <a:xfrm>
            <a:off x="527050" y="5005295"/>
            <a:ext cx="1280964" cy="1280964"/>
            <a:chOff x="527050" y="5005295"/>
            <a:chExt cx="1280964" cy="128096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C906EE8-8EBA-FCEA-6E54-11CA2DABD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050" y="5005295"/>
              <a:ext cx="1280964" cy="128096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89D9E23-4E0E-255C-A669-66319A851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510" y="5250833"/>
              <a:ext cx="778458" cy="74805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0"/>
            </a:effectLst>
          </p:spPr>
        </p:pic>
      </p:grpSp>
    </p:spTree>
    <p:extLst>
      <p:ext uri="{BB962C8B-B14F-4D97-AF65-F5344CB8AC3E}">
        <p14:creationId xmlns:p14="http://schemas.microsoft.com/office/powerpoint/2010/main" val="3071119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Diagonal Corner of Rectangle 31">
            <a:extLst>
              <a:ext uri="{FF2B5EF4-FFF2-40B4-BE49-F238E27FC236}">
                <a16:creationId xmlns:a16="http://schemas.microsoft.com/office/drawing/2014/main" id="{5FE5473D-3B54-2AA6-3850-236AECE6E160}"/>
              </a:ext>
            </a:extLst>
          </p:cNvPr>
          <p:cNvSpPr/>
          <p:nvPr/>
        </p:nvSpPr>
        <p:spPr>
          <a:xfrm>
            <a:off x="10228874" y="7696834"/>
            <a:ext cx="9044132" cy="21250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EB86C-62D9-64A1-25ED-9753D1A8695F}"/>
              </a:ext>
            </a:extLst>
          </p:cNvPr>
          <p:cNvSpPr txBox="1"/>
          <p:nvPr/>
        </p:nvSpPr>
        <p:spPr>
          <a:xfrm>
            <a:off x="11575074" y="7728925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40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Video</a:t>
            </a:r>
            <a:endParaRPr lang="sr-Latn-RS" sz="4000" dirty="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3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E7B1BE-ECE0-6E9A-292C-658726B8E46D}"/>
              </a:ext>
            </a:extLst>
          </p:cNvPr>
          <p:cNvSpPr txBox="1"/>
          <p:nvPr/>
        </p:nvSpPr>
        <p:spPr>
          <a:xfrm>
            <a:off x="11591897" y="8436811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Koristite video kao privlačno sredstvo za prikaz uticajnog rada, ciljeva i priča o uspešnosti mreže. Podelite ga na različitim platformama da biste dosegli širu publiku.</a:t>
            </a:r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3D1277F5-25F9-27E6-956F-E5CD5434223E}"/>
              </a:ext>
            </a:extLst>
          </p:cNvPr>
          <p:cNvSpPr/>
          <p:nvPr/>
        </p:nvSpPr>
        <p:spPr>
          <a:xfrm>
            <a:off x="10228874" y="5070865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63881D-BBDA-2022-AB17-3780FD21FC17}"/>
              </a:ext>
            </a:extLst>
          </p:cNvPr>
          <p:cNvSpPr txBox="1"/>
          <p:nvPr/>
        </p:nvSpPr>
        <p:spPr>
          <a:xfrm>
            <a:off x="11575074" y="5102956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4000" dirty="0">
                <a:solidFill>
                  <a:srgbClr val="934B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Brošura o uslugama</a:t>
            </a:r>
            <a:endParaRPr lang="sr-Latn-RS" sz="4000" dirty="0">
              <a:solidFill>
                <a:srgbClr val="934B4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3FCF9A-237E-FF5A-92BF-A18ADA9B40D0}"/>
              </a:ext>
            </a:extLst>
          </p:cNvPr>
          <p:cNvSpPr txBox="1"/>
          <p:nvPr/>
        </p:nvSpPr>
        <p:spPr>
          <a:xfrm>
            <a:off x="11591897" y="581084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Distribuirajte našu informativnu brošuru o uslugama, potencijalnim zainteresovanim stranama i partnerima kako biste im pružili detaljan pregled naših usluga i prednosti za klijente.</a:t>
            </a:r>
          </a:p>
        </p:txBody>
      </p:sp>
      <p:sp>
        <p:nvSpPr>
          <p:cNvPr id="26" name="Round Diagonal Corner of Rectangle 25">
            <a:extLst>
              <a:ext uri="{FF2B5EF4-FFF2-40B4-BE49-F238E27FC236}">
                <a16:creationId xmlns:a16="http://schemas.microsoft.com/office/drawing/2014/main" id="{6AE6418C-294C-6EB7-6A06-BA581DC56AD6}"/>
              </a:ext>
            </a:extLst>
          </p:cNvPr>
          <p:cNvSpPr/>
          <p:nvPr/>
        </p:nvSpPr>
        <p:spPr>
          <a:xfrm>
            <a:off x="709736" y="7696835"/>
            <a:ext cx="9044132" cy="21250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349BC-E389-8B2D-6E81-04C15E2536A8}"/>
              </a:ext>
            </a:extLst>
          </p:cNvPr>
          <p:cNvSpPr txBox="1"/>
          <p:nvPr/>
        </p:nvSpPr>
        <p:spPr>
          <a:xfrm>
            <a:off x="2055936" y="7728926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4000" dirty="0">
                <a:solidFill>
                  <a:srgbClr val="FFC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Rol baner</a:t>
            </a:r>
            <a:endParaRPr lang="sr-Latn-RS" sz="4000" dirty="0">
              <a:solidFill>
                <a:srgbClr val="FFC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7C7818-5E10-22CF-CCA8-A59F8DB9013F}"/>
              </a:ext>
            </a:extLst>
          </p:cNvPr>
          <p:cNvSpPr txBox="1"/>
          <p:nvPr/>
        </p:nvSpPr>
        <p:spPr>
          <a:xfrm>
            <a:off x="2072759" y="843681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Prikažite privlačni reklamni rol </a:t>
            </a:r>
            <a:r>
              <a:rPr lang="sr-Latn-R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baner</a:t>
            </a:r>
            <a:r>
              <a:rPr lang="sr-Latn-R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 događajima, konferencijama ili radionicama da biste privukli pažnju i podstaknuli razgovore o </a:t>
            </a:r>
            <a:r>
              <a:rPr lang="sr-Latn-R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EDIH</a:t>
            </a:r>
            <a:r>
              <a:rPr lang="sr-Latn-R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mreži.</a:t>
            </a:r>
          </a:p>
        </p:txBody>
      </p:sp>
      <p:sp>
        <p:nvSpPr>
          <p:cNvPr id="23" name="Round Diagonal Corner of Rectangle 22">
            <a:extLst>
              <a:ext uri="{FF2B5EF4-FFF2-40B4-BE49-F238E27FC236}">
                <a16:creationId xmlns:a16="http://schemas.microsoft.com/office/drawing/2014/main" id="{50E2ED90-ADC5-0D4D-6904-3047DA1B8301}"/>
              </a:ext>
            </a:extLst>
          </p:cNvPr>
          <p:cNvSpPr/>
          <p:nvPr/>
        </p:nvSpPr>
        <p:spPr>
          <a:xfrm>
            <a:off x="709736" y="5045075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9A1BA8-F5B9-81C0-1F79-5D2D04529B48}"/>
              </a:ext>
            </a:extLst>
          </p:cNvPr>
          <p:cNvSpPr txBox="1"/>
          <p:nvPr/>
        </p:nvSpPr>
        <p:spPr>
          <a:xfrm>
            <a:off x="2055936" y="5077166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4000" dirty="0">
                <a:solidFill>
                  <a:srgbClr val="FF5A6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Infografika</a:t>
            </a:r>
            <a:endParaRPr lang="sr-Latn-RS" sz="4000" dirty="0">
              <a:solidFill>
                <a:srgbClr val="FF5A6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1163B7F-F0AB-0CE2-69BD-22718F0B80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sr-Latn-RS" sz="10300" b="1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Komunikacijski materijali</a:t>
            </a:r>
          </a:p>
          <a:p>
            <a:endParaRPr lang="es-ES" sz="18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9276F1-1777-48B7-D42A-6BEB39CE32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851" y="3063875"/>
            <a:ext cx="19126200" cy="1314369"/>
          </a:xfrm>
        </p:spPr>
        <p:txBody>
          <a:bodyPr>
            <a:normAutofit/>
          </a:bodyPr>
          <a:lstStyle/>
          <a:p>
            <a:r>
              <a:rPr lang="sr-Latn-RS" sz="3600" b="0" dirty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Možete efikasno podržati misiju mreže uz pomoć naših sveobuhvatnih komunikacijskih materijala, dizajniranih da vaše napore za promociju budu uticajni i privlačni.</a:t>
            </a:r>
          </a:p>
        </p:txBody>
      </p:sp>
      <p:pic>
        <p:nvPicPr>
          <p:cNvPr id="13" name="Picture 12">
            <a:hlinkClick r:id="rId5"/>
            <a:extLst>
              <a:ext uri="{FF2B5EF4-FFF2-40B4-BE49-F238E27FC236}">
                <a16:creationId xmlns:a16="http://schemas.microsoft.com/office/drawing/2014/main" id="{9971711D-575F-66D8-5C7F-EB3D4BC937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57912" y="5369007"/>
            <a:ext cx="1346200" cy="134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C9D5AA-6AC6-BAC4-EEF8-8C39EB4F1B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57912" y="8061407"/>
            <a:ext cx="1346200" cy="134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7E88AA-C0FA-4A39-658F-3CC7CFFD34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6562" y="8061407"/>
            <a:ext cx="1346200" cy="1346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3B4CBE-5D2C-B9ED-E2A8-7C9F1B339A8C}"/>
              </a:ext>
            </a:extLst>
          </p:cNvPr>
          <p:cNvSpPr txBox="1"/>
          <p:nvPr/>
        </p:nvSpPr>
        <p:spPr>
          <a:xfrm>
            <a:off x="2072759" y="578505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Podelite našu </a:t>
            </a:r>
            <a:r>
              <a:rPr lang="sr-Latn-R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infografiku</a:t>
            </a:r>
            <a:r>
              <a:rPr lang="sr-Latn-R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 svojim kanalima društvenih medija, internet-stranicama ili prezentacijama kako biste jasno i zanimljivo preneli ključne informacije </a:t>
            </a:r>
            <a:r>
              <a:rPr lang="sr-Latn-R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EDIH</a:t>
            </a:r>
            <a:r>
              <a:rPr lang="sr-Latn-R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mreži. </a:t>
            </a:r>
          </a:p>
        </p:txBody>
      </p:sp>
      <p:sp>
        <p:nvSpPr>
          <p:cNvPr id="35" name="CuadroTexto 8">
            <a:extLst>
              <a:ext uri="{FF2B5EF4-FFF2-40B4-BE49-F238E27FC236}">
                <a16:creationId xmlns:a16="http://schemas.microsoft.com/office/drawing/2014/main" id="{B7191FD6-6379-8EB4-2B01-68F847C17AEE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Latn-RS" sz="2000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Pokretanje digitalne transformacije EU</a:t>
            </a:r>
          </a:p>
        </p:txBody>
      </p:sp>
      <p:sp>
        <p:nvSpPr>
          <p:cNvPr id="36" name="CuadroTexto 7">
            <a:extLst>
              <a:ext uri="{FF2B5EF4-FFF2-40B4-BE49-F238E27FC236}">
                <a16:creationId xmlns:a16="http://schemas.microsoft.com/office/drawing/2014/main" id="{3A2B2718-330B-E3F1-B4DB-95646CDC13C7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sz="2000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#EDIH_Mreža</a:t>
            </a:r>
          </a:p>
        </p:txBody>
      </p:sp>
      <p:sp>
        <p:nvSpPr>
          <p:cNvPr id="37" name="CuadroTexto 8">
            <a:extLst>
              <a:ext uri="{FF2B5EF4-FFF2-40B4-BE49-F238E27FC236}">
                <a16:creationId xmlns:a16="http://schemas.microsoft.com/office/drawing/2014/main" id="{B5423546-B999-1003-DA80-E293A53E629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C35BB56E-6FCC-C0AD-8BA0-C31046B18C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1477" y="5369007"/>
            <a:ext cx="1346200" cy="134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19EBF6-06E3-28DB-336C-781A4CCE19B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0588" y="5534026"/>
            <a:ext cx="1035050" cy="1035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5E3ED9-2F96-CBBE-C46F-AA7D8A5CF68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90285" y="5534026"/>
            <a:ext cx="809783" cy="9851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E80AEA-64D2-3FF7-6455-D7EC06102D6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8050" y="8245475"/>
            <a:ext cx="594646" cy="1031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8EAB68-D40A-57C3-883E-BF8DCCB0F2F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180662" y="8217984"/>
            <a:ext cx="1033045" cy="103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81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of Rectangle 6">
            <a:extLst>
              <a:ext uri="{FF2B5EF4-FFF2-40B4-BE49-F238E27FC236}">
                <a16:creationId xmlns:a16="http://schemas.microsoft.com/office/drawing/2014/main" id="{B92B684B-E3E2-564B-5368-83DC66D93913}"/>
              </a:ext>
            </a:extLst>
          </p:cNvPr>
          <p:cNvSpPr/>
          <p:nvPr/>
        </p:nvSpPr>
        <p:spPr>
          <a:xfrm>
            <a:off x="10228874" y="1331047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8" name="Round Diagonal Corner of Rectangle 7">
            <a:extLst>
              <a:ext uri="{FF2B5EF4-FFF2-40B4-BE49-F238E27FC236}">
                <a16:creationId xmlns:a16="http://schemas.microsoft.com/office/drawing/2014/main" id="{42BCC5F5-960D-C701-FAD4-5F45515105CF}"/>
              </a:ext>
            </a:extLst>
          </p:cNvPr>
          <p:cNvSpPr/>
          <p:nvPr/>
        </p:nvSpPr>
        <p:spPr>
          <a:xfrm>
            <a:off x="709736" y="1331048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9" name="Round Diagonal Corner of Rectangle 8">
            <a:extLst>
              <a:ext uri="{FF2B5EF4-FFF2-40B4-BE49-F238E27FC236}">
                <a16:creationId xmlns:a16="http://schemas.microsoft.com/office/drawing/2014/main" id="{3DC93353-1489-BE07-3FC4-6FD53D0C7A51}"/>
              </a:ext>
            </a:extLst>
          </p:cNvPr>
          <p:cNvSpPr/>
          <p:nvPr/>
        </p:nvSpPr>
        <p:spPr>
          <a:xfrm flipH="1">
            <a:off x="541476" y="6581028"/>
            <a:ext cx="9212392" cy="3000651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A18646-8CC9-1652-C1C3-4E266570A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47" y="5892695"/>
            <a:ext cx="1380607" cy="1383918"/>
          </a:xfrm>
          <a:prstGeom prst="rect">
            <a:avLst/>
          </a:prstGeom>
        </p:spPr>
      </p:pic>
      <p:sp>
        <p:nvSpPr>
          <p:cNvPr id="32" name="Round Diagonal Corner of Rectangle 31">
            <a:extLst>
              <a:ext uri="{FF2B5EF4-FFF2-40B4-BE49-F238E27FC236}">
                <a16:creationId xmlns:a16="http://schemas.microsoft.com/office/drawing/2014/main" id="{5FE5473D-3B54-2AA6-3850-236AECE6E160}"/>
              </a:ext>
            </a:extLst>
          </p:cNvPr>
          <p:cNvSpPr/>
          <p:nvPr/>
        </p:nvSpPr>
        <p:spPr>
          <a:xfrm>
            <a:off x="10228874" y="3883747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EB86C-62D9-64A1-25ED-9753D1A8695F}"/>
              </a:ext>
            </a:extLst>
          </p:cNvPr>
          <p:cNvSpPr txBox="1"/>
          <p:nvPr/>
        </p:nvSpPr>
        <p:spPr>
          <a:xfrm>
            <a:off x="11575074" y="3915838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40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Pozadina za onlajn sastanke</a:t>
            </a:r>
            <a:endParaRPr lang="sr-Latn-RS" sz="4000" dirty="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E7B1BE-ECE0-6E9A-292C-658726B8E46D}"/>
              </a:ext>
            </a:extLst>
          </p:cNvPr>
          <p:cNvSpPr txBox="1"/>
          <p:nvPr/>
        </p:nvSpPr>
        <p:spPr>
          <a:xfrm>
            <a:off x="11591897" y="4623724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196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Tokom </a:t>
            </a:r>
            <a:r>
              <a:rPr lang="sr-Latn-RS" sz="196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vebinara</a:t>
            </a:r>
            <a:r>
              <a:rPr lang="sr-Latn-RS" sz="196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ili virtuelnih sastanaka, postavite teren za diskusije o mreži koristeći našu prilagođenu pozadinu za onlajn sastanke.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63881D-BBDA-2022-AB17-3780FD21FC17}"/>
              </a:ext>
            </a:extLst>
          </p:cNvPr>
          <p:cNvSpPr txBox="1"/>
          <p:nvPr/>
        </p:nvSpPr>
        <p:spPr>
          <a:xfrm>
            <a:off x="11575074" y="1463675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4000" dirty="0">
                <a:solidFill>
                  <a:srgbClr val="934B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 baner</a:t>
            </a:r>
            <a:endParaRPr lang="sr-Latn-RS" sz="4000" dirty="0">
              <a:solidFill>
                <a:srgbClr val="934B4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3FCF9A-237E-FF5A-92BF-A18ADA9B40D0}"/>
              </a:ext>
            </a:extLst>
          </p:cNvPr>
          <p:cNvSpPr txBox="1"/>
          <p:nvPr/>
        </p:nvSpPr>
        <p:spPr>
          <a:xfrm>
            <a:off x="11591897" y="2171561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196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Povećajte vidljivost mreže i podržite njenu misiju dodavanjem našeg </a:t>
            </a:r>
            <a:r>
              <a:rPr lang="sr-Latn-RS" sz="196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banera</a:t>
            </a:r>
            <a:r>
              <a:rPr lang="sr-Latn-RS" sz="196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 vašu internet-stranicu. </a:t>
            </a:r>
          </a:p>
        </p:txBody>
      </p:sp>
      <p:sp>
        <p:nvSpPr>
          <p:cNvPr id="26" name="Round Diagonal Corner of Rectangle 25">
            <a:extLst>
              <a:ext uri="{FF2B5EF4-FFF2-40B4-BE49-F238E27FC236}">
                <a16:creationId xmlns:a16="http://schemas.microsoft.com/office/drawing/2014/main" id="{6AE6418C-294C-6EB7-6A06-BA581DC56AD6}"/>
              </a:ext>
            </a:extLst>
          </p:cNvPr>
          <p:cNvSpPr/>
          <p:nvPr/>
        </p:nvSpPr>
        <p:spPr>
          <a:xfrm>
            <a:off x="709736" y="3883748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349BC-E389-8B2D-6E81-04C15E2536A8}"/>
              </a:ext>
            </a:extLst>
          </p:cNvPr>
          <p:cNvSpPr txBox="1"/>
          <p:nvPr/>
        </p:nvSpPr>
        <p:spPr>
          <a:xfrm>
            <a:off x="2055936" y="3915839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4000" dirty="0">
                <a:solidFill>
                  <a:srgbClr val="FFC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Baner za e-poštu</a:t>
            </a:r>
            <a:endParaRPr lang="sr-Latn-RS" sz="4000" dirty="0">
              <a:solidFill>
                <a:srgbClr val="FFC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7C7818-5E10-22CF-CCA8-A59F8DB9013F}"/>
              </a:ext>
            </a:extLst>
          </p:cNvPr>
          <p:cNvSpPr txBox="1"/>
          <p:nvPr/>
        </p:nvSpPr>
        <p:spPr>
          <a:xfrm>
            <a:off x="2072759" y="4623725"/>
            <a:ext cx="7233625" cy="9925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1950" dirty="0">
                <a:latin typeface="Arial"/>
                <a:cs typeface="Arial"/>
              </a:rPr>
              <a:t>Uključite ovaj </a:t>
            </a:r>
            <a:r>
              <a:rPr lang="sr-Latn-RS" sz="1950" dirty="0" err="1">
                <a:latin typeface="Arial"/>
                <a:cs typeface="Arial"/>
              </a:rPr>
              <a:t>baner</a:t>
            </a:r>
            <a:r>
              <a:rPr lang="sr-Latn-RS" sz="1950" dirty="0">
                <a:latin typeface="Arial"/>
                <a:cs typeface="Arial"/>
              </a:rPr>
              <a:t> u svoje potpise e-pošte ili biltene kako biste </a:t>
            </a:r>
            <a:r>
              <a:rPr lang="sr-Latn-RS" sz="1950" dirty="0" err="1">
                <a:latin typeface="Arial"/>
                <a:cs typeface="Arial"/>
              </a:rPr>
              <a:t>EDIH</a:t>
            </a:r>
            <a:r>
              <a:rPr lang="sr-Latn-RS" sz="1950" dirty="0">
                <a:latin typeface="Arial"/>
                <a:cs typeface="Arial"/>
              </a:rPr>
              <a:t> mrežu imali na prvom mestu u svesti vaših profesionalnih kontakata.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9A1BA8-F5B9-81C0-1F79-5D2D04529B48}"/>
              </a:ext>
            </a:extLst>
          </p:cNvPr>
          <p:cNvSpPr txBox="1"/>
          <p:nvPr/>
        </p:nvSpPr>
        <p:spPr>
          <a:xfrm>
            <a:off x="2055936" y="1485403"/>
            <a:ext cx="7697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4000" dirty="0">
                <a:solidFill>
                  <a:srgbClr val="FF5A6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Objave na društvenim medijima</a:t>
            </a:r>
            <a:endParaRPr lang="sr-Latn-RS" sz="4000" dirty="0">
              <a:solidFill>
                <a:srgbClr val="FF5A6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5BB56E-6FCC-C0AD-8BA0-C31046B18C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477" y="1708320"/>
            <a:ext cx="1346200" cy="1346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71711D-575F-66D8-5C7F-EB3D4BC937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57912" y="1708320"/>
            <a:ext cx="1346200" cy="134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C9D5AA-6AC6-BAC4-EEF8-8C39EB4F1B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57912" y="4248320"/>
            <a:ext cx="1346200" cy="134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7E88AA-C0FA-4A39-658F-3CC7CFFD346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562" y="4248320"/>
            <a:ext cx="1346200" cy="1346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3B4CBE-5D2C-B9ED-E2A8-7C9F1B339A8C}"/>
              </a:ext>
            </a:extLst>
          </p:cNvPr>
          <p:cNvSpPr txBox="1"/>
          <p:nvPr/>
        </p:nvSpPr>
        <p:spPr>
          <a:xfrm>
            <a:off x="2072759" y="2193289"/>
            <a:ext cx="7520846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196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Uštedite vreme i trud koristeći naše uzorke objava na društvenim medijima. Ove objave su dizajnirane da privlače pažnju i da ih možete deliti, što vam olakšava da širite vest o mreži.</a:t>
            </a:r>
          </a:p>
        </p:txBody>
      </p:sp>
      <p:sp>
        <p:nvSpPr>
          <p:cNvPr id="35" name="CuadroTexto 8">
            <a:extLst>
              <a:ext uri="{FF2B5EF4-FFF2-40B4-BE49-F238E27FC236}">
                <a16:creationId xmlns:a16="http://schemas.microsoft.com/office/drawing/2014/main" id="{B7191FD6-6379-8EB4-2B01-68F847C17AEE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Latn-RS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Pokretanje digitalne transformacije EU</a:t>
            </a:r>
          </a:p>
        </p:txBody>
      </p:sp>
      <p:sp>
        <p:nvSpPr>
          <p:cNvPr id="36" name="CuadroTexto 7">
            <a:extLst>
              <a:ext uri="{FF2B5EF4-FFF2-40B4-BE49-F238E27FC236}">
                <a16:creationId xmlns:a16="http://schemas.microsoft.com/office/drawing/2014/main" id="{3A2B2718-330B-E3F1-B4DB-95646CDC13C7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#EDIH_Mreža</a:t>
            </a:r>
          </a:p>
        </p:txBody>
      </p:sp>
      <p:sp>
        <p:nvSpPr>
          <p:cNvPr id="37" name="CuadroTexto 8">
            <a:extLst>
              <a:ext uri="{FF2B5EF4-FFF2-40B4-BE49-F238E27FC236}">
                <a16:creationId xmlns:a16="http://schemas.microsoft.com/office/drawing/2014/main" id="{B5423546-B999-1003-DA80-E293A53E629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3C7FDF-B385-E793-D4A3-B4A4EC5D96B0}"/>
              </a:ext>
            </a:extLst>
          </p:cNvPr>
          <p:cNvSpPr txBox="1"/>
          <p:nvPr/>
        </p:nvSpPr>
        <p:spPr>
          <a:xfrm>
            <a:off x="1216694" y="6948128"/>
            <a:ext cx="829093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sr-Latn-RS" sz="2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 ovim materijalima koji su vam na raspolaganju, možete igrati ključnu ulogu u jačanju poruke i uticaja </a:t>
            </a:r>
            <a:r>
              <a:rPr lang="sr-Latn-RS" sz="28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EDIH</a:t>
            </a:r>
            <a:r>
              <a:rPr lang="sr-Latn-RS" sz="2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mreže. Vaše učešće kao multiplikatora će pomoći da se ubrza digitalna transformacija, inovacije i rast širom Evropske unije. </a:t>
            </a:r>
          </a:p>
        </p:txBody>
      </p:sp>
      <p:sp>
        <p:nvSpPr>
          <p:cNvPr id="85" name="Round Same-side Corner of Rectangle 84">
            <a:extLst>
              <a:ext uri="{FF2B5EF4-FFF2-40B4-BE49-F238E27FC236}">
                <a16:creationId xmlns:a16="http://schemas.microsoft.com/office/drawing/2014/main" id="{ADD83E7D-3083-15E6-AD41-288E9F39A85F}"/>
              </a:ext>
            </a:extLst>
          </p:cNvPr>
          <p:cNvSpPr/>
          <p:nvPr/>
        </p:nvSpPr>
        <p:spPr>
          <a:xfrm rot="16200000">
            <a:off x="14016860" y="4330773"/>
            <a:ext cx="1032637" cy="7979260"/>
          </a:xfrm>
          <a:prstGeom prst="round2SameRect">
            <a:avLst/>
          </a:prstGeom>
          <a:solidFill>
            <a:srgbClr val="F8F5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BE6760BC-37B6-395F-7528-F203FE4C62A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460761" y="8985389"/>
            <a:ext cx="2580358" cy="707886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013CC013-3DED-E918-00D9-486713B2C0D7}"/>
              </a:ext>
            </a:extLst>
          </p:cNvPr>
          <p:cNvSpPr txBox="1"/>
          <p:nvPr/>
        </p:nvSpPr>
        <p:spPr>
          <a:xfrm>
            <a:off x="11637987" y="7942023"/>
            <a:ext cx="68848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200" dirty="0">
                <a:latin typeface="Arial" panose="020B0604020202020204" pitchFamily="34" charset="0"/>
                <a:cs typeface="Arial" panose="020B0604020202020204" pitchFamily="34" charset="0"/>
              </a:rPr>
              <a:t>Ako vam je potreban savet ili imate pitanja u vezi sa ovim kompletom alata, kontaktirajte nas na: </a:t>
            </a:r>
            <a:r>
              <a:rPr lang="sr-Latn-RS" sz="2200" dirty="0" err="1">
                <a:latin typeface="Arial" panose="020B0604020202020204" pitchFamily="34" charset="0"/>
                <a:cs typeface="Arial" panose="020B0604020202020204" pitchFamily="34" charset="0"/>
                <a:hlinkClick r:id="rId17"/>
              </a:rPr>
              <a:t>info@edihnetwork.eu</a:t>
            </a:r>
            <a:endParaRPr lang="sr-Latn-RS" sz="2200" dirty="0">
              <a:latin typeface="Arial" panose="020B0604020202020204" pitchFamily="34" charset="0"/>
              <a:cs typeface="Arial" panose="020B0604020202020204" pitchFamily="34" charset="0"/>
              <a:hlinkClick r:id="rId17"/>
            </a:endParaRPr>
          </a:p>
        </p:txBody>
      </p:sp>
      <p:sp>
        <p:nvSpPr>
          <p:cNvPr id="91" name="Round Same-side Corner of Rectangle 90">
            <a:extLst>
              <a:ext uri="{FF2B5EF4-FFF2-40B4-BE49-F238E27FC236}">
                <a16:creationId xmlns:a16="http://schemas.microsoft.com/office/drawing/2014/main" id="{37E0362B-F276-CE50-F0A8-95B00A0E07D4}"/>
              </a:ext>
            </a:extLst>
          </p:cNvPr>
          <p:cNvSpPr/>
          <p:nvPr/>
        </p:nvSpPr>
        <p:spPr>
          <a:xfrm rot="16200000">
            <a:off x="14266741" y="3970863"/>
            <a:ext cx="647991" cy="6782777"/>
          </a:xfrm>
          <a:prstGeom prst="round2SameRect">
            <a:avLst>
              <a:gd name="adj1" fmla="val 50000"/>
              <a:gd name="adj2" fmla="val 46440"/>
            </a:avLst>
          </a:prstGeom>
          <a:solidFill>
            <a:srgbClr val="006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23D2F4B-685F-70BE-1B03-D35CF4D66FFA}"/>
              </a:ext>
            </a:extLst>
          </p:cNvPr>
          <p:cNvSpPr txBox="1"/>
          <p:nvPr/>
        </p:nvSpPr>
        <p:spPr>
          <a:xfrm>
            <a:off x="11508095" y="6970940"/>
            <a:ext cx="6164498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sr-Latn-RS" sz="4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Želimo da čujemo od vas!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00B3EF-9279-CA4A-94C6-6DCE0A99B39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3057" y="1872500"/>
            <a:ext cx="1048178" cy="10132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B2AB1C-75B8-87E9-1A4C-D41431BF00E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7086" y="4385585"/>
            <a:ext cx="939215" cy="9503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D7C869-32E8-C9C7-2F09-6FE465D1382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37538" y="1954002"/>
            <a:ext cx="1097826" cy="8050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297F9F-518B-A1F8-5D6E-BC21401682C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208238" y="4413302"/>
            <a:ext cx="1027126" cy="102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56480"/>
      </p:ext>
    </p:extLst>
  </p:cSld>
  <p:clrMapOvr>
    <a:masterClrMapping/>
  </p:clrMapOvr>
</p:sld>
</file>

<file path=ppt/theme/theme1.xml><?xml version="1.0" encoding="utf-8"?>
<a:theme xmlns:a="http://schemas.openxmlformats.org/drawingml/2006/main" name="Blue Background">
  <a:themeElements>
    <a:clrScheme name="EDIH">
      <a:dk1>
        <a:srgbClr val="000000"/>
      </a:dk1>
      <a:lt1>
        <a:srgbClr val="F6EFEB"/>
      </a:lt1>
      <a:dk2>
        <a:srgbClr val="000000"/>
      </a:dk2>
      <a:lt2>
        <a:srgbClr val="F7F6F1"/>
      </a:lt2>
      <a:accent1>
        <a:srgbClr val="FF5A63"/>
      </a:accent1>
      <a:accent2>
        <a:srgbClr val="0064FF"/>
      </a:accent2>
      <a:accent3>
        <a:srgbClr val="FFCF00"/>
      </a:accent3>
      <a:accent4>
        <a:srgbClr val="934B4F"/>
      </a:accent4>
      <a:accent5>
        <a:srgbClr val="8EA2AC"/>
      </a:accent5>
      <a:accent6>
        <a:srgbClr val="4E0E00"/>
      </a:accent6>
      <a:hlink>
        <a:srgbClr val="0064FF"/>
      </a:hlink>
      <a:folHlink>
        <a:srgbClr val="FFCF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mag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20D94BF79903409A44EFD8C6ED4DE5" ma:contentTypeVersion="16" ma:contentTypeDescription="Crée un document." ma:contentTypeScope="" ma:versionID="c6746d1e52f33582671a2e5db4917b3d">
  <xsd:schema xmlns:xsd="http://www.w3.org/2001/XMLSchema" xmlns:xs="http://www.w3.org/2001/XMLSchema" xmlns:p="http://schemas.microsoft.com/office/2006/metadata/properties" xmlns:ns2="fb6c068c-bc2d-4620-b517-6a4d82a7e161" xmlns:ns3="604b4288-15a6-4b36-801c-a9875e40b072" targetNamespace="http://schemas.microsoft.com/office/2006/metadata/properties" ma:root="true" ma:fieldsID="59e4dad0fc5ac14b823fb1eb8aecf34f" ns2:_="" ns3:_="">
    <xsd:import namespace="fb6c068c-bc2d-4620-b517-6a4d82a7e161"/>
    <xsd:import namespace="604b4288-15a6-4b36-801c-a9875e40b0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6c068c-bc2d-4620-b517-6a4d82a7e1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4b4288-15a6-4b36-801c-a9875e40b07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7641ba8-07ce-462e-98b3-ee815b0068f9}" ma:internalName="TaxCatchAll" ma:showField="CatchAllData" ma:web="604b4288-15a6-4b36-801c-a9875e40b0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4b4288-15a6-4b36-801c-a9875e40b072" xsi:nil="true"/>
    <lcf76f155ced4ddcb4097134ff3c332f xmlns="fb6c068c-bc2d-4620-b517-6a4d82a7e16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84EC0E-0D4A-4028-B8D4-F6F2FBDE2B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6c068c-bc2d-4620-b517-6a4d82a7e161"/>
    <ds:schemaRef ds:uri="604b4288-15a6-4b36-801c-a9875e40b0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1C816D-FD5D-4E38-A8F5-9437607A4DFF}">
  <ds:schemaRefs>
    <ds:schemaRef ds:uri="http://purl.org/dc/elements/1.1/"/>
    <ds:schemaRef ds:uri="http://schemas.microsoft.com/office/2006/metadata/properties"/>
    <ds:schemaRef ds:uri="fb6c068c-bc2d-4620-b517-6a4d82a7e161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604b4288-15a6-4b36-801c-a9875e40b07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0ABB390-BC27-4D5B-8DEB-8804567FF4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2647</TotalTime>
  <Words>739</Words>
  <Application>Microsoft Office PowerPoint</Application>
  <PresentationFormat>Custom</PresentationFormat>
  <Paragraphs>51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EC Square Sans Pro</vt:lpstr>
      <vt:lpstr>Calibri</vt:lpstr>
      <vt:lpstr>Arial</vt:lpstr>
      <vt:lpstr>Times New Roman</vt:lpstr>
      <vt:lpstr>Blue Background</vt:lpstr>
      <vt:lpstr>Image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V5_PPT</dc:title>
  <dc:subject/>
  <dc:creator/>
  <cp:keywords/>
  <dc:description/>
  <cp:lastModifiedBy>GKOURMA Adriana</cp:lastModifiedBy>
  <cp:revision>47</cp:revision>
  <dcterms:created xsi:type="dcterms:W3CDTF">2022-09-13T15:48:24Z</dcterms:created>
  <dcterms:modified xsi:type="dcterms:W3CDTF">2024-04-01T12:16:06Z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2022-09-13T10:00:00Z</vt:filetime>
  </property>
  <property fmtid="{D5CDD505-2E9C-101B-9397-08002B2CF9AE}" pid="3" name="Creator">
    <vt:lpwstr>Adobe Illustrator 26.5 (Macintosh)</vt:lpwstr>
  </property>
  <property fmtid="{D5CDD505-2E9C-101B-9397-08002B2CF9AE}" pid="4" name="LastSaved">
    <vt:filetime>2022-09-13T10:00:00Z</vt:filetime>
  </property>
  <property fmtid="{D5CDD505-2E9C-101B-9397-08002B2CF9AE}" pid="5" name="MSIP_Label_6bd9ddd1-4d20-43f6-abfa-fc3c07406f94_Enabled">
    <vt:lpwstr>true</vt:lpwstr>
  </property>
  <property fmtid="{D5CDD505-2E9C-101B-9397-08002B2CF9AE}" pid="6" name="MSIP_Label_6bd9ddd1-4d20-43f6-abfa-fc3c07406f94_SetDate">
    <vt:lpwstr>2023-11-20T13:27:41Z</vt:lpwstr>
  </property>
  <property fmtid="{D5CDD505-2E9C-101B-9397-08002B2CF9AE}" pid="7" name="MSIP_Label_6bd9ddd1-4d20-43f6-abfa-fc3c07406f94_Method">
    <vt:lpwstr>Standard</vt:lpwstr>
  </property>
  <property fmtid="{D5CDD505-2E9C-101B-9397-08002B2CF9AE}" pid="8" name="MSIP_Label_6bd9ddd1-4d20-43f6-abfa-fc3c07406f94_Name">
    <vt:lpwstr>Commission Use</vt:lpwstr>
  </property>
  <property fmtid="{D5CDD505-2E9C-101B-9397-08002B2CF9AE}" pid="9" name="MSIP_Label_6bd9ddd1-4d20-43f6-abfa-fc3c07406f94_SiteId">
    <vt:lpwstr>b24c8b06-522c-46fe-9080-70926f8dddb1</vt:lpwstr>
  </property>
  <property fmtid="{D5CDD505-2E9C-101B-9397-08002B2CF9AE}" pid="10" name="MSIP_Label_6bd9ddd1-4d20-43f6-abfa-fc3c07406f94_ActionId">
    <vt:lpwstr>029120d2-997a-49d4-8380-b58b4682d0e7</vt:lpwstr>
  </property>
  <property fmtid="{D5CDD505-2E9C-101B-9397-08002B2CF9AE}" pid="11" name="MSIP_Label_6bd9ddd1-4d20-43f6-abfa-fc3c07406f94_ContentBits">
    <vt:lpwstr>0</vt:lpwstr>
  </property>
  <property fmtid="{D5CDD505-2E9C-101B-9397-08002B2CF9AE}" pid="12" name="ContentTypeId">
    <vt:lpwstr>0x010100D920D94BF79903409A44EFD8C6ED4DE5</vt:lpwstr>
  </property>
  <property fmtid="{D5CDD505-2E9C-101B-9397-08002B2CF9AE}" pid="13" name="MediaServiceImageTags">
    <vt:lpwstr/>
  </property>
</Properties>
</file>