
<file path=[Content_Types].xml><?xml version="1.0" encoding="utf-8"?>
<Types xmlns="http://schemas.openxmlformats.org/package/2006/content-types">
  <Default Extension="emf" ContentType="image/x-emf"/>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6" r:id="rId4"/>
    <p:sldMasterId id="2147483672" r:id="rId5"/>
  </p:sldMasterIdLst>
  <p:notesMasterIdLst>
    <p:notesMasterId r:id="rId11"/>
  </p:notesMasterIdLst>
  <p:handoutMasterIdLst>
    <p:handoutMasterId r:id="rId12"/>
  </p:handoutMasterIdLst>
  <p:sldIdLst>
    <p:sldId id="325" r:id="rId6"/>
    <p:sldId id="278" r:id="rId7"/>
    <p:sldId id="279" r:id="rId8"/>
    <p:sldId id="270" r:id="rId9"/>
    <p:sldId id="280" r:id="rId10"/>
  </p:sldIdLst>
  <p:sldSz cx="20104100" cy="11309350"/>
  <p:notesSz cx="20104100" cy="11309350"/>
  <p:embeddedFontLst>
    <p:embeddedFont>
      <p:font typeface="EC Square Sans Pro" panose="020B0506040000020004" charset="0"/>
      <p:regular r:id="rId13"/>
      <p:bold r:id="rId14"/>
      <p:italic r:id="rId15"/>
      <p:boldItalic r:id="rId16"/>
    </p:embeddedFont>
  </p:embeddedFontLst>
  <p:defaultTextStyle>
    <a:defPPr>
      <a:defRPr lang="es-ES"/>
    </a:defPPr>
    <a:lvl1pPr marL="0" algn="l" defTabSz="914265" rtl="0" eaLnBrk="1" latinLnBrk="0" hangingPunct="1">
      <a:defRPr sz="1800" kern="1200">
        <a:solidFill>
          <a:schemeClr val="tx1"/>
        </a:solidFill>
        <a:latin typeface="+mn-lt"/>
        <a:ea typeface="+mn-ea"/>
        <a:cs typeface="+mn-cs"/>
      </a:defRPr>
    </a:lvl1pPr>
    <a:lvl2pPr marL="457133" algn="l" defTabSz="914265" rtl="0" eaLnBrk="1" latinLnBrk="0" hangingPunct="1">
      <a:defRPr sz="1800" kern="1200">
        <a:solidFill>
          <a:schemeClr val="tx1"/>
        </a:solidFill>
        <a:latin typeface="+mn-lt"/>
        <a:ea typeface="+mn-ea"/>
        <a:cs typeface="+mn-cs"/>
      </a:defRPr>
    </a:lvl2pPr>
    <a:lvl3pPr marL="914265" algn="l" defTabSz="914265" rtl="0" eaLnBrk="1" latinLnBrk="0" hangingPunct="1">
      <a:defRPr sz="1800" kern="1200">
        <a:solidFill>
          <a:schemeClr val="tx1"/>
        </a:solidFill>
        <a:latin typeface="+mn-lt"/>
        <a:ea typeface="+mn-ea"/>
        <a:cs typeface="+mn-cs"/>
      </a:defRPr>
    </a:lvl3pPr>
    <a:lvl4pPr marL="1371398" algn="l" defTabSz="914265" rtl="0" eaLnBrk="1" latinLnBrk="0" hangingPunct="1">
      <a:defRPr sz="1800" kern="1200">
        <a:solidFill>
          <a:schemeClr val="tx1"/>
        </a:solidFill>
        <a:latin typeface="+mn-lt"/>
        <a:ea typeface="+mn-ea"/>
        <a:cs typeface="+mn-cs"/>
      </a:defRPr>
    </a:lvl4pPr>
    <a:lvl5pPr marL="1828531" algn="l" defTabSz="914265" rtl="0" eaLnBrk="1" latinLnBrk="0" hangingPunct="1">
      <a:defRPr sz="1800" kern="1200">
        <a:solidFill>
          <a:schemeClr val="tx1"/>
        </a:solidFill>
        <a:latin typeface="+mn-lt"/>
        <a:ea typeface="+mn-ea"/>
        <a:cs typeface="+mn-cs"/>
      </a:defRPr>
    </a:lvl5pPr>
    <a:lvl6pPr marL="2285664" algn="l" defTabSz="914265" rtl="0" eaLnBrk="1" latinLnBrk="0" hangingPunct="1">
      <a:defRPr sz="1800" kern="1200">
        <a:solidFill>
          <a:schemeClr val="tx1"/>
        </a:solidFill>
        <a:latin typeface="+mn-lt"/>
        <a:ea typeface="+mn-ea"/>
        <a:cs typeface="+mn-cs"/>
      </a:defRPr>
    </a:lvl6pPr>
    <a:lvl7pPr marL="2742795" algn="l" defTabSz="914265" rtl="0" eaLnBrk="1" latinLnBrk="0" hangingPunct="1">
      <a:defRPr sz="1800" kern="1200">
        <a:solidFill>
          <a:schemeClr val="tx1"/>
        </a:solidFill>
        <a:latin typeface="+mn-lt"/>
        <a:ea typeface="+mn-ea"/>
        <a:cs typeface="+mn-cs"/>
      </a:defRPr>
    </a:lvl7pPr>
    <a:lvl8pPr marL="3199928" algn="l" defTabSz="914265" rtl="0" eaLnBrk="1" latinLnBrk="0" hangingPunct="1">
      <a:defRPr sz="1800" kern="1200">
        <a:solidFill>
          <a:schemeClr val="tx1"/>
        </a:solidFill>
        <a:latin typeface="+mn-lt"/>
        <a:ea typeface="+mn-ea"/>
        <a:cs typeface="+mn-cs"/>
      </a:defRPr>
    </a:lvl8pPr>
    <a:lvl9pPr marL="3657061" algn="l" defTabSz="914265"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C3F4224-3D4E-1A40-9026-1CEF33E1F000}">
          <p14:sldIdLst>
            <p14:sldId id="325"/>
            <p14:sldId id="278"/>
            <p14:sldId id="279"/>
            <p14:sldId id="270"/>
            <p14:sldId id="280"/>
          </p14:sldIdLst>
        </p14:section>
      </p14:sectionLst>
    </p:ext>
    <p:ext uri="{EFAFB233-063F-42B5-8137-9DF3F51BA10A}">
      <p15:sldGuideLst xmlns:p15="http://schemas.microsoft.com/office/powerpoint/2012/main">
        <p15:guide id="1" orient="horz" pos="6826" userDrawn="1">
          <p15:clr>
            <a:srgbClr val="A4A3A4"/>
          </p15:clr>
        </p15:guide>
        <p15:guide id="2" pos="332" userDrawn="1">
          <p15:clr>
            <a:srgbClr val="A4A3A4"/>
          </p15:clr>
        </p15:guide>
        <p15:guide id="3" pos="12332" userDrawn="1">
          <p15:clr>
            <a:srgbClr val="A4A3A4"/>
          </p15:clr>
        </p15:guide>
        <p15:guide id="4" pos="1292" userDrawn="1">
          <p15:clr>
            <a:srgbClr val="A4A3A4"/>
          </p15:clr>
        </p15:guide>
        <p15:guide id="5" orient="horz" pos="4330" userDrawn="1">
          <p15:clr>
            <a:srgbClr val="A4A3A4"/>
          </p15:clr>
        </p15:guide>
        <p15:guide id="6" pos="172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55A4357-2DA9-7DC9-3840-25A5A1D03555}" name="KENEHAN Mairead (CNECT)" initials="KM(" userId="S::Mairead.KENEHAN@ec.europa.eu::631832d6-b52f-42e8-bd0c-0d7de53353bb" providerId="AD"/>
  <p188:author id="{AD5F229B-458F-EFBA-55B2-72778008B977}" name="GKOURMA Adriana" initials="GA" userId="S::agkourma@netcompany.com::6c1bde2e-c56c-4733-9819-bee0f5f6d3a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F00"/>
    <a:srgbClr val="934B4F"/>
    <a:srgbClr val="FF5A63"/>
    <a:srgbClr val="FFFEFB"/>
    <a:srgbClr val="0068FF"/>
    <a:srgbClr val="F8F5F1"/>
    <a:srgbClr val="F8F6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FCECBC5-4862-4F27-9BC5-31B16B6426FF}" v="1" dt="2024-04-01T12:16:33.637"/>
    <p1510:client id="{A6D52E7C-9434-4361-B0C3-B321CF6B400C}" v="12" dt="2024-04-01T13:59:32.100"/>
    <p1510:client id="{C5B4ED39-6662-A87C-88F7-41B15294724C}" v="5" vWet="6" dt="2024-04-01T07:23:30.984"/>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0" autoAdjust="0"/>
    <p:restoredTop sz="86055" autoAdjust="0"/>
  </p:normalViewPr>
  <p:slideViewPr>
    <p:cSldViewPr>
      <p:cViewPr varScale="1">
        <p:scale>
          <a:sx n="43" d="100"/>
          <a:sy n="43" d="100"/>
        </p:scale>
        <p:origin x="1531" y="58"/>
      </p:cViewPr>
      <p:guideLst>
        <p:guide orient="horz" pos="6826"/>
        <p:guide pos="332"/>
        <p:guide pos="12332"/>
        <p:guide pos="1292"/>
        <p:guide orient="horz" pos="4330"/>
        <p:guide pos="1724"/>
      </p:guideLst>
    </p:cSldViewPr>
  </p:slideViewPr>
  <p:notesTextViewPr>
    <p:cViewPr>
      <p:scale>
        <a:sx n="100" d="100"/>
        <a:sy n="100" d="100"/>
      </p:scale>
      <p:origin x="0" y="0"/>
    </p:cViewPr>
  </p:notesTextViewPr>
  <p:sorterViewPr>
    <p:cViewPr>
      <p:scale>
        <a:sx n="80" d="100"/>
        <a:sy n="80" d="100"/>
      </p:scale>
      <p:origin x="0" y="0"/>
    </p:cViewPr>
  </p:sorterViewPr>
  <p:notesViewPr>
    <p:cSldViewPr showGuides="1">
      <p:cViewPr varScale="1">
        <p:scale>
          <a:sx n="78" d="100"/>
          <a:sy n="78" d="100"/>
        </p:scale>
        <p:origin x="272"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font" Target="fonts/font1.fntdata"/><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handoutMaster" Target="handoutMasters/handoutMaster1.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font" Target="fonts/font4.fntdata"/><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font" Target="fonts/font3.fntdata"/><Relationship Id="rId23" Type="http://schemas.microsoft.com/office/2018/10/relationships/authors" Target="authors.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font" Target="fonts/font2.fntdata"/><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MPROPOULOU Anna" userId="S::alampro@netcompany.com::83b4f371-e610-4fc2-be37-eba1beaf4cee" providerId="AD" clId="Web-{C5B4ED39-6662-A87C-88F7-41B15294724C}"/>
    <pc:docChg chg="modSld">
      <pc:chgData name="LAMPROPOULOU Anna" userId="S::alampro@netcompany.com::83b4f371-e610-4fc2-be37-eba1beaf4cee" providerId="AD" clId="Web-{C5B4ED39-6662-A87C-88F7-41B15294724C}" dt="2024-04-01T07:23:22.359" v="1" actId="20577"/>
      <pc:docMkLst>
        <pc:docMk/>
      </pc:docMkLst>
      <pc:sldChg chg="modSp">
        <pc:chgData name="LAMPROPOULOU Anna" userId="S::alampro@netcompany.com::83b4f371-e610-4fc2-be37-eba1beaf4cee" providerId="AD" clId="Web-{C5B4ED39-6662-A87C-88F7-41B15294724C}" dt="2024-04-01T07:23:22.359" v="1" actId="20577"/>
        <pc:sldMkLst>
          <pc:docMk/>
          <pc:sldMk cId="1620281344" sldId="270"/>
        </pc:sldMkLst>
        <pc:spChg chg="mod">
          <ac:chgData name="LAMPROPOULOU Anna" userId="S::alampro@netcompany.com::83b4f371-e610-4fc2-be37-eba1beaf4cee" providerId="AD" clId="Web-{C5B4ED39-6662-A87C-88F7-41B15294724C}" dt="2024-04-01T07:22:51.827" v="0" actId="20577"/>
          <ac:spMkLst>
            <pc:docMk/>
            <pc:sldMk cId="1620281344" sldId="270"/>
            <ac:spMk id="27" creationId="{AA0349BC-E389-8B2D-6E81-04C15E2536A8}"/>
          </ac:spMkLst>
        </pc:spChg>
        <pc:spChg chg="mod">
          <ac:chgData name="LAMPROPOULOU Anna" userId="S::alampro@netcompany.com::83b4f371-e610-4fc2-be37-eba1beaf4cee" providerId="AD" clId="Web-{C5B4ED39-6662-A87C-88F7-41B15294724C}" dt="2024-04-01T07:23:22.359" v="1" actId="20577"/>
          <ac:spMkLst>
            <pc:docMk/>
            <pc:sldMk cId="1620281344" sldId="270"/>
            <ac:spMk id="30" creationId="{D163881D-BBDA-2022-AB17-3780FD21FC17}"/>
          </ac:spMkLst>
        </pc:spChg>
      </pc:sldChg>
    </pc:docChg>
  </pc:docChgLst>
  <pc:docChgLst>
    <pc:chgData name="GKOURMA Adriana" userId="6c1bde2e-c56c-4733-9819-bee0f5f6d3a6" providerId="ADAL" clId="{8FCECBC5-4862-4F27-9BC5-31B16B6426FF}"/>
    <pc:docChg chg="modSld">
      <pc:chgData name="GKOURMA Adriana" userId="6c1bde2e-c56c-4733-9819-bee0f5f6d3a6" providerId="ADAL" clId="{8FCECBC5-4862-4F27-9BC5-31B16B6426FF}" dt="2024-04-01T12:16:33.637" v="0" actId="20577"/>
      <pc:docMkLst>
        <pc:docMk/>
      </pc:docMkLst>
      <pc:sldChg chg="modSp mod">
        <pc:chgData name="GKOURMA Adriana" userId="6c1bde2e-c56c-4733-9819-bee0f5f6d3a6" providerId="ADAL" clId="{8FCECBC5-4862-4F27-9BC5-31B16B6426FF}" dt="2024-04-01T12:16:33.637" v="0" actId="20577"/>
        <pc:sldMkLst>
          <pc:docMk/>
          <pc:sldMk cId="1620281344" sldId="270"/>
        </pc:sldMkLst>
        <pc:spChg chg="mod">
          <ac:chgData name="GKOURMA Adriana" userId="6c1bde2e-c56c-4733-9819-bee0f5f6d3a6" providerId="ADAL" clId="{8FCECBC5-4862-4F27-9BC5-31B16B6426FF}" dt="2024-04-01T12:16:33.637" v="0" actId="20577"/>
          <ac:spMkLst>
            <pc:docMk/>
            <pc:sldMk cId="1620281344" sldId="270"/>
            <ac:spMk id="2" creationId="{D1163B7F-F0AB-0CE2-69BD-22718F0B8034}"/>
          </ac:spMkLst>
        </pc:spChg>
      </pc:sldChg>
    </pc:docChg>
  </pc:docChgLst>
  <pc:docChgLst>
    <pc:chgData name="BIMPIZA Natalia" userId="S::nbimpiza@netcompany.com::cb98026e-dc8d-4ccd-a279-f0dece3a49ce" providerId="AD" clId="Web-{86519106-5AC5-26BD-3A11-E5AAC164E49A}"/>
    <pc:docChg chg="modSld">
      <pc:chgData name="BIMPIZA Natalia" userId="S::nbimpiza@netcompany.com::cb98026e-dc8d-4ccd-a279-f0dece3a49ce" providerId="AD" clId="Web-{86519106-5AC5-26BD-3A11-E5AAC164E49A}" dt="2024-02-07T09:24:39.953" v="3" actId="20577"/>
      <pc:docMkLst>
        <pc:docMk/>
      </pc:docMkLst>
      <pc:sldChg chg="modSp">
        <pc:chgData name="BIMPIZA Natalia" userId="S::nbimpiza@netcompany.com::cb98026e-dc8d-4ccd-a279-f0dece3a49ce" providerId="AD" clId="Web-{86519106-5AC5-26BD-3A11-E5AAC164E49A}" dt="2024-02-07T09:24:39.953" v="3" actId="20577"/>
        <pc:sldMkLst>
          <pc:docMk/>
          <pc:sldMk cId="2804756480" sldId="280"/>
        </pc:sldMkLst>
        <pc:spChg chg="mod">
          <ac:chgData name="BIMPIZA Natalia" userId="S::nbimpiza@netcompany.com::cb98026e-dc8d-4ccd-a279-f0dece3a49ce" providerId="AD" clId="Web-{86519106-5AC5-26BD-3A11-E5AAC164E49A}" dt="2024-02-07T09:24:39.953" v="3" actId="20577"/>
          <ac:spMkLst>
            <pc:docMk/>
            <pc:sldMk cId="2804756480" sldId="280"/>
            <ac:spMk id="28" creationId="{AC7C7818-5E10-22CF-CCA8-A59F8DB9013F}"/>
          </ac:spMkLst>
        </pc:spChg>
      </pc:sldChg>
    </pc:docChg>
  </pc:docChgLst>
  <pc:docChgLst>
    <pc:chgData name="GKOURMA Adriana" userId="6c1bde2e-c56c-4733-9819-bee0f5f6d3a6" providerId="ADAL" clId="{DEE7B933-2F62-4943-97AA-B8D8751FE384}"/>
    <pc:docChg chg="modSld">
      <pc:chgData name="GKOURMA Adriana" userId="6c1bde2e-c56c-4733-9819-bee0f5f6d3a6" providerId="ADAL" clId="{DEE7B933-2F62-4943-97AA-B8D8751FE384}" dt="2024-02-09T08:20:32.957" v="9" actId="20577"/>
      <pc:docMkLst>
        <pc:docMk/>
      </pc:docMkLst>
      <pc:sldChg chg="modSp mod">
        <pc:chgData name="GKOURMA Adriana" userId="6c1bde2e-c56c-4733-9819-bee0f5f6d3a6" providerId="ADAL" clId="{DEE7B933-2F62-4943-97AA-B8D8751FE384}" dt="2024-02-09T08:20:32.957" v="9" actId="20577"/>
        <pc:sldMkLst>
          <pc:docMk/>
          <pc:sldMk cId="2804756480" sldId="280"/>
        </pc:sldMkLst>
        <pc:spChg chg="mod">
          <ac:chgData name="GKOURMA Adriana" userId="6c1bde2e-c56c-4733-9819-bee0f5f6d3a6" providerId="ADAL" clId="{DEE7B933-2F62-4943-97AA-B8D8751FE384}" dt="2024-02-09T08:20:32.957" v="9" actId="20577"/>
          <ac:spMkLst>
            <pc:docMk/>
            <pc:sldMk cId="2804756480" sldId="280"/>
            <ac:spMk id="28" creationId="{AC7C7818-5E10-22CF-CCA8-A59F8DB9013F}"/>
          </ac:spMkLst>
        </pc:spChg>
      </pc:sldChg>
    </pc:docChg>
  </pc:docChgLst>
  <pc:docChgLst>
    <pc:chgData name="GKOURMA Adriana" userId="6c1bde2e-c56c-4733-9819-bee0f5f6d3a6" providerId="ADAL" clId="{B5BF68ED-C674-42DB-AB0B-D822E0473457}"/>
    <pc:docChg chg="modSld">
      <pc:chgData name="GKOURMA Adriana" userId="6c1bde2e-c56c-4733-9819-bee0f5f6d3a6" providerId="ADAL" clId="{B5BF68ED-C674-42DB-AB0B-D822E0473457}" dt="2024-02-06T09:00:16.636" v="3"/>
      <pc:docMkLst>
        <pc:docMk/>
      </pc:docMkLst>
      <pc:sldChg chg="modSp mod">
        <pc:chgData name="GKOURMA Adriana" userId="6c1bde2e-c56c-4733-9819-bee0f5f6d3a6" providerId="ADAL" clId="{B5BF68ED-C674-42DB-AB0B-D822E0473457}" dt="2024-02-06T09:00:09.336" v="2"/>
        <pc:sldMkLst>
          <pc:docMk/>
          <pc:sldMk cId="1620281344" sldId="270"/>
        </pc:sldMkLst>
        <pc:spChg chg="mod">
          <ac:chgData name="GKOURMA Adriana" userId="6c1bde2e-c56c-4733-9819-bee0f5f6d3a6" providerId="ADAL" clId="{B5BF68ED-C674-42DB-AB0B-D822E0473457}" dt="2024-02-06T09:00:09.336" v="2"/>
          <ac:spMkLst>
            <pc:docMk/>
            <pc:sldMk cId="1620281344" sldId="270"/>
            <ac:spMk id="37" creationId="{B5423546-B999-1003-DA80-E293A53E629C}"/>
          </ac:spMkLst>
        </pc:spChg>
      </pc:sldChg>
      <pc:sldChg chg="modSp mod">
        <pc:chgData name="GKOURMA Adriana" userId="6c1bde2e-c56c-4733-9819-bee0f5f6d3a6" providerId="ADAL" clId="{B5BF68ED-C674-42DB-AB0B-D822E0473457}" dt="2024-02-06T09:00:00.620" v="0"/>
        <pc:sldMkLst>
          <pc:docMk/>
          <pc:sldMk cId="977502121" sldId="278"/>
        </pc:sldMkLst>
        <pc:spChg chg="mod">
          <ac:chgData name="GKOURMA Adriana" userId="6c1bde2e-c56c-4733-9819-bee0f5f6d3a6" providerId="ADAL" clId="{B5BF68ED-C674-42DB-AB0B-D822E0473457}" dt="2024-02-06T09:00:00.620" v="0"/>
          <ac:spMkLst>
            <pc:docMk/>
            <pc:sldMk cId="977502121" sldId="278"/>
            <ac:spMk id="7" creationId="{E4C3CF21-2FF5-5F75-5D9A-C01A07C8C51E}"/>
          </ac:spMkLst>
        </pc:spChg>
      </pc:sldChg>
      <pc:sldChg chg="modSp mod">
        <pc:chgData name="GKOURMA Adriana" userId="6c1bde2e-c56c-4733-9819-bee0f5f6d3a6" providerId="ADAL" clId="{B5BF68ED-C674-42DB-AB0B-D822E0473457}" dt="2024-02-06T09:00:05.072" v="1"/>
        <pc:sldMkLst>
          <pc:docMk/>
          <pc:sldMk cId="3071119776" sldId="279"/>
        </pc:sldMkLst>
        <pc:spChg chg="mod">
          <ac:chgData name="GKOURMA Adriana" userId="6c1bde2e-c56c-4733-9819-bee0f5f6d3a6" providerId="ADAL" clId="{B5BF68ED-C674-42DB-AB0B-D822E0473457}" dt="2024-02-06T09:00:05.072" v="1"/>
          <ac:spMkLst>
            <pc:docMk/>
            <pc:sldMk cId="3071119776" sldId="279"/>
            <ac:spMk id="20" creationId="{AF3B6A84-7814-2B7B-ECA6-C6418340E4FC}"/>
          </ac:spMkLst>
        </pc:spChg>
      </pc:sldChg>
      <pc:sldChg chg="modSp mod">
        <pc:chgData name="GKOURMA Adriana" userId="6c1bde2e-c56c-4733-9819-bee0f5f6d3a6" providerId="ADAL" clId="{B5BF68ED-C674-42DB-AB0B-D822E0473457}" dt="2024-02-06T09:00:16.636" v="3"/>
        <pc:sldMkLst>
          <pc:docMk/>
          <pc:sldMk cId="2804756480" sldId="280"/>
        </pc:sldMkLst>
        <pc:spChg chg="mod">
          <ac:chgData name="GKOURMA Adriana" userId="6c1bde2e-c56c-4733-9819-bee0f5f6d3a6" providerId="ADAL" clId="{B5BF68ED-C674-42DB-AB0B-D822E0473457}" dt="2024-02-06T09:00:16.636" v="3"/>
          <ac:spMkLst>
            <pc:docMk/>
            <pc:sldMk cId="2804756480" sldId="280"/>
            <ac:spMk id="37" creationId="{B5423546-B999-1003-DA80-E293A53E629C}"/>
          </ac:spMkLst>
        </pc:spChg>
      </pc:sldChg>
    </pc:docChg>
  </pc:docChgLst>
  <pc:docChgLst>
    <pc:chgData name="LAMPROPOULOU Anna" userId="83b4f371-e610-4fc2-be37-eba1beaf4cee" providerId="ADAL" clId="{A6D52E7C-9434-4361-B0C3-B321CF6B400C}"/>
    <pc:docChg chg="undo custSel modSld">
      <pc:chgData name="LAMPROPOULOU Anna" userId="83b4f371-e610-4fc2-be37-eba1beaf4cee" providerId="ADAL" clId="{A6D52E7C-9434-4361-B0C3-B321CF6B400C}" dt="2024-04-01T13:59:52.590" v="17" actId="207"/>
      <pc:docMkLst>
        <pc:docMk/>
      </pc:docMkLst>
      <pc:sldChg chg="modSp mod">
        <pc:chgData name="LAMPROPOULOU Anna" userId="83b4f371-e610-4fc2-be37-eba1beaf4cee" providerId="ADAL" clId="{A6D52E7C-9434-4361-B0C3-B321CF6B400C}" dt="2024-04-01T08:17:13.738" v="9" actId="207"/>
        <pc:sldMkLst>
          <pc:docMk/>
          <pc:sldMk cId="1620281344" sldId="270"/>
        </pc:sldMkLst>
        <pc:spChg chg="mod">
          <ac:chgData name="LAMPROPOULOU Anna" userId="83b4f371-e610-4fc2-be37-eba1beaf4cee" providerId="ADAL" clId="{A6D52E7C-9434-4361-B0C3-B321CF6B400C}" dt="2024-04-01T07:21:26.558" v="8" actId="207"/>
          <ac:spMkLst>
            <pc:docMk/>
            <pc:sldMk cId="1620281344" sldId="270"/>
            <ac:spMk id="24" creationId="{E19A1BA8-F5B9-81C0-1F79-5D2D04529B48}"/>
          </ac:spMkLst>
        </pc:spChg>
        <pc:spChg chg="mod">
          <ac:chgData name="LAMPROPOULOU Anna" userId="83b4f371-e610-4fc2-be37-eba1beaf4cee" providerId="ADAL" clId="{A6D52E7C-9434-4361-B0C3-B321CF6B400C}" dt="2024-04-01T08:17:13.738" v="9" actId="207"/>
          <ac:spMkLst>
            <pc:docMk/>
            <pc:sldMk cId="1620281344" sldId="270"/>
            <ac:spMk id="27" creationId="{AA0349BC-E389-8B2D-6E81-04C15E2536A8}"/>
          </ac:spMkLst>
        </pc:spChg>
        <pc:spChg chg="mod">
          <ac:chgData name="LAMPROPOULOU Anna" userId="83b4f371-e610-4fc2-be37-eba1beaf4cee" providerId="ADAL" clId="{A6D52E7C-9434-4361-B0C3-B321CF6B400C}" dt="2024-04-01T07:20:50.164" v="2" actId="3626"/>
          <ac:spMkLst>
            <pc:docMk/>
            <pc:sldMk cId="1620281344" sldId="270"/>
            <ac:spMk id="30" creationId="{D163881D-BBDA-2022-AB17-3780FD21FC17}"/>
          </ac:spMkLst>
        </pc:spChg>
        <pc:spChg chg="mod">
          <ac:chgData name="LAMPROPOULOU Anna" userId="83b4f371-e610-4fc2-be37-eba1beaf4cee" providerId="ADAL" clId="{A6D52E7C-9434-4361-B0C3-B321CF6B400C}" dt="2024-04-01T07:20:52.433" v="3" actId="3626"/>
          <ac:spMkLst>
            <pc:docMk/>
            <pc:sldMk cId="1620281344" sldId="270"/>
            <ac:spMk id="33" creationId="{FEFEB86C-62D9-64A1-25ED-9753D1A8695F}"/>
          </ac:spMkLst>
        </pc:spChg>
      </pc:sldChg>
      <pc:sldChg chg="modSp mod">
        <pc:chgData name="LAMPROPOULOU Anna" userId="83b4f371-e610-4fc2-be37-eba1beaf4cee" providerId="ADAL" clId="{A6D52E7C-9434-4361-B0C3-B321CF6B400C}" dt="2024-04-01T13:59:52.590" v="17" actId="207"/>
        <pc:sldMkLst>
          <pc:docMk/>
          <pc:sldMk cId="2804756480" sldId="280"/>
        </pc:sldMkLst>
        <pc:spChg chg="mod">
          <ac:chgData name="LAMPROPOULOU Anna" userId="83b4f371-e610-4fc2-be37-eba1beaf4cee" providerId="ADAL" clId="{A6D52E7C-9434-4361-B0C3-B321CF6B400C}" dt="2024-04-01T08:17:32.956" v="10" actId="207"/>
          <ac:spMkLst>
            <pc:docMk/>
            <pc:sldMk cId="2804756480" sldId="280"/>
            <ac:spMk id="24" creationId="{E19A1BA8-F5B9-81C0-1F79-5D2D04529B48}"/>
          </ac:spMkLst>
        </pc:spChg>
        <pc:spChg chg="mod">
          <ac:chgData name="LAMPROPOULOU Anna" userId="83b4f371-e610-4fc2-be37-eba1beaf4cee" providerId="ADAL" clId="{A6D52E7C-9434-4361-B0C3-B321CF6B400C}" dt="2024-04-01T13:59:52.590" v="17" actId="207"/>
          <ac:spMkLst>
            <pc:docMk/>
            <pc:sldMk cId="2804756480" sldId="280"/>
            <ac:spMk id="27" creationId="{AA0349BC-E389-8B2D-6E81-04C15E2536A8}"/>
          </ac:spMkLst>
        </pc:spChg>
        <pc:spChg chg="mod">
          <ac:chgData name="LAMPROPOULOU Anna" userId="83b4f371-e610-4fc2-be37-eba1beaf4cee" providerId="ADAL" clId="{A6D52E7C-9434-4361-B0C3-B321CF6B400C}" dt="2024-04-01T08:17:59.316" v="13" actId="1076"/>
          <ac:spMkLst>
            <pc:docMk/>
            <pc:sldMk cId="2804756480" sldId="280"/>
            <ac:spMk id="28" creationId="{AC7C7818-5E10-22CF-CCA8-A59F8DB9013F}"/>
          </ac:spMkLst>
        </pc:spChg>
        <pc:spChg chg="mod">
          <ac:chgData name="LAMPROPOULOU Anna" userId="83b4f371-e610-4fc2-be37-eba1beaf4cee" providerId="ADAL" clId="{A6D52E7C-9434-4361-B0C3-B321CF6B400C}" dt="2024-04-01T08:18:45.486" v="14" actId="207"/>
          <ac:spMkLst>
            <pc:docMk/>
            <pc:sldMk cId="2804756480" sldId="280"/>
            <ac:spMk id="30" creationId="{D163881D-BBDA-2022-AB17-3780FD21FC17}"/>
          </ac:spMkLst>
        </pc:spChg>
        <pc:spChg chg="mod">
          <ac:chgData name="LAMPROPOULOU Anna" userId="83b4f371-e610-4fc2-be37-eba1beaf4cee" providerId="ADAL" clId="{A6D52E7C-9434-4361-B0C3-B321CF6B400C}" dt="2024-04-01T07:21:02.950" v="7" actId="3626"/>
          <ac:spMkLst>
            <pc:docMk/>
            <pc:sldMk cId="2804756480" sldId="280"/>
            <ac:spMk id="33" creationId="{FEFEB86C-62D9-64A1-25ED-9753D1A8695F}"/>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5F49D0B-1DF4-1F97-2BEF-DE6CD67EF5E4}"/>
              </a:ext>
            </a:extLst>
          </p:cNvPr>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en-GR"/>
          </a:p>
        </p:txBody>
      </p:sp>
      <p:sp>
        <p:nvSpPr>
          <p:cNvPr id="3" name="Date Placeholder 2">
            <a:extLst>
              <a:ext uri="{FF2B5EF4-FFF2-40B4-BE49-F238E27FC236}">
                <a16:creationId xmlns:a16="http://schemas.microsoft.com/office/drawing/2014/main" id="{D89D23FD-C9A2-B223-8D75-EA022421EB15}"/>
              </a:ext>
            </a:extLst>
          </p:cNvPr>
          <p:cNvSpPr>
            <a:spLocks noGrp="1"/>
          </p:cNvSpPr>
          <p:nvPr>
            <p:ph type="dt" sz="quarter" idx="1"/>
          </p:nvPr>
        </p:nvSpPr>
        <p:spPr>
          <a:xfrm>
            <a:off x="11387138" y="0"/>
            <a:ext cx="8712200" cy="566738"/>
          </a:xfrm>
          <a:prstGeom prst="rect">
            <a:avLst/>
          </a:prstGeom>
        </p:spPr>
        <p:txBody>
          <a:bodyPr vert="horz" lIns="91440" tIns="45720" rIns="91440" bIns="45720" rtlCol="0"/>
          <a:lstStyle>
            <a:lvl1pPr algn="r">
              <a:defRPr sz="1200"/>
            </a:lvl1pPr>
          </a:lstStyle>
          <a:p>
            <a:fld id="{CCDB9D51-CFE6-3F44-9DD2-45C707B03A28}" type="datetimeFigureOut">
              <a:rPr lang="en-GR" smtClean="0"/>
              <a:t>04/01/2024</a:t>
            </a:fld>
            <a:endParaRPr lang="en-GR"/>
          </a:p>
        </p:txBody>
      </p:sp>
      <p:sp>
        <p:nvSpPr>
          <p:cNvPr id="4" name="Footer Placeholder 3">
            <a:extLst>
              <a:ext uri="{FF2B5EF4-FFF2-40B4-BE49-F238E27FC236}">
                <a16:creationId xmlns:a16="http://schemas.microsoft.com/office/drawing/2014/main" id="{C5816620-155F-A548-3FED-21CA2FDFB6D7}"/>
              </a:ext>
            </a:extLst>
          </p:cNvPr>
          <p:cNvSpPr>
            <a:spLocks noGrp="1"/>
          </p:cNvSpPr>
          <p:nvPr>
            <p:ph type="ftr" sz="quarter" idx="2"/>
          </p:nvPr>
        </p:nvSpPr>
        <p:spPr>
          <a:xfrm>
            <a:off x="0" y="10742613"/>
            <a:ext cx="8712200" cy="566737"/>
          </a:xfrm>
          <a:prstGeom prst="rect">
            <a:avLst/>
          </a:prstGeom>
        </p:spPr>
        <p:txBody>
          <a:bodyPr vert="horz" lIns="91440" tIns="45720" rIns="91440" bIns="45720" rtlCol="0" anchor="b"/>
          <a:lstStyle>
            <a:lvl1pPr algn="l">
              <a:defRPr sz="1200"/>
            </a:lvl1pPr>
          </a:lstStyle>
          <a:p>
            <a:endParaRPr lang="en-GR"/>
          </a:p>
        </p:txBody>
      </p:sp>
      <p:sp>
        <p:nvSpPr>
          <p:cNvPr id="5" name="Slide Number Placeholder 4">
            <a:extLst>
              <a:ext uri="{FF2B5EF4-FFF2-40B4-BE49-F238E27FC236}">
                <a16:creationId xmlns:a16="http://schemas.microsoft.com/office/drawing/2014/main" id="{19A79AAB-EFA7-BEA3-4860-439A43A4697C}"/>
              </a:ext>
            </a:extLst>
          </p:cNvPr>
          <p:cNvSpPr>
            <a:spLocks noGrp="1"/>
          </p:cNvSpPr>
          <p:nvPr>
            <p:ph type="sldNum" sz="quarter" idx="3"/>
          </p:nvPr>
        </p:nvSpPr>
        <p:spPr>
          <a:xfrm>
            <a:off x="11387138" y="10742613"/>
            <a:ext cx="8712200" cy="566737"/>
          </a:xfrm>
          <a:prstGeom prst="rect">
            <a:avLst/>
          </a:prstGeom>
        </p:spPr>
        <p:txBody>
          <a:bodyPr vert="horz" lIns="91440" tIns="45720" rIns="91440" bIns="45720" rtlCol="0" anchor="b"/>
          <a:lstStyle>
            <a:lvl1pPr algn="r">
              <a:defRPr sz="1200"/>
            </a:lvl1pPr>
          </a:lstStyle>
          <a:p>
            <a:fld id="{6E59C1CD-1B44-F547-AFA2-0C234885CA1A}" type="slidenum">
              <a:rPr lang="en-GR" smtClean="0"/>
              <a:t>‹#›</a:t>
            </a:fld>
            <a:endParaRPr lang="en-GR"/>
          </a:p>
        </p:txBody>
      </p:sp>
    </p:spTree>
    <p:extLst>
      <p:ext uri="{BB962C8B-B14F-4D97-AF65-F5344CB8AC3E}">
        <p14:creationId xmlns:p14="http://schemas.microsoft.com/office/powerpoint/2010/main" val="750096229"/>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3562" userDrawn="1">
          <p15:clr>
            <a:srgbClr val="F26B43"/>
          </p15:clr>
        </p15:guide>
        <p15:guide id="2" pos="6332"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a:lvl1pPr>
          </a:lstStyle>
          <a:p>
            <a:fld id="{FC0C8F6E-4BC3-144B-8DFA-8C8F43E1E56F}" type="datetimeFigureOut">
              <a:rPr lang="es-ES" smtClean="0"/>
              <a:t>01/04/2024</a:t>
            </a:fld>
            <a:endParaRPr lang="es-ES"/>
          </a:p>
        </p:txBody>
      </p:sp>
      <p:sp>
        <p:nvSpPr>
          <p:cNvPr id="4" name="Marcador de imagen de diapositiva 3"/>
          <p:cNvSpPr>
            <a:spLocks noGrp="1" noRot="1" noChangeAspect="1"/>
          </p:cNvSpPr>
          <p:nvPr>
            <p:ph type="sldImg" idx="2"/>
          </p:nvPr>
        </p:nvSpPr>
        <p:spPr>
          <a:xfrm>
            <a:off x="6659563" y="1414463"/>
            <a:ext cx="6784975" cy="381635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2009775" y="5441950"/>
            <a:ext cx="16084550" cy="4454525"/>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10742613"/>
            <a:ext cx="8712200" cy="56673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11387138" y="10742613"/>
            <a:ext cx="8712200" cy="566737"/>
          </a:xfrm>
          <a:prstGeom prst="rect">
            <a:avLst/>
          </a:prstGeom>
        </p:spPr>
        <p:txBody>
          <a:bodyPr vert="horz" lIns="91440" tIns="45720" rIns="91440" bIns="45720" rtlCol="0" anchor="b"/>
          <a:lstStyle>
            <a:lvl1pPr algn="r">
              <a:defRPr sz="1200"/>
            </a:lvl1pPr>
          </a:lstStyle>
          <a:p>
            <a:fld id="{EABD0863-ACF7-BD4A-90FE-C7AFA5505221}" type="slidenum">
              <a:rPr lang="es-ES" smtClean="0"/>
              <a:t>‹#›</a:t>
            </a:fld>
            <a:endParaRPr lang="es-ES"/>
          </a:p>
        </p:txBody>
      </p:sp>
    </p:spTree>
    <p:extLst>
      <p:ext uri="{BB962C8B-B14F-4D97-AF65-F5344CB8AC3E}">
        <p14:creationId xmlns:p14="http://schemas.microsoft.com/office/powerpoint/2010/main" val="3533799"/>
      </p:ext>
    </p:extLst>
  </p:cSld>
  <p:clrMap bg1="lt1" tx1="dk1" bg2="lt2" tx2="dk2" accent1="accent1" accent2="accent2" accent3="accent3" accent4="accent4" accent5="accent5" accent6="accent6" hlink="hlink" folHlink="folHlink"/>
  <p:notesStyle>
    <a:lvl1pPr marL="0" algn="l" defTabSz="914265" rtl="0" eaLnBrk="1" latinLnBrk="0" hangingPunct="1">
      <a:defRPr sz="1200" kern="1200">
        <a:solidFill>
          <a:schemeClr val="tx1"/>
        </a:solidFill>
        <a:latin typeface="+mn-lt"/>
        <a:ea typeface="+mn-ea"/>
        <a:cs typeface="+mn-cs"/>
      </a:defRPr>
    </a:lvl1pPr>
    <a:lvl2pPr marL="457133" algn="l" defTabSz="914265" rtl="0" eaLnBrk="1" latinLnBrk="0" hangingPunct="1">
      <a:defRPr sz="1200" kern="1200">
        <a:solidFill>
          <a:schemeClr val="tx1"/>
        </a:solidFill>
        <a:latin typeface="+mn-lt"/>
        <a:ea typeface="+mn-ea"/>
        <a:cs typeface="+mn-cs"/>
      </a:defRPr>
    </a:lvl2pPr>
    <a:lvl3pPr marL="914265" algn="l" defTabSz="914265" rtl="0" eaLnBrk="1" latinLnBrk="0" hangingPunct="1">
      <a:defRPr sz="1200" kern="1200">
        <a:solidFill>
          <a:schemeClr val="tx1"/>
        </a:solidFill>
        <a:latin typeface="+mn-lt"/>
        <a:ea typeface="+mn-ea"/>
        <a:cs typeface="+mn-cs"/>
      </a:defRPr>
    </a:lvl3pPr>
    <a:lvl4pPr marL="1371398" algn="l" defTabSz="914265" rtl="0" eaLnBrk="1" latinLnBrk="0" hangingPunct="1">
      <a:defRPr sz="1200" kern="1200">
        <a:solidFill>
          <a:schemeClr val="tx1"/>
        </a:solidFill>
        <a:latin typeface="+mn-lt"/>
        <a:ea typeface="+mn-ea"/>
        <a:cs typeface="+mn-cs"/>
      </a:defRPr>
    </a:lvl4pPr>
    <a:lvl5pPr marL="1828531" algn="l" defTabSz="914265" rtl="0" eaLnBrk="1" latinLnBrk="0" hangingPunct="1">
      <a:defRPr sz="1200" kern="1200">
        <a:solidFill>
          <a:schemeClr val="tx1"/>
        </a:solidFill>
        <a:latin typeface="+mn-lt"/>
        <a:ea typeface="+mn-ea"/>
        <a:cs typeface="+mn-cs"/>
      </a:defRPr>
    </a:lvl5pPr>
    <a:lvl6pPr marL="2285664" algn="l" defTabSz="914265" rtl="0" eaLnBrk="1" latinLnBrk="0" hangingPunct="1">
      <a:defRPr sz="1200" kern="1200">
        <a:solidFill>
          <a:schemeClr val="tx1"/>
        </a:solidFill>
        <a:latin typeface="+mn-lt"/>
        <a:ea typeface="+mn-ea"/>
        <a:cs typeface="+mn-cs"/>
      </a:defRPr>
    </a:lvl6pPr>
    <a:lvl7pPr marL="2742795" algn="l" defTabSz="914265" rtl="0" eaLnBrk="1" latinLnBrk="0" hangingPunct="1">
      <a:defRPr sz="1200" kern="1200">
        <a:solidFill>
          <a:schemeClr val="tx1"/>
        </a:solidFill>
        <a:latin typeface="+mn-lt"/>
        <a:ea typeface="+mn-ea"/>
        <a:cs typeface="+mn-cs"/>
      </a:defRPr>
    </a:lvl7pPr>
    <a:lvl8pPr marL="3199928" algn="l" defTabSz="914265" rtl="0" eaLnBrk="1" latinLnBrk="0" hangingPunct="1">
      <a:defRPr sz="1200" kern="1200">
        <a:solidFill>
          <a:schemeClr val="tx1"/>
        </a:solidFill>
        <a:latin typeface="+mn-lt"/>
        <a:ea typeface="+mn-ea"/>
        <a:cs typeface="+mn-cs"/>
      </a:defRPr>
    </a:lvl8pPr>
    <a:lvl9pPr marL="3657061" algn="l" defTabSz="914265"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3562" userDrawn="1">
          <p15:clr>
            <a:srgbClr val="F26B43"/>
          </p15:clr>
        </p15:guide>
        <p15:guide id="2" pos="6332"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R" dirty="0"/>
          </a:p>
        </p:txBody>
      </p:sp>
      <p:sp>
        <p:nvSpPr>
          <p:cNvPr id="4" name="Slide Number Placeholder 3"/>
          <p:cNvSpPr>
            <a:spLocks noGrp="1"/>
          </p:cNvSpPr>
          <p:nvPr>
            <p:ph type="sldNum" sz="quarter" idx="5"/>
          </p:nvPr>
        </p:nvSpPr>
        <p:spPr/>
        <p:txBody>
          <a:bodyPr/>
          <a:lstStyle/>
          <a:p>
            <a:fld id="{EABD0863-ACF7-BD4A-90FE-C7AFA5505221}" type="slidenum">
              <a:rPr lang="es-ES" smtClean="0"/>
              <a:t>2</a:t>
            </a:fld>
            <a:endParaRPr lang="es-ES"/>
          </a:p>
        </p:txBody>
      </p:sp>
    </p:spTree>
    <p:extLst>
      <p:ext uri="{BB962C8B-B14F-4D97-AF65-F5344CB8AC3E}">
        <p14:creationId xmlns:p14="http://schemas.microsoft.com/office/powerpoint/2010/main" val="14156020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R" dirty="0"/>
          </a:p>
        </p:txBody>
      </p:sp>
      <p:sp>
        <p:nvSpPr>
          <p:cNvPr id="4" name="Slide Number Placeholder 3"/>
          <p:cNvSpPr>
            <a:spLocks noGrp="1"/>
          </p:cNvSpPr>
          <p:nvPr>
            <p:ph type="sldNum" sz="quarter" idx="5"/>
          </p:nvPr>
        </p:nvSpPr>
        <p:spPr/>
        <p:txBody>
          <a:bodyPr/>
          <a:lstStyle/>
          <a:p>
            <a:fld id="{EABD0863-ACF7-BD4A-90FE-C7AFA5505221}" type="slidenum">
              <a:rPr lang="es-ES" smtClean="0"/>
              <a:t>3</a:t>
            </a:fld>
            <a:endParaRPr lang="es-ES"/>
          </a:p>
        </p:txBody>
      </p:sp>
    </p:spTree>
    <p:extLst>
      <p:ext uri="{BB962C8B-B14F-4D97-AF65-F5344CB8AC3E}">
        <p14:creationId xmlns:p14="http://schemas.microsoft.com/office/powerpoint/2010/main" val="23276725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f the Presentation — Text">
    <p:spTree>
      <p:nvGrpSpPr>
        <p:cNvPr id="1" name=""/>
        <p:cNvGrpSpPr/>
        <p:nvPr/>
      </p:nvGrpSpPr>
      <p:grpSpPr>
        <a:xfrm>
          <a:off x="0" y="0"/>
          <a:ext cx="0" cy="0"/>
          <a:chOff x="0" y="0"/>
          <a:chExt cx="0" cy="0"/>
        </a:xfrm>
      </p:grpSpPr>
      <p:cxnSp>
        <p:nvCxnSpPr>
          <p:cNvPr id="7" name="Conector recto 6">
            <a:extLst>
              <a:ext uri="{FF2B5EF4-FFF2-40B4-BE49-F238E27FC236}">
                <a16:creationId xmlns:a16="http://schemas.microsoft.com/office/drawing/2014/main" id="{D244B8BC-EDCE-4FDA-8B8C-BF32706BB7BB}"/>
              </a:ext>
            </a:extLst>
          </p:cNvPr>
          <p:cNvCxnSpPr>
            <a:cxnSpLocks/>
          </p:cNvCxnSpPr>
          <p:nvPr userDrawn="1"/>
        </p:nvCxnSpPr>
        <p:spPr>
          <a:xfrm>
            <a:off x="523534" y="3978275"/>
            <a:ext cx="19065877" cy="0"/>
          </a:xfrm>
          <a:prstGeom prst="line">
            <a:avLst/>
          </a:prstGeom>
          <a:ln>
            <a:solidFill>
              <a:schemeClr val="bg1"/>
            </a:solidFill>
          </a:ln>
          <a:effectLst/>
        </p:spPr>
        <p:style>
          <a:lnRef idx="3">
            <a:schemeClr val="dk1"/>
          </a:lnRef>
          <a:fillRef idx="0">
            <a:schemeClr val="dk1"/>
          </a:fillRef>
          <a:effectRef idx="2">
            <a:schemeClr val="dk1"/>
          </a:effectRef>
          <a:fontRef idx="minor">
            <a:schemeClr val="tx1"/>
          </a:fontRef>
        </p:style>
      </p:cxnSp>
      <p:sp>
        <p:nvSpPr>
          <p:cNvPr id="15" name="Marcador de texto 14">
            <a:extLst>
              <a:ext uri="{FF2B5EF4-FFF2-40B4-BE49-F238E27FC236}">
                <a16:creationId xmlns:a16="http://schemas.microsoft.com/office/drawing/2014/main" id="{66534120-BD0B-4040-C2B9-74391F636644}"/>
              </a:ext>
            </a:extLst>
          </p:cNvPr>
          <p:cNvSpPr>
            <a:spLocks noGrp="1"/>
          </p:cNvSpPr>
          <p:nvPr>
            <p:ph type="body" sz="quarter" idx="10" hasCustomPrompt="1"/>
          </p:nvPr>
        </p:nvSpPr>
        <p:spPr>
          <a:xfrm>
            <a:off x="523544" y="6264276"/>
            <a:ext cx="19065866" cy="1975926"/>
          </a:xfrm>
          <a:prstGeom prst="rect">
            <a:avLst/>
          </a:prstGeom>
        </p:spPr>
        <p:txBody>
          <a:bodyPr>
            <a:normAutofit/>
          </a:bodyPr>
          <a:lstStyle>
            <a:lvl1pPr>
              <a:defRPr b="0" i="0">
                <a:latin typeface="Arial" panose="020B06040202020202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Presentation</a:t>
            </a:r>
            <a:endParaRPr lang="es-ES" dirty="0"/>
          </a:p>
        </p:txBody>
      </p:sp>
      <p:sp>
        <p:nvSpPr>
          <p:cNvPr id="4" name="Marcador de texto 14">
            <a:extLst>
              <a:ext uri="{FF2B5EF4-FFF2-40B4-BE49-F238E27FC236}">
                <a16:creationId xmlns:a16="http://schemas.microsoft.com/office/drawing/2014/main" id="{A700B05B-DDAB-1440-1F1B-CFFEC2DAB9E3}"/>
              </a:ext>
            </a:extLst>
          </p:cNvPr>
          <p:cNvSpPr>
            <a:spLocks noGrp="1"/>
          </p:cNvSpPr>
          <p:nvPr>
            <p:ph type="body" sz="quarter" idx="11" hasCustomPrompt="1"/>
          </p:nvPr>
        </p:nvSpPr>
        <p:spPr>
          <a:xfrm>
            <a:off x="450850" y="8702675"/>
            <a:ext cx="19065866" cy="838200"/>
          </a:xfrm>
          <a:prstGeom prst="rect">
            <a:avLst/>
          </a:prstGeom>
        </p:spPr>
        <p:txBody>
          <a:bodyPr>
            <a:normAutofit/>
          </a:bodyPr>
          <a:lstStyle>
            <a:lvl1pPr>
              <a:defRPr sz="5399" b="1" i="0">
                <a:latin typeface="Arial" panose="020B0604020202020204" pitchFamily="34" charset="0"/>
                <a:cs typeface="Arial" panose="020B0604020202020204" pitchFamily="34" charset="0"/>
              </a:defRPr>
            </a:lvl1pPr>
          </a:lstStyle>
          <a:p>
            <a:pPr lvl="0"/>
            <a:r>
              <a:rPr lang="es-ES" dirty="0" err="1"/>
              <a:t>Subtitle</a:t>
            </a:r>
            <a:endParaRPr lang="es-ES" dirty="0"/>
          </a:p>
        </p:txBody>
      </p:sp>
      <p:cxnSp>
        <p:nvCxnSpPr>
          <p:cNvPr id="6" name="Conector recto 5">
            <a:extLst>
              <a:ext uri="{FF2B5EF4-FFF2-40B4-BE49-F238E27FC236}">
                <a16:creationId xmlns:a16="http://schemas.microsoft.com/office/drawing/2014/main" id="{AA92904A-F555-EC49-4FE0-C9830C1DF098}"/>
              </a:ext>
            </a:extLst>
          </p:cNvPr>
          <p:cNvCxnSpPr>
            <a:cxnSpLocks/>
          </p:cNvCxnSpPr>
          <p:nvPr userDrawn="1"/>
        </p:nvCxnSpPr>
        <p:spPr>
          <a:xfrm>
            <a:off x="519112" y="8321675"/>
            <a:ext cx="19065877"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cxnSp>
        <p:nvCxnSpPr>
          <p:cNvPr id="2" name="Conector recto 1">
            <a:extLst>
              <a:ext uri="{FF2B5EF4-FFF2-40B4-BE49-F238E27FC236}">
                <a16:creationId xmlns:a16="http://schemas.microsoft.com/office/drawing/2014/main" id="{737123FA-3EB7-742F-D52D-78042301BF3C}"/>
              </a:ext>
            </a:extLst>
          </p:cNvPr>
          <p:cNvCxnSpPr>
            <a:cxnSpLocks/>
          </p:cNvCxnSpPr>
          <p:nvPr userDrawn="1"/>
        </p:nvCxnSpPr>
        <p:spPr>
          <a:xfrm>
            <a:off x="523534" y="9845675"/>
            <a:ext cx="19065877" cy="0"/>
          </a:xfrm>
          <a:prstGeom prst="line">
            <a:avLst/>
          </a:prstGeom>
          <a:ln>
            <a:solidFill>
              <a:schemeClr val="bg1"/>
            </a:solidFill>
          </a:ln>
          <a:effectLst/>
        </p:spPr>
        <p:style>
          <a:lnRef idx="3">
            <a:schemeClr val="dk1"/>
          </a:lnRef>
          <a:fillRef idx="0">
            <a:schemeClr val="dk1"/>
          </a:fillRef>
          <a:effectRef idx="2">
            <a:schemeClr val="dk1"/>
          </a:effectRef>
          <a:fontRef idx="minor">
            <a:schemeClr val="tx1"/>
          </a:fontRef>
        </p:style>
      </p:cxnSp>
      <p:pic>
        <p:nvPicPr>
          <p:cNvPr id="3" name="Imagen 2">
            <a:extLst>
              <a:ext uri="{FF2B5EF4-FFF2-40B4-BE49-F238E27FC236}">
                <a16:creationId xmlns:a16="http://schemas.microsoft.com/office/drawing/2014/main" id="{283C68C8-CD86-60F8-10DE-43E50165929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23534" y="540344"/>
            <a:ext cx="8351446" cy="2904501"/>
          </a:xfrm>
          <a:prstGeom prst="rect">
            <a:avLst/>
          </a:prstGeom>
        </p:spPr>
      </p:pic>
    </p:spTree>
    <p:extLst>
      <p:ext uri="{BB962C8B-B14F-4D97-AF65-F5344CB8AC3E}">
        <p14:creationId xmlns:p14="http://schemas.microsoft.com/office/powerpoint/2010/main" val="3613253343"/>
      </p:ext>
    </p:extLst>
  </p:cSld>
  <p:clrMapOvr>
    <a:masterClrMapping/>
  </p:clrMapOvr>
  <p:extLst>
    <p:ext uri="{DCECCB84-F9BA-43D5-87BE-67443E8EF086}">
      <p15:sldGuideLst xmlns:p15="http://schemas.microsoft.com/office/powerpoint/2012/main">
        <p15:guide id="1" orient="horz" pos="3563" userDrawn="1">
          <p15:clr>
            <a:srgbClr val="FBAE40"/>
          </p15:clr>
        </p15:guide>
        <p15:guide id="2" pos="633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of the Chapter — Image">
    <p:spTree>
      <p:nvGrpSpPr>
        <p:cNvPr id="1" name=""/>
        <p:cNvGrpSpPr/>
        <p:nvPr/>
      </p:nvGrpSpPr>
      <p:grpSpPr>
        <a:xfrm>
          <a:off x="0" y="0"/>
          <a:ext cx="0" cy="0"/>
          <a:chOff x="0" y="0"/>
          <a:chExt cx="0" cy="0"/>
        </a:xfrm>
      </p:grpSpPr>
      <p:cxnSp>
        <p:nvCxnSpPr>
          <p:cNvPr id="7" name="Conector recto 6">
            <a:extLst>
              <a:ext uri="{FF2B5EF4-FFF2-40B4-BE49-F238E27FC236}">
                <a16:creationId xmlns:a16="http://schemas.microsoft.com/office/drawing/2014/main" id="{D244B8BC-EDCE-4FDA-8B8C-BF32706BB7BB}"/>
              </a:ext>
            </a:extLst>
          </p:cNvPr>
          <p:cNvCxnSpPr>
            <a:cxnSpLocks/>
          </p:cNvCxnSpPr>
          <p:nvPr userDrawn="1"/>
        </p:nvCxnSpPr>
        <p:spPr>
          <a:xfrm>
            <a:off x="519111" y="1311275"/>
            <a:ext cx="9532939"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
        <p:nvSpPr>
          <p:cNvPr id="15" name="Marcador de texto 14">
            <a:extLst>
              <a:ext uri="{FF2B5EF4-FFF2-40B4-BE49-F238E27FC236}">
                <a16:creationId xmlns:a16="http://schemas.microsoft.com/office/drawing/2014/main" id="{66534120-BD0B-4040-C2B9-74391F636644}"/>
              </a:ext>
            </a:extLst>
          </p:cNvPr>
          <p:cNvSpPr>
            <a:spLocks noGrp="1"/>
          </p:cNvSpPr>
          <p:nvPr>
            <p:ph type="body" sz="quarter" idx="10" hasCustomPrompt="1"/>
          </p:nvPr>
        </p:nvSpPr>
        <p:spPr>
          <a:xfrm>
            <a:off x="450851" y="1443589"/>
            <a:ext cx="8534399" cy="4973082"/>
          </a:xfrm>
          <a:prstGeom prst="rect">
            <a:avLst/>
          </a:prstGeom>
        </p:spPr>
        <p:txBody>
          <a:bodyPr>
            <a:normAutofit/>
          </a:bodyPr>
          <a:lstStyle>
            <a:lvl1pPr>
              <a:lnSpc>
                <a:spcPts val="14500"/>
              </a:lnSpc>
              <a:spcBef>
                <a:spcPts val="0"/>
              </a:spcBef>
              <a:defRPr b="0" i="0">
                <a:latin typeface="Arial" panose="020B06040202020202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Chapter</a:t>
            </a:r>
            <a:endParaRPr lang="es-ES" dirty="0"/>
          </a:p>
        </p:txBody>
      </p:sp>
      <p:sp>
        <p:nvSpPr>
          <p:cNvPr id="4" name="Marcador de texto 14">
            <a:extLst>
              <a:ext uri="{FF2B5EF4-FFF2-40B4-BE49-F238E27FC236}">
                <a16:creationId xmlns:a16="http://schemas.microsoft.com/office/drawing/2014/main" id="{A700B05B-DDAB-1440-1F1B-CFFEC2DAB9E3}"/>
              </a:ext>
            </a:extLst>
          </p:cNvPr>
          <p:cNvSpPr>
            <a:spLocks noGrp="1"/>
          </p:cNvSpPr>
          <p:nvPr>
            <p:ph type="body" sz="quarter" idx="11" hasCustomPrompt="1"/>
          </p:nvPr>
        </p:nvSpPr>
        <p:spPr>
          <a:xfrm>
            <a:off x="450850" y="8702675"/>
            <a:ext cx="9601200" cy="838200"/>
          </a:xfrm>
          <a:prstGeom prst="rect">
            <a:avLst/>
          </a:prstGeom>
        </p:spPr>
        <p:txBody>
          <a:bodyPr>
            <a:normAutofit/>
          </a:bodyPr>
          <a:lstStyle>
            <a:lvl1pPr>
              <a:defRPr sz="5399" b="1" i="0">
                <a:latin typeface="Arial" panose="020B0604020202020204" pitchFamily="34" charset="0"/>
                <a:cs typeface="Arial" panose="020B0604020202020204" pitchFamily="34" charset="0"/>
              </a:defRPr>
            </a:lvl1pPr>
          </a:lstStyle>
          <a:p>
            <a:pPr lvl="0"/>
            <a:r>
              <a:rPr lang="es-ES" dirty="0" err="1"/>
              <a:t>Subtitle</a:t>
            </a:r>
            <a:endParaRPr lang="es-ES" dirty="0"/>
          </a:p>
        </p:txBody>
      </p:sp>
      <p:cxnSp>
        <p:nvCxnSpPr>
          <p:cNvPr id="8" name="Conector recto 7">
            <a:extLst>
              <a:ext uri="{FF2B5EF4-FFF2-40B4-BE49-F238E27FC236}">
                <a16:creationId xmlns:a16="http://schemas.microsoft.com/office/drawing/2014/main" id="{41E419CD-665E-B6AE-CFAE-4198DAB7E975}"/>
              </a:ext>
            </a:extLst>
          </p:cNvPr>
          <p:cNvCxnSpPr>
            <a:cxnSpLocks/>
          </p:cNvCxnSpPr>
          <p:nvPr userDrawn="1"/>
        </p:nvCxnSpPr>
        <p:spPr>
          <a:xfrm>
            <a:off x="523533" y="9845675"/>
            <a:ext cx="9528517"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
        <p:nvSpPr>
          <p:cNvPr id="12" name="Marcador de posición de imagen 11">
            <a:extLst>
              <a:ext uri="{FF2B5EF4-FFF2-40B4-BE49-F238E27FC236}">
                <a16:creationId xmlns:a16="http://schemas.microsoft.com/office/drawing/2014/main" id="{CD5C3450-E5DA-8CFD-DD8D-3015486987C7}"/>
              </a:ext>
            </a:extLst>
          </p:cNvPr>
          <p:cNvSpPr>
            <a:spLocks noGrp="1"/>
          </p:cNvSpPr>
          <p:nvPr>
            <p:ph type="pic" sz="quarter" idx="12" hasCustomPrompt="1"/>
          </p:nvPr>
        </p:nvSpPr>
        <p:spPr>
          <a:xfrm>
            <a:off x="10567798" y="473076"/>
            <a:ext cx="9009252" cy="9372600"/>
          </a:xfrm>
          <a:prstGeom prst="round1Rect">
            <a:avLst>
              <a:gd name="adj" fmla="val 41267"/>
            </a:avLst>
          </a:prstGeom>
        </p:spPr>
        <p:txBody>
          <a:bodyPr/>
          <a:lstStyle>
            <a:lvl1pPr>
              <a:defRPr sz="3200">
                <a:latin typeface="Arial" panose="020B0604020202020204" pitchFamily="34" charset="0"/>
                <a:cs typeface="Arial" panose="020B0604020202020204" pitchFamily="34" charset="0"/>
              </a:defRPr>
            </a:lvl1pPr>
          </a:lstStyle>
          <a:p>
            <a:r>
              <a:rPr lang="es-ES" dirty="0" err="1"/>
              <a:t>Image</a:t>
            </a:r>
            <a:endParaRPr lang="es-ES" dirty="0"/>
          </a:p>
        </p:txBody>
      </p:sp>
    </p:spTree>
    <p:extLst>
      <p:ext uri="{BB962C8B-B14F-4D97-AF65-F5344CB8AC3E}">
        <p14:creationId xmlns:p14="http://schemas.microsoft.com/office/powerpoint/2010/main" val="1218533377"/>
      </p:ext>
    </p:extLst>
  </p:cSld>
  <p:clrMapOvr>
    <a:masterClrMapping/>
  </p:clrMapOvr>
  <p:extLst>
    <p:ext uri="{DCECCB84-F9BA-43D5-87BE-67443E8EF086}">
      <p15:sldGuideLst xmlns:p15="http://schemas.microsoft.com/office/powerpoint/2012/main">
        <p15:guide id="1" orient="horz" pos="3563" userDrawn="1">
          <p15:clr>
            <a:srgbClr val="FBAE40"/>
          </p15:clr>
        </p15:guide>
        <p15:guide id="2" pos="6332"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Last page">
    <p:spTree>
      <p:nvGrpSpPr>
        <p:cNvPr id="1" name=""/>
        <p:cNvGrpSpPr/>
        <p:nvPr/>
      </p:nvGrpSpPr>
      <p:grpSpPr>
        <a:xfrm>
          <a:off x="0" y="0"/>
          <a:ext cx="0" cy="0"/>
          <a:chOff x="0" y="0"/>
          <a:chExt cx="0" cy="0"/>
        </a:xfrm>
      </p:grpSpPr>
      <p:cxnSp>
        <p:nvCxnSpPr>
          <p:cNvPr id="7" name="Conector recto 6">
            <a:extLst>
              <a:ext uri="{FF2B5EF4-FFF2-40B4-BE49-F238E27FC236}">
                <a16:creationId xmlns:a16="http://schemas.microsoft.com/office/drawing/2014/main" id="{D244B8BC-EDCE-4FDA-8B8C-BF32706BB7BB}"/>
              </a:ext>
            </a:extLst>
          </p:cNvPr>
          <p:cNvCxnSpPr>
            <a:cxnSpLocks/>
          </p:cNvCxnSpPr>
          <p:nvPr userDrawn="1"/>
        </p:nvCxnSpPr>
        <p:spPr>
          <a:xfrm>
            <a:off x="523534" y="3978275"/>
            <a:ext cx="19065877"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
        <p:nvSpPr>
          <p:cNvPr id="15" name="Marcador de texto 14">
            <a:extLst>
              <a:ext uri="{FF2B5EF4-FFF2-40B4-BE49-F238E27FC236}">
                <a16:creationId xmlns:a16="http://schemas.microsoft.com/office/drawing/2014/main" id="{66534120-BD0B-4040-C2B9-74391F636644}"/>
              </a:ext>
            </a:extLst>
          </p:cNvPr>
          <p:cNvSpPr>
            <a:spLocks noGrp="1"/>
          </p:cNvSpPr>
          <p:nvPr>
            <p:ph type="body" sz="quarter" idx="10" hasCustomPrompt="1"/>
          </p:nvPr>
        </p:nvSpPr>
        <p:spPr>
          <a:xfrm>
            <a:off x="523544" y="7927648"/>
            <a:ext cx="19065866" cy="1905000"/>
          </a:xfrm>
          <a:prstGeom prst="rect">
            <a:avLst/>
          </a:prstGeom>
        </p:spPr>
        <p:txBody>
          <a:bodyPr>
            <a:normAutofit/>
          </a:bodyPr>
          <a:lstStyle>
            <a:lvl1pPr>
              <a:defRPr b="0" i="0">
                <a:latin typeface="Arial" panose="020B0604020202020204" pitchFamily="34" charset="0"/>
                <a:cs typeface="Arial" panose="020B0604020202020204" pitchFamily="34" charset="0"/>
              </a:defRPr>
            </a:lvl1pPr>
          </a:lstStyle>
          <a:p>
            <a:pPr lvl="0"/>
            <a:r>
              <a:rPr lang="es-ES" dirty="0" err="1"/>
              <a:t>Thank</a:t>
            </a:r>
            <a:r>
              <a:rPr lang="es-ES" dirty="0"/>
              <a:t> </a:t>
            </a:r>
            <a:r>
              <a:rPr lang="es-ES" dirty="0" err="1"/>
              <a:t>you</a:t>
            </a:r>
            <a:r>
              <a:rPr lang="es-ES" dirty="0"/>
              <a:t>!</a:t>
            </a:r>
          </a:p>
        </p:txBody>
      </p:sp>
      <p:cxnSp>
        <p:nvCxnSpPr>
          <p:cNvPr id="2" name="Conector recto 1">
            <a:extLst>
              <a:ext uri="{FF2B5EF4-FFF2-40B4-BE49-F238E27FC236}">
                <a16:creationId xmlns:a16="http://schemas.microsoft.com/office/drawing/2014/main" id="{82B9C305-007B-3D06-DDDB-A53FAF95033A}"/>
              </a:ext>
            </a:extLst>
          </p:cNvPr>
          <p:cNvCxnSpPr>
            <a:cxnSpLocks/>
          </p:cNvCxnSpPr>
          <p:nvPr userDrawn="1"/>
        </p:nvCxnSpPr>
        <p:spPr>
          <a:xfrm>
            <a:off x="523534" y="9845675"/>
            <a:ext cx="19065877"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pic>
        <p:nvPicPr>
          <p:cNvPr id="3" name="Imagen 2">
            <a:extLst>
              <a:ext uri="{FF2B5EF4-FFF2-40B4-BE49-F238E27FC236}">
                <a16:creationId xmlns:a16="http://schemas.microsoft.com/office/drawing/2014/main" id="{6DF589B4-B2A5-9A70-BAD0-C9FD5F5EA04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23534" y="540344"/>
            <a:ext cx="8351446" cy="2904501"/>
          </a:xfrm>
          <a:prstGeom prst="rect">
            <a:avLst/>
          </a:prstGeom>
        </p:spPr>
      </p:pic>
    </p:spTree>
    <p:extLst>
      <p:ext uri="{BB962C8B-B14F-4D97-AF65-F5344CB8AC3E}">
        <p14:creationId xmlns:p14="http://schemas.microsoft.com/office/powerpoint/2010/main" val="3568658098"/>
      </p:ext>
    </p:extLst>
  </p:cSld>
  <p:clrMapOvr>
    <a:masterClrMapping/>
  </p:clrMapOvr>
  <p:extLst>
    <p:ext uri="{DCECCB84-F9BA-43D5-87BE-67443E8EF086}">
      <p15:sldGuideLst xmlns:p15="http://schemas.microsoft.com/office/powerpoint/2012/main">
        <p15:guide id="1" orient="horz" pos="3563" userDrawn="1">
          <p15:clr>
            <a:srgbClr val="FBAE40"/>
          </p15:clr>
        </p15:guide>
        <p15:guide id="2" pos="6332"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ext">
    <p:spTree>
      <p:nvGrpSpPr>
        <p:cNvPr id="1" name=""/>
        <p:cNvGrpSpPr/>
        <p:nvPr/>
      </p:nvGrpSpPr>
      <p:grpSpPr>
        <a:xfrm>
          <a:off x="0" y="0"/>
          <a:ext cx="0" cy="0"/>
          <a:chOff x="0" y="0"/>
          <a:chExt cx="0" cy="0"/>
        </a:xfrm>
      </p:grpSpPr>
      <p:cxnSp>
        <p:nvCxnSpPr>
          <p:cNvPr id="7" name="Conector recto 6">
            <a:extLst>
              <a:ext uri="{FF2B5EF4-FFF2-40B4-BE49-F238E27FC236}">
                <a16:creationId xmlns:a16="http://schemas.microsoft.com/office/drawing/2014/main" id="{B8E27564-F21E-A939-F502-01D6E4C62AAF}"/>
              </a:ext>
            </a:extLst>
          </p:cNvPr>
          <p:cNvCxnSpPr>
            <a:cxnSpLocks/>
          </p:cNvCxnSpPr>
          <p:nvPr userDrawn="1"/>
        </p:nvCxnSpPr>
        <p:spPr>
          <a:xfrm>
            <a:off x="519112" y="1311275"/>
            <a:ext cx="19065877" cy="0"/>
          </a:xfrm>
          <a:prstGeom prst="line">
            <a:avLst/>
          </a:prstGeom>
          <a:ln>
            <a:solidFill>
              <a:srgbClr val="0068FF"/>
            </a:solidFill>
          </a:ln>
          <a:effectLst/>
        </p:spPr>
        <p:style>
          <a:lnRef idx="2">
            <a:schemeClr val="accent1"/>
          </a:lnRef>
          <a:fillRef idx="0">
            <a:schemeClr val="accent1"/>
          </a:fillRef>
          <a:effectRef idx="1">
            <a:schemeClr val="accent1"/>
          </a:effectRef>
          <a:fontRef idx="minor">
            <a:schemeClr val="tx1"/>
          </a:fontRef>
        </p:style>
      </p:cxnSp>
      <p:cxnSp>
        <p:nvCxnSpPr>
          <p:cNvPr id="9" name="Conector recto 8">
            <a:extLst>
              <a:ext uri="{FF2B5EF4-FFF2-40B4-BE49-F238E27FC236}">
                <a16:creationId xmlns:a16="http://schemas.microsoft.com/office/drawing/2014/main" id="{46E77798-0E3F-50AE-2318-48032D3A16E7}"/>
              </a:ext>
            </a:extLst>
          </p:cNvPr>
          <p:cNvCxnSpPr>
            <a:cxnSpLocks/>
          </p:cNvCxnSpPr>
          <p:nvPr userDrawn="1"/>
        </p:nvCxnSpPr>
        <p:spPr>
          <a:xfrm>
            <a:off x="523534" y="9845675"/>
            <a:ext cx="19065877" cy="0"/>
          </a:xfrm>
          <a:prstGeom prst="line">
            <a:avLst/>
          </a:prstGeom>
          <a:ln>
            <a:solidFill>
              <a:srgbClr val="0068FF"/>
            </a:solidFill>
          </a:ln>
          <a:effectLst/>
        </p:spPr>
        <p:style>
          <a:lnRef idx="2">
            <a:schemeClr val="accent1"/>
          </a:lnRef>
          <a:fillRef idx="0">
            <a:schemeClr val="accent1"/>
          </a:fillRef>
          <a:effectRef idx="1">
            <a:schemeClr val="accent1"/>
          </a:effectRef>
          <a:fontRef idx="minor">
            <a:schemeClr val="tx1"/>
          </a:fontRef>
        </p:style>
      </p:cxnSp>
      <p:cxnSp>
        <p:nvCxnSpPr>
          <p:cNvPr id="13" name="Conector recto 12">
            <a:extLst>
              <a:ext uri="{FF2B5EF4-FFF2-40B4-BE49-F238E27FC236}">
                <a16:creationId xmlns:a16="http://schemas.microsoft.com/office/drawing/2014/main" id="{62CBA6C0-145B-5EC3-1935-E866AB5E0112}"/>
              </a:ext>
            </a:extLst>
          </p:cNvPr>
          <p:cNvCxnSpPr>
            <a:cxnSpLocks/>
          </p:cNvCxnSpPr>
          <p:nvPr userDrawn="1"/>
        </p:nvCxnSpPr>
        <p:spPr>
          <a:xfrm>
            <a:off x="519112" y="3481038"/>
            <a:ext cx="19065877" cy="0"/>
          </a:xfrm>
          <a:prstGeom prst="line">
            <a:avLst/>
          </a:prstGeom>
          <a:ln>
            <a:solidFill>
              <a:srgbClr val="0068FF"/>
            </a:solidFill>
          </a:ln>
          <a:effectLst/>
        </p:spPr>
        <p:style>
          <a:lnRef idx="2">
            <a:schemeClr val="accent1"/>
          </a:lnRef>
          <a:fillRef idx="0">
            <a:schemeClr val="accent1"/>
          </a:fillRef>
          <a:effectRef idx="1">
            <a:schemeClr val="accent1"/>
          </a:effectRef>
          <a:fontRef idx="minor">
            <a:schemeClr val="tx1"/>
          </a:fontRef>
        </p:style>
      </p:cxnSp>
      <p:sp>
        <p:nvSpPr>
          <p:cNvPr id="14" name="Marcador de texto 14">
            <a:extLst>
              <a:ext uri="{FF2B5EF4-FFF2-40B4-BE49-F238E27FC236}">
                <a16:creationId xmlns:a16="http://schemas.microsoft.com/office/drawing/2014/main" id="{CBF5FDA1-69E5-B059-93B7-5B236CC403B7}"/>
              </a:ext>
            </a:extLst>
          </p:cNvPr>
          <p:cNvSpPr>
            <a:spLocks noGrp="1"/>
          </p:cNvSpPr>
          <p:nvPr>
            <p:ph type="body" sz="quarter" idx="10" hasCustomPrompt="1"/>
          </p:nvPr>
        </p:nvSpPr>
        <p:spPr>
          <a:xfrm>
            <a:off x="434984" y="1463675"/>
            <a:ext cx="19150004" cy="1066793"/>
          </a:xfrm>
          <a:prstGeom prst="rect">
            <a:avLst/>
          </a:prstGeom>
        </p:spPr>
        <p:txBody>
          <a:bodyPr>
            <a:normAutofit/>
          </a:bodyPr>
          <a:lstStyle>
            <a:lvl1pPr>
              <a:defRPr sz="5999" b="0" i="0">
                <a:solidFill>
                  <a:srgbClr val="0068FF"/>
                </a:solidFill>
                <a:latin typeface="Arial" panose="020B0604020202020204" pitchFamily="34" charset="0"/>
                <a:cs typeface="Arial" panose="020B0604020202020204" pitchFamily="34" charset="0"/>
              </a:defRPr>
            </a:lvl1pPr>
          </a:lstStyle>
          <a:p>
            <a:pPr lvl="0"/>
            <a:r>
              <a:rPr lang="es-ES" dirty="0" err="1"/>
              <a:t>Section</a:t>
            </a:r>
            <a:r>
              <a:rPr lang="es-ES" dirty="0"/>
              <a:t> </a:t>
            </a:r>
            <a:r>
              <a:rPr lang="es-ES" dirty="0" err="1"/>
              <a:t>Title</a:t>
            </a:r>
            <a:endParaRPr lang="es-ES" dirty="0"/>
          </a:p>
        </p:txBody>
      </p:sp>
      <p:sp>
        <p:nvSpPr>
          <p:cNvPr id="15" name="Marcador de texto 14">
            <a:extLst>
              <a:ext uri="{FF2B5EF4-FFF2-40B4-BE49-F238E27FC236}">
                <a16:creationId xmlns:a16="http://schemas.microsoft.com/office/drawing/2014/main" id="{77334909-61E7-7E95-637B-F47FA109007B}"/>
              </a:ext>
            </a:extLst>
          </p:cNvPr>
          <p:cNvSpPr>
            <a:spLocks noGrp="1"/>
          </p:cNvSpPr>
          <p:nvPr>
            <p:ph type="body" sz="quarter" idx="11" hasCustomPrompt="1"/>
          </p:nvPr>
        </p:nvSpPr>
        <p:spPr>
          <a:xfrm>
            <a:off x="434984" y="2486564"/>
            <a:ext cx="19150004" cy="729712"/>
          </a:xfrm>
          <a:prstGeom prst="rect">
            <a:avLst/>
          </a:prstGeom>
        </p:spPr>
        <p:txBody>
          <a:bodyPr>
            <a:normAutofit/>
          </a:bodyPr>
          <a:lstStyle>
            <a:lvl1pPr>
              <a:defRPr sz="4000" b="1" i="0">
                <a:solidFill>
                  <a:srgbClr val="0068FF"/>
                </a:solidFill>
                <a:latin typeface="Arial" panose="020B0604020202020204" pitchFamily="34" charset="0"/>
                <a:cs typeface="Arial" panose="020B0604020202020204" pitchFamily="34" charset="0"/>
              </a:defRPr>
            </a:lvl1pPr>
          </a:lstStyle>
          <a:p>
            <a:pPr lvl="0"/>
            <a:r>
              <a:rPr lang="es-ES" dirty="0" err="1"/>
              <a:t>Subtitle</a:t>
            </a:r>
            <a:endParaRPr lang="es-ES" dirty="0"/>
          </a:p>
        </p:txBody>
      </p:sp>
      <p:sp>
        <p:nvSpPr>
          <p:cNvPr id="16" name="Marcador de texto 14">
            <a:extLst>
              <a:ext uri="{FF2B5EF4-FFF2-40B4-BE49-F238E27FC236}">
                <a16:creationId xmlns:a16="http://schemas.microsoft.com/office/drawing/2014/main" id="{4864BC13-BF9F-14BF-92FB-8BEF6B735C55}"/>
              </a:ext>
            </a:extLst>
          </p:cNvPr>
          <p:cNvSpPr>
            <a:spLocks noGrp="1"/>
          </p:cNvSpPr>
          <p:nvPr>
            <p:ph type="body" sz="quarter" idx="12" hasCustomPrompt="1"/>
          </p:nvPr>
        </p:nvSpPr>
        <p:spPr>
          <a:xfrm>
            <a:off x="434984" y="4036395"/>
            <a:ext cx="13122266" cy="5275877"/>
          </a:xfrm>
          <a:prstGeom prst="rect">
            <a:avLst/>
          </a:prstGeom>
        </p:spPr>
        <p:txBody>
          <a:bodyPr>
            <a:normAutofit/>
          </a:bodyPr>
          <a:lstStyle>
            <a:lvl1pPr>
              <a:lnSpc>
                <a:spcPts val="6700"/>
              </a:lnSpc>
              <a:defRPr sz="5999" b="0" i="0">
                <a:solidFill>
                  <a:srgbClr val="0068FF"/>
                </a:solidFill>
                <a:latin typeface="Arial" panose="020B0604020202020204" pitchFamily="34" charset="0"/>
                <a:cs typeface="Arial" panose="020B0604020202020204" pitchFamily="34" charset="0"/>
              </a:defRPr>
            </a:lvl1pPr>
          </a:lstStyle>
          <a:p>
            <a:pPr lvl="0"/>
            <a:r>
              <a:rPr lang="es-ES" dirty="0" err="1"/>
              <a:t>Lorem</a:t>
            </a:r>
            <a:r>
              <a:rPr lang="es-ES" dirty="0"/>
              <a:t> </a:t>
            </a:r>
            <a:r>
              <a:rPr lang="es-ES" dirty="0" err="1"/>
              <a:t>ipsum</a:t>
            </a:r>
            <a:r>
              <a:rPr lang="es-ES" dirty="0"/>
              <a:t> dolor </a:t>
            </a:r>
            <a:r>
              <a:rPr lang="es-ES" dirty="0" err="1"/>
              <a:t>sit</a:t>
            </a:r>
            <a:r>
              <a:rPr lang="es-ES" dirty="0"/>
              <a:t> </a:t>
            </a:r>
            <a:r>
              <a:rPr lang="es-ES" dirty="0" err="1"/>
              <a:t>amet</a:t>
            </a:r>
            <a:r>
              <a:rPr lang="es-ES" dirty="0"/>
              <a:t>, </a:t>
            </a:r>
            <a:r>
              <a:rPr lang="es-ES" dirty="0" err="1"/>
              <a:t>consectetuer</a:t>
            </a:r>
            <a:r>
              <a:rPr lang="es-ES" dirty="0"/>
              <a:t> </a:t>
            </a:r>
            <a:r>
              <a:rPr lang="es-ES" dirty="0" err="1"/>
              <a:t>adipiscing</a:t>
            </a:r>
            <a:r>
              <a:rPr lang="es-ES" dirty="0"/>
              <a:t> </a:t>
            </a:r>
            <a:r>
              <a:rPr lang="es-ES" dirty="0" err="1"/>
              <a:t>elit</a:t>
            </a:r>
            <a:r>
              <a:rPr lang="es-ES" dirty="0"/>
              <a:t>, sed </a:t>
            </a:r>
            <a:r>
              <a:rPr lang="es-ES" dirty="0" err="1"/>
              <a:t>diam</a:t>
            </a:r>
            <a:r>
              <a:rPr lang="es-ES" dirty="0"/>
              <a:t> </a:t>
            </a:r>
            <a:r>
              <a:rPr lang="es-ES" dirty="0" err="1"/>
              <a:t>nonummy</a:t>
            </a:r>
            <a:r>
              <a:rPr lang="es-ES" dirty="0"/>
              <a:t> </a:t>
            </a:r>
            <a:r>
              <a:rPr lang="es-ES" dirty="0" err="1"/>
              <a:t>nibh</a:t>
            </a:r>
            <a:r>
              <a:rPr lang="es-ES" dirty="0"/>
              <a:t> </a:t>
            </a:r>
            <a:r>
              <a:rPr lang="es-ES" dirty="0" err="1"/>
              <a:t>euismod</a:t>
            </a:r>
            <a:r>
              <a:rPr lang="es-ES" dirty="0"/>
              <a:t> </a:t>
            </a:r>
            <a:r>
              <a:rPr lang="es-ES" dirty="0" err="1"/>
              <a:t>tincidunt</a:t>
            </a:r>
            <a:r>
              <a:rPr lang="es-ES" dirty="0"/>
              <a:t> ut </a:t>
            </a:r>
            <a:r>
              <a:rPr lang="es-ES" dirty="0" err="1"/>
              <a:t>laoreet</a:t>
            </a:r>
            <a:r>
              <a:rPr lang="es-ES" dirty="0"/>
              <a:t> </a:t>
            </a:r>
            <a:r>
              <a:rPr lang="es-ES" dirty="0" err="1"/>
              <a:t>dolore</a:t>
            </a:r>
            <a:r>
              <a:rPr lang="es-ES" dirty="0"/>
              <a:t> magna </a:t>
            </a:r>
            <a:r>
              <a:rPr lang="es-ES" dirty="0" err="1"/>
              <a:t>erat</a:t>
            </a:r>
            <a:r>
              <a:rPr lang="es-ES" dirty="0"/>
              <a:t> </a:t>
            </a:r>
            <a:r>
              <a:rPr lang="es-ES" dirty="0" err="1"/>
              <a:t>volutpat</a:t>
            </a:r>
            <a:r>
              <a:rPr lang="es-ES" dirty="0"/>
              <a:t>. </a:t>
            </a:r>
            <a:r>
              <a:rPr lang="es-ES" dirty="0" err="1"/>
              <a:t>Lorem</a:t>
            </a:r>
            <a:r>
              <a:rPr lang="es-ES" dirty="0"/>
              <a:t> </a:t>
            </a:r>
            <a:r>
              <a:rPr lang="es-ES" dirty="0" err="1"/>
              <a:t>ipsum</a:t>
            </a:r>
            <a:r>
              <a:rPr lang="es-ES" dirty="0"/>
              <a:t> dolor </a:t>
            </a:r>
            <a:r>
              <a:rPr lang="es-ES" dirty="0" err="1"/>
              <a:t>sit</a:t>
            </a:r>
            <a:r>
              <a:rPr lang="es-ES" dirty="0"/>
              <a:t> </a:t>
            </a:r>
            <a:r>
              <a:rPr lang="es-ES" dirty="0" err="1"/>
              <a:t>amet</a:t>
            </a:r>
            <a:r>
              <a:rPr lang="es-ES" dirty="0"/>
              <a:t>, </a:t>
            </a:r>
            <a:r>
              <a:rPr lang="es-ES" dirty="0" err="1"/>
              <a:t>consec</a:t>
            </a:r>
            <a:r>
              <a:rPr lang="es-ES" dirty="0"/>
              <a:t> </a:t>
            </a:r>
            <a:r>
              <a:rPr lang="es-ES" dirty="0" err="1"/>
              <a:t>tetuer</a:t>
            </a:r>
            <a:r>
              <a:rPr lang="es-ES" dirty="0"/>
              <a:t> </a:t>
            </a:r>
            <a:r>
              <a:rPr lang="es-ES" dirty="0" err="1"/>
              <a:t>adipiscing</a:t>
            </a:r>
            <a:r>
              <a:rPr lang="es-ES" dirty="0"/>
              <a:t> </a:t>
            </a:r>
            <a:r>
              <a:rPr lang="es-ES" dirty="0" err="1"/>
              <a:t>elit</a:t>
            </a:r>
            <a:r>
              <a:rPr lang="es-ES" dirty="0"/>
              <a:t> sed.</a:t>
            </a:r>
          </a:p>
        </p:txBody>
      </p:sp>
      <p:sp>
        <p:nvSpPr>
          <p:cNvPr id="17" name="Marcador de texto 14">
            <a:extLst>
              <a:ext uri="{FF2B5EF4-FFF2-40B4-BE49-F238E27FC236}">
                <a16:creationId xmlns:a16="http://schemas.microsoft.com/office/drawing/2014/main" id="{F8D71E20-1FDF-AF55-405F-9BA7F97CF897}"/>
              </a:ext>
            </a:extLst>
          </p:cNvPr>
          <p:cNvSpPr>
            <a:spLocks noGrp="1"/>
          </p:cNvSpPr>
          <p:nvPr>
            <p:ph type="body" sz="quarter" idx="13" hasCustomPrompt="1"/>
          </p:nvPr>
        </p:nvSpPr>
        <p:spPr>
          <a:xfrm>
            <a:off x="14641010" y="4127754"/>
            <a:ext cx="4943978" cy="5275877"/>
          </a:xfrm>
          <a:prstGeom prst="rect">
            <a:avLst/>
          </a:prstGeom>
        </p:spPr>
        <p:txBody>
          <a:bodyPr>
            <a:normAutofit/>
          </a:bodyPr>
          <a:lstStyle>
            <a:lvl1pPr>
              <a:lnSpc>
                <a:spcPct val="100000"/>
              </a:lnSpc>
              <a:defRPr sz="2500" b="0" i="0">
                <a:solidFill>
                  <a:srgbClr val="0068FF"/>
                </a:solidFill>
                <a:latin typeface="Arial" panose="020B0604020202020204" pitchFamily="34" charset="0"/>
                <a:cs typeface="Arial" panose="020B0604020202020204" pitchFamily="34" charset="0"/>
              </a:defRPr>
            </a:lvl1pPr>
          </a:lstStyle>
          <a:p>
            <a:pPr lvl="0"/>
            <a:r>
              <a:rPr lang="es-ES" dirty="0" err="1"/>
              <a:t>Lorem</a:t>
            </a:r>
            <a:r>
              <a:rPr lang="es-ES" dirty="0"/>
              <a:t> </a:t>
            </a:r>
            <a:r>
              <a:rPr lang="es-ES" dirty="0" err="1"/>
              <a:t>ipsum</a:t>
            </a:r>
            <a:r>
              <a:rPr lang="es-ES" dirty="0"/>
              <a:t> dolor </a:t>
            </a:r>
            <a:r>
              <a:rPr lang="es-ES" dirty="0" err="1"/>
              <a:t>sit</a:t>
            </a:r>
            <a:r>
              <a:rPr lang="es-ES" dirty="0"/>
              <a:t> </a:t>
            </a:r>
            <a:r>
              <a:rPr lang="es-ES" dirty="0" err="1"/>
              <a:t>amet</a:t>
            </a:r>
            <a:r>
              <a:rPr lang="es-ES" dirty="0"/>
              <a:t>, </a:t>
            </a:r>
            <a:r>
              <a:rPr lang="es-ES" dirty="0" err="1"/>
              <a:t>conse</a:t>
            </a:r>
            <a:r>
              <a:rPr lang="es-ES" dirty="0"/>
              <a:t> </a:t>
            </a:r>
            <a:r>
              <a:rPr lang="es-ES" dirty="0" err="1"/>
              <a:t>tetuer</a:t>
            </a:r>
            <a:r>
              <a:rPr lang="es-ES" dirty="0"/>
              <a:t> </a:t>
            </a:r>
            <a:r>
              <a:rPr lang="es-ES" dirty="0" err="1"/>
              <a:t>adipiscing</a:t>
            </a:r>
            <a:r>
              <a:rPr lang="es-ES" dirty="0"/>
              <a:t> </a:t>
            </a:r>
            <a:r>
              <a:rPr lang="es-ES" dirty="0" err="1"/>
              <a:t>elit</a:t>
            </a:r>
            <a:r>
              <a:rPr lang="es-ES" dirty="0"/>
              <a:t>, sed </a:t>
            </a:r>
            <a:r>
              <a:rPr lang="es-ES" dirty="0" err="1"/>
              <a:t>diam</a:t>
            </a:r>
            <a:r>
              <a:rPr lang="es-ES" dirty="0"/>
              <a:t> </a:t>
            </a:r>
            <a:r>
              <a:rPr lang="es-ES" dirty="0" err="1"/>
              <a:t>nonummy</a:t>
            </a:r>
            <a:r>
              <a:rPr lang="es-ES" dirty="0"/>
              <a:t> </a:t>
            </a:r>
            <a:r>
              <a:rPr lang="es-ES" dirty="0" err="1"/>
              <a:t>nibh</a:t>
            </a:r>
            <a:r>
              <a:rPr lang="es-ES" dirty="0"/>
              <a:t> </a:t>
            </a:r>
            <a:r>
              <a:rPr lang="es-ES" dirty="0" err="1"/>
              <a:t>euismod</a:t>
            </a:r>
            <a:r>
              <a:rPr lang="es-ES" dirty="0"/>
              <a:t> </a:t>
            </a:r>
            <a:r>
              <a:rPr lang="es-ES" dirty="0" err="1"/>
              <a:t>tincidunt</a:t>
            </a:r>
            <a:r>
              <a:rPr lang="es-ES" dirty="0"/>
              <a:t> ut </a:t>
            </a:r>
            <a:r>
              <a:rPr lang="es-ES" dirty="0" err="1"/>
              <a:t>laoreet</a:t>
            </a:r>
            <a:r>
              <a:rPr lang="es-ES" dirty="0"/>
              <a:t> </a:t>
            </a:r>
            <a:r>
              <a:rPr lang="es-ES" dirty="0" err="1"/>
              <a:t>dolore</a:t>
            </a:r>
            <a:r>
              <a:rPr lang="es-ES" dirty="0"/>
              <a:t> magna </a:t>
            </a:r>
            <a:r>
              <a:rPr lang="es-ES" dirty="0" err="1"/>
              <a:t>aliquam</a:t>
            </a:r>
            <a:r>
              <a:rPr lang="es-ES" dirty="0"/>
              <a:t> </a:t>
            </a:r>
            <a:r>
              <a:rPr lang="es-ES" dirty="0" err="1"/>
              <a:t>erat</a:t>
            </a:r>
            <a:r>
              <a:rPr lang="es-ES" dirty="0"/>
              <a:t> </a:t>
            </a:r>
            <a:r>
              <a:rPr lang="es-ES" dirty="0" err="1"/>
              <a:t>volutpat</a:t>
            </a:r>
            <a:r>
              <a:rPr lang="es-ES" dirty="0"/>
              <a:t>. Ut </a:t>
            </a:r>
            <a:r>
              <a:rPr lang="es-ES" dirty="0" err="1"/>
              <a:t>wisi</a:t>
            </a:r>
            <a:r>
              <a:rPr lang="es-ES" dirty="0"/>
              <a:t> </a:t>
            </a:r>
            <a:r>
              <a:rPr lang="es-ES" dirty="0" err="1"/>
              <a:t>enim</a:t>
            </a:r>
            <a:r>
              <a:rPr lang="es-ES" dirty="0"/>
              <a:t> ad </a:t>
            </a:r>
            <a:r>
              <a:rPr lang="es-ES" dirty="0" err="1"/>
              <a:t>minim</a:t>
            </a:r>
            <a:r>
              <a:rPr lang="es-ES" dirty="0"/>
              <a:t> </a:t>
            </a:r>
            <a:r>
              <a:rPr lang="es-ES" dirty="0" err="1"/>
              <a:t>veniam</a:t>
            </a:r>
            <a:r>
              <a:rPr lang="es-ES" dirty="0"/>
              <a:t>, quis </a:t>
            </a:r>
            <a:r>
              <a:rPr lang="es-ES" dirty="0" err="1"/>
              <a:t>nostrud</a:t>
            </a:r>
            <a:r>
              <a:rPr lang="es-ES" dirty="0"/>
              <a:t> </a:t>
            </a:r>
            <a:r>
              <a:rPr lang="es-ES" dirty="0" err="1"/>
              <a:t>exerci</a:t>
            </a:r>
            <a:r>
              <a:rPr lang="es-ES" dirty="0"/>
              <a:t> </a:t>
            </a:r>
            <a:r>
              <a:rPr lang="es-ES" dirty="0" err="1"/>
              <a:t>tation</a:t>
            </a:r>
            <a:r>
              <a:rPr lang="es-ES" dirty="0"/>
              <a:t> </a:t>
            </a:r>
            <a:r>
              <a:rPr lang="es-ES" dirty="0" err="1"/>
              <a:t>ullamcorper</a:t>
            </a:r>
            <a:r>
              <a:rPr lang="es-ES" dirty="0"/>
              <a:t> </a:t>
            </a:r>
            <a:r>
              <a:rPr lang="es-ES" dirty="0" err="1"/>
              <a:t>suscipit</a:t>
            </a:r>
            <a:r>
              <a:rPr lang="es-ES" dirty="0"/>
              <a:t> </a:t>
            </a:r>
            <a:r>
              <a:rPr lang="es-ES" dirty="0" err="1"/>
              <a:t>lobortis</a:t>
            </a:r>
            <a:r>
              <a:rPr lang="es-ES" dirty="0"/>
              <a:t>. </a:t>
            </a:r>
            <a:r>
              <a:rPr lang="es-ES" dirty="0" err="1"/>
              <a:t>Duis</a:t>
            </a:r>
            <a:r>
              <a:rPr lang="es-ES" dirty="0"/>
              <a:t> </a:t>
            </a:r>
            <a:r>
              <a:rPr lang="es-ES" dirty="0" err="1"/>
              <a:t>autem</a:t>
            </a:r>
            <a:r>
              <a:rPr lang="es-ES" dirty="0"/>
              <a:t> </a:t>
            </a:r>
            <a:r>
              <a:rPr lang="es-ES" dirty="0" err="1"/>
              <a:t>vel</a:t>
            </a:r>
            <a:r>
              <a:rPr lang="es-ES" dirty="0"/>
              <a:t> </a:t>
            </a:r>
            <a:r>
              <a:rPr lang="es-ES" dirty="0" err="1"/>
              <a:t>eum</a:t>
            </a:r>
            <a:r>
              <a:rPr lang="es-ES" dirty="0"/>
              <a:t> </a:t>
            </a:r>
            <a:r>
              <a:rPr lang="es-ES" dirty="0" err="1"/>
              <a:t>iriure</a:t>
            </a:r>
            <a:r>
              <a:rPr lang="es-ES" dirty="0"/>
              <a:t> dolor in </a:t>
            </a:r>
            <a:r>
              <a:rPr lang="es-ES" dirty="0" err="1"/>
              <a:t>hendrerit</a:t>
            </a:r>
            <a:r>
              <a:rPr lang="es-ES" dirty="0"/>
              <a:t> in </a:t>
            </a:r>
            <a:r>
              <a:rPr lang="es-ES" dirty="0" err="1"/>
              <a:t>vulputate</a:t>
            </a:r>
            <a:r>
              <a:rPr lang="es-ES" dirty="0"/>
              <a:t> </a:t>
            </a:r>
            <a:r>
              <a:rPr lang="es-ES" dirty="0" err="1"/>
              <a:t>velit</a:t>
            </a:r>
            <a:r>
              <a:rPr lang="es-ES" dirty="0"/>
              <a:t> </a:t>
            </a:r>
            <a:r>
              <a:rPr lang="es-ES" dirty="0" err="1"/>
              <a:t>esse</a:t>
            </a:r>
            <a:r>
              <a:rPr lang="es-ES" dirty="0"/>
              <a:t> </a:t>
            </a:r>
            <a:r>
              <a:rPr lang="es-ES" dirty="0" err="1"/>
              <a:t>molestie</a:t>
            </a:r>
            <a:r>
              <a:rPr lang="es-ES" dirty="0"/>
              <a:t> </a:t>
            </a:r>
            <a:r>
              <a:rPr lang="es-ES" dirty="0" err="1"/>
              <a:t>consequat</a:t>
            </a:r>
            <a:r>
              <a:rPr lang="es-ES" dirty="0"/>
              <a:t>, </a:t>
            </a:r>
            <a:r>
              <a:rPr lang="es-ES" dirty="0" err="1"/>
              <a:t>vel</a:t>
            </a:r>
            <a:r>
              <a:rPr lang="es-ES" dirty="0"/>
              <a:t> </a:t>
            </a:r>
            <a:r>
              <a:rPr lang="es-ES" dirty="0" err="1"/>
              <a:t>illum</a:t>
            </a:r>
            <a:r>
              <a:rPr lang="es-ES" dirty="0"/>
              <a:t> </a:t>
            </a:r>
            <a:r>
              <a:rPr lang="es-ES" dirty="0" err="1"/>
              <a:t>dolore</a:t>
            </a:r>
            <a:r>
              <a:rPr lang="es-ES" dirty="0"/>
              <a:t> </a:t>
            </a:r>
            <a:r>
              <a:rPr lang="es-ES" dirty="0" err="1"/>
              <a:t>eu</a:t>
            </a:r>
            <a:r>
              <a:rPr lang="es-ES" dirty="0"/>
              <a:t> </a:t>
            </a:r>
            <a:r>
              <a:rPr lang="es-ES" dirty="0" err="1"/>
              <a:t>dignissim</a:t>
            </a:r>
            <a:r>
              <a:rPr lang="es-ES" dirty="0"/>
              <a:t> qui </a:t>
            </a:r>
            <a:r>
              <a:rPr lang="es-ES" dirty="0" err="1"/>
              <a:t>blandit</a:t>
            </a:r>
            <a:r>
              <a:rPr lang="es-ES" dirty="0"/>
              <a:t> </a:t>
            </a:r>
            <a:r>
              <a:rPr lang="es-ES" dirty="0" err="1"/>
              <a:t>praesent</a:t>
            </a:r>
            <a:r>
              <a:rPr lang="es-ES" dirty="0"/>
              <a:t> </a:t>
            </a:r>
            <a:r>
              <a:rPr lang="es-ES" dirty="0" err="1"/>
              <a:t>dolore</a:t>
            </a:r>
            <a:r>
              <a:rPr lang="es-ES" dirty="0"/>
              <a:t> te </a:t>
            </a:r>
            <a:r>
              <a:rPr lang="es-ES" dirty="0" err="1"/>
              <a:t>feugait</a:t>
            </a:r>
            <a:r>
              <a:rPr lang="es-ES" dirty="0"/>
              <a:t> </a:t>
            </a:r>
            <a:r>
              <a:rPr lang="es-ES" dirty="0" err="1"/>
              <a:t>nulla</a:t>
            </a:r>
            <a:r>
              <a:rPr lang="es-ES" dirty="0"/>
              <a:t> </a:t>
            </a:r>
            <a:r>
              <a:rPr lang="es-ES" dirty="0" err="1"/>
              <a:t>facilisi</a:t>
            </a:r>
            <a:r>
              <a:rPr lang="es-ES" dirty="0"/>
              <a:t>.</a:t>
            </a:r>
          </a:p>
        </p:txBody>
      </p:sp>
    </p:spTree>
    <p:extLst>
      <p:ext uri="{BB962C8B-B14F-4D97-AF65-F5344CB8AC3E}">
        <p14:creationId xmlns:p14="http://schemas.microsoft.com/office/powerpoint/2010/main" val="42916721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xt + Image">
    <p:spTree>
      <p:nvGrpSpPr>
        <p:cNvPr id="1" name=""/>
        <p:cNvGrpSpPr/>
        <p:nvPr/>
      </p:nvGrpSpPr>
      <p:grpSpPr>
        <a:xfrm>
          <a:off x="0" y="0"/>
          <a:ext cx="0" cy="0"/>
          <a:chOff x="0" y="0"/>
          <a:chExt cx="0" cy="0"/>
        </a:xfrm>
      </p:grpSpPr>
      <p:cxnSp>
        <p:nvCxnSpPr>
          <p:cNvPr id="9" name="Conector recto 8">
            <a:extLst>
              <a:ext uri="{FF2B5EF4-FFF2-40B4-BE49-F238E27FC236}">
                <a16:creationId xmlns:a16="http://schemas.microsoft.com/office/drawing/2014/main" id="{5B716DA4-DA8F-432E-04B9-293211AAEDC0}"/>
              </a:ext>
            </a:extLst>
          </p:cNvPr>
          <p:cNvCxnSpPr>
            <a:cxnSpLocks/>
          </p:cNvCxnSpPr>
          <p:nvPr userDrawn="1"/>
        </p:nvCxnSpPr>
        <p:spPr>
          <a:xfrm>
            <a:off x="519111" y="1311275"/>
            <a:ext cx="9532939" cy="0"/>
          </a:xfrm>
          <a:prstGeom prst="line">
            <a:avLst/>
          </a:prstGeom>
          <a:ln>
            <a:solidFill>
              <a:srgbClr val="0068FF"/>
            </a:solidFill>
          </a:ln>
          <a:effectLst/>
        </p:spPr>
        <p:style>
          <a:lnRef idx="2">
            <a:schemeClr val="accent1"/>
          </a:lnRef>
          <a:fillRef idx="0">
            <a:schemeClr val="accent1"/>
          </a:fillRef>
          <a:effectRef idx="1">
            <a:schemeClr val="accent1"/>
          </a:effectRef>
          <a:fontRef idx="minor">
            <a:schemeClr val="tx1"/>
          </a:fontRef>
        </p:style>
      </p:cxnSp>
      <p:cxnSp>
        <p:nvCxnSpPr>
          <p:cNvPr id="11" name="Conector recto 10">
            <a:extLst>
              <a:ext uri="{FF2B5EF4-FFF2-40B4-BE49-F238E27FC236}">
                <a16:creationId xmlns:a16="http://schemas.microsoft.com/office/drawing/2014/main" id="{DB444167-468F-F9C0-B8F5-78BDFE3B6F3B}"/>
              </a:ext>
            </a:extLst>
          </p:cNvPr>
          <p:cNvCxnSpPr>
            <a:cxnSpLocks/>
          </p:cNvCxnSpPr>
          <p:nvPr userDrawn="1"/>
        </p:nvCxnSpPr>
        <p:spPr>
          <a:xfrm>
            <a:off x="523533" y="9845675"/>
            <a:ext cx="9528517" cy="0"/>
          </a:xfrm>
          <a:prstGeom prst="line">
            <a:avLst/>
          </a:prstGeom>
          <a:ln>
            <a:solidFill>
              <a:srgbClr val="0068FF"/>
            </a:solidFill>
          </a:ln>
          <a:effectLst/>
        </p:spPr>
        <p:style>
          <a:lnRef idx="2">
            <a:schemeClr val="accent1"/>
          </a:lnRef>
          <a:fillRef idx="0">
            <a:schemeClr val="accent1"/>
          </a:fillRef>
          <a:effectRef idx="1">
            <a:schemeClr val="accent1"/>
          </a:effectRef>
          <a:fontRef idx="minor">
            <a:schemeClr val="tx1"/>
          </a:fontRef>
        </p:style>
      </p:cxnSp>
      <p:cxnSp>
        <p:nvCxnSpPr>
          <p:cNvPr id="19" name="Conector recto 18">
            <a:extLst>
              <a:ext uri="{FF2B5EF4-FFF2-40B4-BE49-F238E27FC236}">
                <a16:creationId xmlns:a16="http://schemas.microsoft.com/office/drawing/2014/main" id="{4AA4787A-59CE-0F5A-651D-85A9B374AA6A}"/>
              </a:ext>
            </a:extLst>
          </p:cNvPr>
          <p:cNvCxnSpPr>
            <a:cxnSpLocks/>
          </p:cNvCxnSpPr>
          <p:nvPr userDrawn="1"/>
        </p:nvCxnSpPr>
        <p:spPr>
          <a:xfrm>
            <a:off x="523533" y="4824224"/>
            <a:ext cx="9528517" cy="0"/>
          </a:xfrm>
          <a:prstGeom prst="line">
            <a:avLst/>
          </a:prstGeom>
          <a:ln>
            <a:solidFill>
              <a:srgbClr val="0068FF"/>
            </a:solidFill>
          </a:ln>
          <a:effectLst/>
        </p:spPr>
        <p:style>
          <a:lnRef idx="2">
            <a:schemeClr val="accent1"/>
          </a:lnRef>
          <a:fillRef idx="0">
            <a:schemeClr val="accent1"/>
          </a:fillRef>
          <a:effectRef idx="1">
            <a:schemeClr val="accent1"/>
          </a:effectRef>
          <a:fontRef idx="minor">
            <a:schemeClr val="tx1"/>
          </a:fontRef>
        </p:style>
      </p:cxnSp>
      <p:cxnSp>
        <p:nvCxnSpPr>
          <p:cNvPr id="20" name="Conector recto 19">
            <a:extLst>
              <a:ext uri="{FF2B5EF4-FFF2-40B4-BE49-F238E27FC236}">
                <a16:creationId xmlns:a16="http://schemas.microsoft.com/office/drawing/2014/main" id="{50AAA079-1B76-B4E7-2D61-641E85020505}"/>
              </a:ext>
            </a:extLst>
          </p:cNvPr>
          <p:cNvCxnSpPr>
            <a:cxnSpLocks/>
          </p:cNvCxnSpPr>
          <p:nvPr userDrawn="1"/>
        </p:nvCxnSpPr>
        <p:spPr>
          <a:xfrm>
            <a:off x="523533" y="3367384"/>
            <a:ext cx="9528517" cy="0"/>
          </a:xfrm>
          <a:prstGeom prst="line">
            <a:avLst/>
          </a:prstGeom>
          <a:ln>
            <a:solidFill>
              <a:srgbClr val="0068FF"/>
            </a:solidFill>
          </a:ln>
          <a:effectLst/>
        </p:spPr>
        <p:style>
          <a:lnRef idx="2">
            <a:schemeClr val="accent1"/>
          </a:lnRef>
          <a:fillRef idx="0">
            <a:schemeClr val="accent1"/>
          </a:fillRef>
          <a:effectRef idx="1">
            <a:schemeClr val="accent1"/>
          </a:effectRef>
          <a:fontRef idx="minor">
            <a:schemeClr val="tx1"/>
          </a:fontRef>
        </p:style>
      </p:cxnSp>
      <p:sp>
        <p:nvSpPr>
          <p:cNvPr id="21" name="Marcador de texto 14">
            <a:extLst>
              <a:ext uri="{FF2B5EF4-FFF2-40B4-BE49-F238E27FC236}">
                <a16:creationId xmlns:a16="http://schemas.microsoft.com/office/drawing/2014/main" id="{FC4013EF-7B4D-339E-3385-1EC2DADFD3B2}"/>
              </a:ext>
            </a:extLst>
          </p:cNvPr>
          <p:cNvSpPr>
            <a:spLocks noGrp="1"/>
          </p:cNvSpPr>
          <p:nvPr>
            <p:ph type="body" sz="quarter" idx="10" hasCustomPrompt="1"/>
          </p:nvPr>
        </p:nvSpPr>
        <p:spPr>
          <a:xfrm>
            <a:off x="434985" y="1311275"/>
            <a:ext cx="9617066" cy="1974188"/>
          </a:xfrm>
          <a:prstGeom prst="rect">
            <a:avLst/>
          </a:prstGeom>
        </p:spPr>
        <p:txBody>
          <a:bodyPr>
            <a:normAutofit/>
          </a:bodyPr>
          <a:lstStyle>
            <a:lvl1pPr>
              <a:defRPr sz="12200" b="0" i="0">
                <a:solidFill>
                  <a:srgbClr val="0068FF"/>
                </a:solidFill>
                <a:latin typeface="Arial" panose="020B0604020202020204" pitchFamily="34" charset="0"/>
                <a:cs typeface="Arial" panose="020B0604020202020204" pitchFamily="34" charset="0"/>
              </a:defRPr>
            </a:lvl1pPr>
          </a:lstStyle>
          <a:p>
            <a:pPr lvl="0"/>
            <a:r>
              <a:rPr lang="es-ES" dirty="0" err="1"/>
              <a:t>Section</a:t>
            </a:r>
            <a:r>
              <a:rPr lang="es-ES" dirty="0"/>
              <a:t> </a:t>
            </a:r>
            <a:r>
              <a:rPr lang="es-ES" dirty="0" err="1"/>
              <a:t>Title</a:t>
            </a:r>
            <a:endParaRPr lang="es-ES" dirty="0"/>
          </a:p>
        </p:txBody>
      </p:sp>
      <p:sp>
        <p:nvSpPr>
          <p:cNvPr id="22" name="Marcador de texto 14">
            <a:extLst>
              <a:ext uri="{FF2B5EF4-FFF2-40B4-BE49-F238E27FC236}">
                <a16:creationId xmlns:a16="http://schemas.microsoft.com/office/drawing/2014/main" id="{A5CD7FD3-5B4A-172A-B793-FEF49D61BB94}"/>
              </a:ext>
            </a:extLst>
          </p:cNvPr>
          <p:cNvSpPr>
            <a:spLocks noGrp="1"/>
          </p:cNvSpPr>
          <p:nvPr>
            <p:ph type="body" sz="quarter" idx="11" hasCustomPrompt="1"/>
          </p:nvPr>
        </p:nvSpPr>
        <p:spPr>
          <a:xfrm>
            <a:off x="434985" y="3721262"/>
            <a:ext cx="9617066" cy="729712"/>
          </a:xfrm>
          <a:prstGeom prst="rect">
            <a:avLst/>
          </a:prstGeom>
        </p:spPr>
        <p:txBody>
          <a:bodyPr anchor="t" anchorCtr="0">
            <a:normAutofit/>
          </a:bodyPr>
          <a:lstStyle>
            <a:lvl1pPr>
              <a:defRPr sz="5000" b="0" i="0">
                <a:solidFill>
                  <a:srgbClr val="0068FF"/>
                </a:solidFill>
                <a:latin typeface="Arial" panose="020B0604020202020204" pitchFamily="34" charset="0"/>
                <a:cs typeface="Arial" panose="020B0604020202020204" pitchFamily="34" charset="0"/>
              </a:defRPr>
            </a:lvl1pPr>
          </a:lstStyle>
          <a:p>
            <a:pPr lvl="0"/>
            <a:r>
              <a:rPr lang="es-ES" dirty="0" err="1"/>
              <a:t>Subtitle</a:t>
            </a:r>
            <a:endParaRPr lang="es-ES" dirty="0"/>
          </a:p>
        </p:txBody>
      </p:sp>
      <p:sp>
        <p:nvSpPr>
          <p:cNvPr id="23" name="Marcador de texto 14">
            <a:extLst>
              <a:ext uri="{FF2B5EF4-FFF2-40B4-BE49-F238E27FC236}">
                <a16:creationId xmlns:a16="http://schemas.microsoft.com/office/drawing/2014/main" id="{24616C2F-2DF3-416B-8E2E-4B65603BE509}"/>
              </a:ext>
            </a:extLst>
          </p:cNvPr>
          <p:cNvSpPr>
            <a:spLocks noGrp="1"/>
          </p:cNvSpPr>
          <p:nvPr>
            <p:ph type="body" sz="quarter" idx="13" hasCustomPrompt="1"/>
          </p:nvPr>
        </p:nvSpPr>
        <p:spPr>
          <a:xfrm>
            <a:off x="447333" y="5197475"/>
            <a:ext cx="9617066" cy="4190938"/>
          </a:xfrm>
          <a:prstGeom prst="rect">
            <a:avLst/>
          </a:prstGeom>
        </p:spPr>
        <p:txBody>
          <a:bodyPr>
            <a:normAutofit/>
          </a:bodyPr>
          <a:lstStyle>
            <a:lvl1pPr>
              <a:lnSpc>
                <a:spcPts val="3240"/>
              </a:lnSpc>
              <a:defRPr sz="2950" b="0" i="0">
                <a:solidFill>
                  <a:srgbClr val="0068FF"/>
                </a:solidFill>
                <a:latin typeface="Arial" panose="020B0604020202020204" pitchFamily="34" charset="0"/>
                <a:cs typeface="Arial" panose="020B0604020202020204" pitchFamily="34" charset="0"/>
              </a:defRPr>
            </a:lvl1pPr>
          </a:lstStyle>
          <a:p>
            <a:pPr lvl="0"/>
            <a:r>
              <a:rPr lang="es-ES" dirty="0" err="1"/>
              <a:t>Lorem</a:t>
            </a:r>
            <a:r>
              <a:rPr lang="es-ES" dirty="0"/>
              <a:t> </a:t>
            </a:r>
            <a:r>
              <a:rPr lang="es-ES" dirty="0" err="1"/>
              <a:t>ipsum</a:t>
            </a:r>
            <a:r>
              <a:rPr lang="es-ES" dirty="0"/>
              <a:t> dolor </a:t>
            </a:r>
            <a:r>
              <a:rPr lang="es-ES" dirty="0" err="1"/>
              <a:t>sit</a:t>
            </a:r>
            <a:r>
              <a:rPr lang="es-ES" dirty="0"/>
              <a:t> </a:t>
            </a:r>
            <a:r>
              <a:rPr lang="es-ES" dirty="0" err="1"/>
              <a:t>amet</a:t>
            </a:r>
            <a:r>
              <a:rPr lang="es-ES" dirty="0"/>
              <a:t>, </a:t>
            </a:r>
            <a:r>
              <a:rPr lang="es-ES" dirty="0" err="1"/>
              <a:t>consectetuer</a:t>
            </a:r>
            <a:r>
              <a:rPr lang="es-ES" dirty="0"/>
              <a:t> </a:t>
            </a:r>
            <a:r>
              <a:rPr lang="es-ES" dirty="0" err="1"/>
              <a:t>adipiscing</a:t>
            </a:r>
            <a:r>
              <a:rPr lang="es-ES" dirty="0"/>
              <a:t> </a:t>
            </a:r>
            <a:r>
              <a:rPr lang="es-ES" dirty="0" err="1"/>
              <a:t>elit</a:t>
            </a:r>
            <a:r>
              <a:rPr lang="es-ES" dirty="0"/>
              <a:t>, sed </a:t>
            </a:r>
            <a:r>
              <a:rPr lang="es-ES" dirty="0" err="1"/>
              <a:t>diam</a:t>
            </a:r>
            <a:r>
              <a:rPr lang="es-ES" dirty="0"/>
              <a:t> </a:t>
            </a:r>
            <a:r>
              <a:rPr lang="es-ES" dirty="0" err="1"/>
              <a:t>nonummy</a:t>
            </a:r>
            <a:r>
              <a:rPr lang="es-ES" dirty="0"/>
              <a:t> </a:t>
            </a:r>
            <a:r>
              <a:rPr lang="es-ES" dirty="0" err="1"/>
              <a:t>nibh</a:t>
            </a:r>
            <a:r>
              <a:rPr lang="es-ES" dirty="0"/>
              <a:t> </a:t>
            </a:r>
            <a:r>
              <a:rPr lang="es-ES" dirty="0" err="1"/>
              <a:t>euismod</a:t>
            </a:r>
            <a:r>
              <a:rPr lang="es-ES" dirty="0"/>
              <a:t> </a:t>
            </a:r>
            <a:r>
              <a:rPr lang="es-ES" dirty="0" err="1"/>
              <a:t>tincidunt</a:t>
            </a:r>
            <a:r>
              <a:rPr lang="es-ES" dirty="0"/>
              <a:t> ut </a:t>
            </a:r>
            <a:r>
              <a:rPr lang="es-ES" dirty="0" err="1"/>
              <a:t>laoreet</a:t>
            </a:r>
            <a:r>
              <a:rPr lang="es-ES" dirty="0"/>
              <a:t> </a:t>
            </a:r>
            <a:r>
              <a:rPr lang="es-ES" dirty="0" err="1"/>
              <a:t>dolore</a:t>
            </a:r>
            <a:r>
              <a:rPr lang="es-ES" dirty="0"/>
              <a:t> magna </a:t>
            </a:r>
            <a:r>
              <a:rPr lang="es-ES" dirty="0" err="1"/>
              <a:t>aliquam</a:t>
            </a:r>
            <a:r>
              <a:rPr lang="es-ES" dirty="0"/>
              <a:t> </a:t>
            </a:r>
            <a:r>
              <a:rPr lang="es-ES" dirty="0" err="1"/>
              <a:t>erat</a:t>
            </a:r>
            <a:r>
              <a:rPr lang="es-ES" dirty="0"/>
              <a:t> </a:t>
            </a:r>
            <a:r>
              <a:rPr lang="es-ES" dirty="0" err="1"/>
              <a:t>volutpat</a:t>
            </a:r>
            <a:r>
              <a:rPr lang="es-ES" dirty="0"/>
              <a:t>. Ut </a:t>
            </a:r>
            <a:r>
              <a:rPr lang="es-ES" dirty="0" err="1"/>
              <a:t>wisi</a:t>
            </a:r>
            <a:r>
              <a:rPr lang="es-ES" dirty="0"/>
              <a:t> </a:t>
            </a:r>
            <a:r>
              <a:rPr lang="es-ES" dirty="0" err="1"/>
              <a:t>enim</a:t>
            </a:r>
            <a:r>
              <a:rPr lang="es-ES" dirty="0"/>
              <a:t> ad </a:t>
            </a:r>
            <a:r>
              <a:rPr lang="es-ES" dirty="0" err="1"/>
              <a:t>minim</a:t>
            </a:r>
            <a:r>
              <a:rPr lang="es-ES" dirty="0"/>
              <a:t> </a:t>
            </a:r>
            <a:r>
              <a:rPr lang="es-ES" dirty="0" err="1"/>
              <a:t>veniam</a:t>
            </a:r>
            <a:r>
              <a:rPr lang="es-ES" dirty="0"/>
              <a:t>, quis </a:t>
            </a:r>
            <a:r>
              <a:rPr lang="es-ES" dirty="0" err="1"/>
              <a:t>nostrud</a:t>
            </a:r>
            <a:r>
              <a:rPr lang="es-ES" dirty="0"/>
              <a:t> </a:t>
            </a:r>
            <a:r>
              <a:rPr lang="es-ES" dirty="0" err="1"/>
              <a:t>exerci</a:t>
            </a:r>
            <a:r>
              <a:rPr lang="es-ES" dirty="0"/>
              <a:t> </a:t>
            </a:r>
            <a:r>
              <a:rPr lang="es-ES" dirty="0" err="1"/>
              <a:t>tation</a:t>
            </a:r>
            <a:r>
              <a:rPr lang="es-ES" dirty="0"/>
              <a:t> </a:t>
            </a:r>
            <a:r>
              <a:rPr lang="es-ES" dirty="0" err="1"/>
              <a:t>ullamcorper</a:t>
            </a:r>
            <a:r>
              <a:rPr lang="es-ES" dirty="0"/>
              <a:t> </a:t>
            </a:r>
            <a:r>
              <a:rPr lang="es-ES" dirty="0" err="1"/>
              <a:t>suscipit</a:t>
            </a:r>
            <a:r>
              <a:rPr lang="es-ES" dirty="0"/>
              <a:t> </a:t>
            </a:r>
            <a:r>
              <a:rPr lang="es-ES" dirty="0" err="1"/>
              <a:t>lobortis</a:t>
            </a:r>
            <a:r>
              <a:rPr lang="es-ES" dirty="0"/>
              <a:t> </a:t>
            </a:r>
            <a:r>
              <a:rPr lang="es-ES" dirty="0" err="1"/>
              <a:t>nisl</a:t>
            </a:r>
            <a:r>
              <a:rPr lang="es-ES" dirty="0"/>
              <a:t> ut </a:t>
            </a:r>
            <a:r>
              <a:rPr lang="es-ES" dirty="0" err="1"/>
              <a:t>aliquip</a:t>
            </a:r>
            <a:r>
              <a:rPr lang="es-ES" dirty="0"/>
              <a:t> ex </a:t>
            </a:r>
            <a:r>
              <a:rPr lang="es-ES" dirty="0" err="1"/>
              <a:t>ea</a:t>
            </a:r>
            <a:r>
              <a:rPr lang="es-ES" dirty="0"/>
              <a:t> commodo </a:t>
            </a:r>
            <a:r>
              <a:rPr lang="es-ES" dirty="0" err="1"/>
              <a:t>consequat</a:t>
            </a:r>
            <a:r>
              <a:rPr lang="es-ES" dirty="0"/>
              <a:t>. </a:t>
            </a:r>
            <a:r>
              <a:rPr lang="es-ES" dirty="0" err="1"/>
              <a:t>Duis</a:t>
            </a:r>
            <a:r>
              <a:rPr lang="es-ES" dirty="0"/>
              <a:t> </a:t>
            </a:r>
            <a:r>
              <a:rPr lang="es-ES" dirty="0" err="1"/>
              <a:t>autem</a:t>
            </a:r>
            <a:r>
              <a:rPr lang="es-ES" dirty="0"/>
              <a:t> </a:t>
            </a:r>
            <a:r>
              <a:rPr lang="es-ES" dirty="0" err="1"/>
              <a:t>vel</a:t>
            </a:r>
            <a:r>
              <a:rPr lang="es-ES" dirty="0"/>
              <a:t> </a:t>
            </a:r>
            <a:r>
              <a:rPr lang="es-ES" dirty="0" err="1"/>
              <a:t>eum</a:t>
            </a:r>
            <a:r>
              <a:rPr lang="es-ES" dirty="0"/>
              <a:t> </a:t>
            </a:r>
            <a:r>
              <a:rPr lang="es-ES" dirty="0" err="1"/>
              <a:t>iriure</a:t>
            </a:r>
            <a:r>
              <a:rPr lang="es-ES" dirty="0"/>
              <a:t> dolor in </a:t>
            </a:r>
            <a:r>
              <a:rPr lang="es-ES" dirty="0" err="1"/>
              <a:t>hendrerit</a:t>
            </a:r>
            <a:r>
              <a:rPr lang="es-ES" dirty="0"/>
              <a:t> in </a:t>
            </a:r>
            <a:r>
              <a:rPr lang="es-ES" dirty="0" err="1"/>
              <a:t>vulputate</a:t>
            </a:r>
            <a:r>
              <a:rPr lang="es-ES" dirty="0"/>
              <a:t> </a:t>
            </a:r>
            <a:r>
              <a:rPr lang="es-ES" dirty="0" err="1"/>
              <a:t>velit</a:t>
            </a:r>
            <a:r>
              <a:rPr lang="es-ES" dirty="0"/>
              <a:t> </a:t>
            </a:r>
            <a:r>
              <a:rPr lang="es-ES" dirty="0" err="1"/>
              <a:t>esse</a:t>
            </a:r>
            <a:r>
              <a:rPr lang="es-ES" dirty="0"/>
              <a:t> </a:t>
            </a:r>
            <a:r>
              <a:rPr lang="es-ES" dirty="0" err="1"/>
              <a:t>molestie</a:t>
            </a:r>
            <a:r>
              <a:rPr lang="es-ES" dirty="0"/>
              <a:t> </a:t>
            </a:r>
            <a:r>
              <a:rPr lang="es-ES" dirty="0" err="1"/>
              <a:t>consequat</a:t>
            </a:r>
            <a:r>
              <a:rPr lang="es-ES" dirty="0"/>
              <a:t>, </a:t>
            </a:r>
            <a:r>
              <a:rPr lang="es-ES" dirty="0" err="1"/>
              <a:t>vel</a:t>
            </a:r>
            <a:r>
              <a:rPr lang="es-ES" dirty="0"/>
              <a:t> </a:t>
            </a:r>
            <a:r>
              <a:rPr lang="es-ES" dirty="0" err="1"/>
              <a:t>illum</a:t>
            </a:r>
            <a:r>
              <a:rPr lang="es-ES" dirty="0"/>
              <a:t> </a:t>
            </a:r>
            <a:r>
              <a:rPr lang="es-ES" dirty="0" err="1"/>
              <a:t>dolore</a:t>
            </a:r>
            <a:r>
              <a:rPr lang="es-ES" dirty="0"/>
              <a:t> </a:t>
            </a:r>
            <a:r>
              <a:rPr lang="es-ES" dirty="0" err="1"/>
              <a:t>eu</a:t>
            </a:r>
            <a:r>
              <a:rPr lang="es-ES" dirty="0"/>
              <a:t> </a:t>
            </a:r>
            <a:r>
              <a:rPr lang="es-ES" dirty="0" err="1"/>
              <a:t>feugiat</a:t>
            </a:r>
            <a:r>
              <a:rPr lang="es-ES" dirty="0"/>
              <a:t> </a:t>
            </a:r>
            <a:r>
              <a:rPr lang="es-ES" dirty="0" err="1"/>
              <a:t>nulla</a:t>
            </a:r>
            <a:r>
              <a:rPr lang="es-ES" dirty="0"/>
              <a:t> </a:t>
            </a:r>
            <a:r>
              <a:rPr lang="es-ES" dirty="0" err="1"/>
              <a:t>facilisis</a:t>
            </a:r>
            <a:r>
              <a:rPr lang="es-ES" dirty="0"/>
              <a:t> at vero eros et </a:t>
            </a:r>
            <a:r>
              <a:rPr lang="es-ES" dirty="0" err="1"/>
              <a:t>accumsan</a:t>
            </a:r>
            <a:r>
              <a:rPr lang="es-ES" dirty="0"/>
              <a:t> et </a:t>
            </a:r>
            <a:r>
              <a:rPr lang="es-ES" dirty="0" err="1"/>
              <a:t>iusto</a:t>
            </a:r>
            <a:r>
              <a:rPr lang="es-ES" dirty="0"/>
              <a:t> odio </a:t>
            </a:r>
            <a:r>
              <a:rPr lang="es-ES" dirty="0" err="1"/>
              <a:t>dignissim</a:t>
            </a:r>
            <a:r>
              <a:rPr lang="es-ES" dirty="0"/>
              <a:t> qui </a:t>
            </a:r>
            <a:r>
              <a:rPr lang="es-ES" dirty="0" err="1"/>
              <a:t>blandit</a:t>
            </a:r>
            <a:r>
              <a:rPr lang="es-ES" dirty="0"/>
              <a:t> </a:t>
            </a:r>
            <a:r>
              <a:rPr lang="es-ES" dirty="0" err="1"/>
              <a:t>praesent</a:t>
            </a:r>
            <a:r>
              <a:rPr lang="es-ES" dirty="0"/>
              <a:t> </a:t>
            </a:r>
            <a:r>
              <a:rPr lang="es-ES" dirty="0" err="1"/>
              <a:t>luptatum</a:t>
            </a:r>
            <a:r>
              <a:rPr lang="es-ES" dirty="0"/>
              <a:t> </a:t>
            </a:r>
            <a:r>
              <a:rPr lang="es-ES" dirty="0" err="1"/>
              <a:t>zzril</a:t>
            </a:r>
            <a:r>
              <a:rPr lang="es-ES" dirty="0"/>
              <a:t> </a:t>
            </a:r>
            <a:r>
              <a:rPr lang="es-ES" dirty="0" err="1"/>
              <a:t>delenit</a:t>
            </a:r>
            <a:r>
              <a:rPr lang="es-ES" dirty="0"/>
              <a:t> </a:t>
            </a:r>
            <a:r>
              <a:rPr lang="es-ES" dirty="0" err="1"/>
              <a:t>augue</a:t>
            </a:r>
            <a:r>
              <a:rPr lang="es-ES" dirty="0"/>
              <a:t> </a:t>
            </a:r>
            <a:r>
              <a:rPr lang="es-ES" dirty="0" err="1"/>
              <a:t>duis</a:t>
            </a:r>
            <a:r>
              <a:rPr lang="es-ES" dirty="0"/>
              <a:t> </a:t>
            </a:r>
            <a:r>
              <a:rPr lang="es-ES" dirty="0" err="1"/>
              <a:t>dolore</a:t>
            </a:r>
            <a:r>
              <a:rPr lang="es-ES" dirty="0"/>
              <a:t>.</a:t>
            </a:r>
          </a:p>
        </p:txBody>
      </p:sp>
      <p:sp>
        <p:nvSpPr>
          <p:cNvPr id="25" name="Marcador de posición de imagen 24">
            <a:extLst>
              <a:ext uri="{FF2B5EF4-FFF2-40B4-BE49-F238E27FC236}">
                <a16:creationId xmlns:a16="http://schemas.microsoft.com/office/drawing/2014/main" id="{B79C0632-5CC9-BCE1-0E76-3C4C790CFD99}"/>
              </a:ext>
            </a:extLst>
          </p:cNvPr>
          <p:cNvSpPr>
            <a:spLocks noGrp="1"/>
          </p:cNvSpPr>
          <p:nvPr>
            <p:ph type="pic" sz="quarter" idx="14" hasCustomPrompt="1"/>
          </p:nvPr>
        </p:nvSpPr>
        <p:spPr>
          <a:xfrm>
            <a:off x="10533584" y="1311276"/>
            <a:ext cx="8994775" cy="8534396"/>
          </a:xfrm>
          <a:prstGeom prst="rect">
            <a:avLst/>
          </a:prstGeom>
        </p:spPr>
        <p:txBody>
          <a:bodyPr/>
          <a:lstStyle>
            <a:lvl1pPr>
              <a:defRPr>
                <a:solidFill>
                  <a:srgbClr val="0068FF"/>
                </a:solidFill>
                <a:latin typeface="Arial" panose="020B0604020202020204" pitchFamily="34" charset="0"/>
                <a:cs typeface="Arial" panose="020B0604020202020204" pitchFamily="34" charset="0"/>
              </a:defRPr>
            </a:lvl1pPr>
          </a:lstStyle>
          <a:p>
            <a:r>
              <a:rPr lang="es-ES" dirty="0" err="1"/>
              <a:t>Image</a:t>
            </a:r>
            <a:endParaRPr lang="es-ES" dirty="0"/>
          </a:p>
        </p:txBody>
      </p:sp>
    </p:spTree>
    <p:extLst>
      <p:ext uri="{BB962C8B-B14F-4D97-AF65-F5344CB8AC3E}">
        <p14:creationId xmlns:p14="http://schemas.microsoft.com/office/powerpoint/2010/main" val="41607728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of the Presentation — Text">
    <p:spTree>
      <p:nvGrpSpPr>
        <p:cNvPr id="1" name=""/>
        <p:cNvGrpSpPr/>
        <p:nvPr/>
      </p:nvGrpSpPr>
      <p:grpSpPr>
        <a:xfrm>
          <a:off x="0" y="0"/>
          <a:ext cx="0" cy="0"/>
          <a:chOff x="0" y="0"/>
          <a:chExt cx="0" cy="0"/>
        </a:xfrm>
      </p:grpSpPr>
      <p:cxnSp>
        <p:nvCxnSpPr>
          <p:cNvPr id="7" name="Conector recto 6">
            <a:extLst>
              <a:ext uri="{FF2B5EF4-FFF2-40B4-BE49-F238E27FC236}">
                <a16:creationId xmlns:a16="http://schemas.microsoft.com/office/drawing/2014/main" id="{D244B8BC-EDCE-4FDA-8B8C-BF32706BB7BB}"/>
              </a:ext>
            </a:extLst>
          </p:cNvPr>
          <p:cNvCxnSpPr>
            <a:cxnSpLocks/>
          </p:cNvCxnSpPr>
          <p:nvPr userDrawn="1"/>
        </p:nvCxnSpPr>
        <p:spPr>
          <a:xfrm>
            <a:off x="523534" y="3978275"/>
            <a:ext cx="19065877" cy="0"/>
          </a:xfrm>
          <a:prstGeom prst="line">
            <a:avLst/>
          </a:prstGeom>
          <a:ln>
            <a:solidFill>
              <a:schemeClr val="bg1"/>
            </a:solidFill>
          </a:ln>
          <a:effectLst/>
        </p:spPr>
        <p:style>
          <a:lnRef idx="3">
            <a:schemeClr val="dk1"/>
          </a:lnRef>
          <a:fillRef idx="0">
            <a:schemeClr val="dk1"/>
          </a:fillRef>
          <a:effectRef idx="2">
            <a:schemeClr val="dk1"/>
          </a:effectRef>
          <a:fontRef idx="minor">
            <a:schemeClr val="tx1"/>
          </a:fontRef>
        </p:style>
      </p:cxnSp>
      <p:sp>
        <p:nvSpPr>
          <p:cNvPr id="15" name="Marcador de texto 14">
            <a:extLst>
              <a:ext uri="{FF2B5EF4-FFF2-40B4-BE49-F238E27FC236}">
                <a16:creationId xmlns:a16="http://schemas.microsoft.com/office/drawing/2014/main" id="{66534120-BD0B-4040-C2B9-74391F636644}"/>
              </a:ext>
            </a:extLst>
          </p:cNvPr>
          <p:cNvSpPr>
            <a:spLocks noGrp="1"/>
          </p:cNvSpPr>
          <p:nvPr>
            <p:ph type="body" sz="quarter" idx="10" hasCustomPrompt="1"/>
          </p:nvPr>
        </p:nvSpPr>
        <p:spPr>
          <a:xfrm>
            <a:off x="523544" y="6264276"/>
            <a:ext cx="19065866" cy="1975926"/>
          </a:xfrm>
          <a:prstGeom prst="rect">
            <a:avLst/>
          </a:prstGeom>
        </p:spPr>
        <p:txBody>
          <a:bodyPr>
            <a:normAutofit/>
          </a:bodyPr>
          <a:lstStyle>
            <a:lvl1pPr>
              <a:defRPr b="0" i="0">
                <a:latin typeface="Arial" panose="020B06040202020202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Presentation</a:t>
            </a:r>
            <a:endParaRPr lang="es-ES" dirty="0"/>
          </a:p>
        </p:txBody>
      </p:sp>
      <p:sp>
        <p:nvSpPr>
          <p:cNvPr id="4" name="Marcador de texto 14">
            <a:extLst>
              <a:ext uri="{FF2B5EF4-FFF2-40B4-BE49-F238E27FC236}">
                <a16:creationId xmlns:a16="http://schemas.microsoft.com/office/drawing/2014/main" id="{A700B05B-DDAB-1440-1F1B-CFFEC2DAB9E3}"/>
              </a:ext>
            </a:extLst>
          </p:cNvPr>
          <p:cNvSpPr>
            <a:spLocks noGrp="1"/>
          </p:cNvSpPr>
          <p:nvPr>
            <p:ph type="body" sz="quarter" idx="11" hasCustomPrompt="1"/>
          </p:nvPr>
        </p:nvSpPr>
        <p:spPr>
          <a:xfrm>
            <a:off x="450850" y="8702675"/>
            <a:ext cx="19065866" cy="838200"/>
          </a:xfrm>
          <a:prstGeom prst="rect">
            <a:avLst/>
          </a:prstGeom>
        </p:spPr>
        <p:txBody>
          <a:bodyPr>
            <a:normAutofit/>
          </a:bodyPr>
          <a:lstStyle>
            <a:lvl1pPr>
              <a:defRPr sz="5399" b="1" i="0">
                <a:latin typeface="Arial" panose="020B0604020202020204" pitchFamily="34" charset="0"/>
                <a:cs typeface="Arial" panose="020B0604020202020204" pitchFamily="34" charset="0"/>
              </a:defRPr>
            </a:lvl1pPr>
          </a:lstStyle>
          <a:p>
            <a:pPr lvl="0"/>
            <a:r>
              <a:rPr lang="es-ES" dirty="0" err="1"/>
              <a:t>Subtitle</a:t>
            </a:r>
            <a:endParaRPr lang="es-ES" dirty="0"/>
          </a:p>
        </p:txBody>
      </p:sp>
      <p:cxnSp>
        <p:nvCxnSpPr>
          <p:cNvPr id="6" name="Conector recto 5">
            <a:extLst>
              <a:ext uri="{FF2B5EF4-FFF2-40B4-BE49-F238E27FC236}">
                <a16:creationId xmlns:a16="http://schemas.microsoft.com/office/drawing/2014/main" id="{AA92904A-F555-EC49-4FE0-C9830C1DF098}"/>
              </a:ext>
            </a:extLst>
          </p:cNvPr>
          <p:cNvCxnSpPr>
            <a:cxnSpLocks/>
          </p:cNvCxnSpPr>
          <p:nvPr userDrawn="1"/>
        </p:nvCxnSpPr>
        <p:spPr>
          <a:xfrm>
            <a:off x="519112" y="8321675"/>
            <a:ext cx="19065877"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cxnSp>
        <p:nvCxnSpPr>
          <p:cNvPr id="2" name="Conector recto 1">
            <a:extLst>
              <a:ext uri="{FF2B5EF4-FFF2-40B4-BE49-F238E27FC236}">
                <a16:creationId xmlns:a16="http://schemas.microsoft.com/office/drawing/2014/main" id="{737123FA-3EB7-742F-D52D-78042301BF3C}"/>
              </a:ext>
            </a:extLst>
          </p:cNvPr>
          <p:cNvCxnSpPr>
            <a:cxnSpLocks/>
          </p:cNvCxnSpPr>
          <p:nvPr userDrawn="1"/>
        </p:nvCxnSpPr>
        <p:spPr>
          <a:xfrm>
            <a:off x="523534" y="9845675"/>
            <a:ext cx="19065877" cy="0"/>
          </a:xfrm>
          <a:prstGeom prst="line">
            <a:avLst/>
          </a:prstGeom>
          <a:ln>
            <a:solidFill>
              <a:schemeClr val="bg1"/>
            </a:solidFill>
          </a:ln>
          <a:effectLst/>
        </p:spPr>
        <p:style>
          <a:lnRef idx="3">
            <a:schemeClr val="dk1"/>
          </a:lnRef>
          <a:fillRef idx="0">
            <a:schemeClr val="dk1"/>
          </a:fillRef>
          <a:effectRef idx="2">
            <a:schemeClr val="dk1"/>
          </a:effectRef>
          <a:fontRef idx="minor">
            <a:schemeClr val="tx1"/>
          </a:fontRef>
        </p:style>
      </p:cxnSp>
      <p:pic>
        <p:nvPicPr>
          <p:cNvPr id="3" name="Imagen 2">
            <a:extLst>
              <a:ext uri="{FF2B5EF4-FFF2-40B4-BE49-F238E27FC236}">
                <a16:creationId xmlns:a16="http://schemas.microsoft.com/office/drawing/2014/main" id="{283C68C8-CD86-60F8-10DE-43E50165929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23534" y="540344"/>
            <a:ext cx="8351446" cy="2904501"/>
          </a:xfrm>
          <a:prstGeom prst="rect">
            <a:avLst/>
          </a:prstGeom>
        </p:spPr>
      </p:pic>
    </p:spTree>
    <p:extLst>
      <p:ext uri="{BB962C8B-B14F-4D97-AF65-F5344CB8AC3E}">
        <p14:creationId xmlns:p14="http://schemas.microsoft.com/office/powerpoint/2010/main" val="2484464409"/>
      </p:ext>
    </p:extLst>
  </p:cSld>
  <p:clrMapOvr>
    <a:masterClrMapping/>
  </p:clrMapOvr>
  <p:extLst>
    <p:ext uri="{DCECCB84-F9BA-43D5-87BE-67443E8EF086}">
      <p15:sldGuideLst xmlns:p15="http://schemas.microsoft.com/office/powerpoint/2012/main">
        <p15:guide id="1" orient="horz" pos="3563" userDrawn="1">
          <p15:clr>
            <a:srgbClr val="FBAE40"/>
          </p15:clr>
        </p15:guide>
        <p15:guide id="2" pos="6332"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of the chapter — Text">
    <p:spTree>
      <p:nvGrpSpPr>
        <p:cNvPr id="1" name=""/>
        <p:cNvGrpSpPr/>
        <p:nvPr/>
      </p:nvGrpSpPr>
      <p:grpSpPr>
        <a:xfrm>
          <a:off x="0" y="0"/>
          <a:ext cx="0" cy="0"/>
          <a:chOff x="0" y="0"/>
          <a:chExt cx="0" cy="0"/>
        </a:xfrm>
      </p:grpSpPr>
      <p:cxnSp>
        <p:nvCxnSpPr>
          <p:cNvPr id="7" name="Conector recto 6">
            <a:extLst>
              <a:ext uri="{FF2B5EF4-FFF2-40B4-BE49-F238E27FC236}">
                <a16:creationId xmlns:a16="http://schemas.microsoft.com/office/drawing/2014/main" id="{D244B8BC-EDCE-4FDA-8B8C-BF32706BB7BB}"/>
              </a:ext>
            </a:extLst>
          </p:cNvPr>
          <p:cNvCxnSpPr>
            <a:cxnSpLocks/>
          </p:cNvCxnSpPr>
          <p:nvPr userDrawn="1"/>
        </p:nvCxnSpPr>
        <p:spPr>
          <a:xfrm>
            <a:off x="519112" y="1311275"/>
            <a:ext cx="19065877"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
        <p:nvSpPr>
          <p:cNvPr id="15" name="Marcador de texto 14">
            <a:extLst>
              <a:ext uri="{FF2B5EF4-FFF2-40B4-BE49-F238E27FC236}">
                <a16:creationId xmlns:a16="http://schemas.microsoft.com/office/drawing/2014/main" id="{66534120-BD0B-4040-C2B9-74391F636644}"/>
              </a:ext>
            </a:extLst>
          </p:cNvPr>
          <p:cNvSpPr>
            <a:spLocks noGrp="1"/>
          </p:cNvSpPr>
          <p:nvPr>
            <p:ph type="body" sz="quarter" idx="10" hasCustomPrompt="1"/>
          </p:nvPr>
        </p:nvSpPr>
        <p:spPr>
          <a:xfrm>
            <a:off x="450850" y="1443590"/>
            <a:ext cx="19134137" cy="1975926"/>
          </a:xfrm>
          <a:prstGeom prst="rect">
            <a:avLst/>
          </a:prstGeom>
        </p:spPr>
        <p:txBody>
          <a:bodyPr>
            <a:normAutofit/>
          </a:bodyPr>
          <a:lstStyle>
            <a:lvl1pPr>
              <a:defRPr b="0" i="0">
                <a:latin typeface="Arial" panose="020B06040202020202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Chapter</a:t>
            </a:r>
            <a:endParaRPr lang="es-ES" dirty="0"/>
          </a:p>
        </p:txBody>
      </p:sp>
      <p:sp>
        <p:nvSpPr>
          <p:cNvPr id="4" name="Marcador de texto 14">
            <a:extLst>
              <a:ext uri="{FF2B5EF4-FFF2-40B4-BE49-F238E27FC236}">
                <a16:creationId xmlns:a16="http://schemas.microsoft.com/office/drawing/2014/main" id="{A700B05B-DDAB-1440-1F1B-CFFEC2DAB9E3}"/>
              </a:ext>
            </a:extLst>
          </p:cNvPr>
          <p:cNvSpPr>
            <a:spLocks noGrp="1"/>
          </p:cNvSpPr>
          <p:nvPr>
            <p:ph type="body" sz="quarter" idx="11" hasCustomPrompt="1"/>
          </p:nvPr>
        </p:nvSpPr>
        <p:spPr>
          <a:xfrm>
            <a:off x="450850" y="3540044"/>
            <a:ext cx="19134137" cy="838200"/>
          </a:xfrm>
          <a:prstGeom prst="rect">
            <a:avLst/>
          </a:prstGeom>
        </p:spPr>
        <p:txBody>
          <a:bodyPr>
            <a:normAutofit/>
          </a:bodyPr>
          <a:lstStyle>
            <a:lvl1pPr>
              <a:defRPr sz="5399" b="1" i="0">
                <a:latin typeface="Arial" panose="020B0604020202020204" pitchFamily="34" charset="0"/>
                <a:cs typeface="Arial" panose="020B0604020202020204" pitchFamily="34" charset="0"/>
              </a:defRPr>
            </a:lvl1pPr>
          </a:lstStyle>
          <a:p>
            <a:pPr lvl="0"/>
            <a:r>
              <a:rPr lang="es-ES" dirty="0" err="1"/>
              <a:t>Subtitle</a:t>
            </a:r>
            <a:endParaRPr lang="es-ES" dirty="0"/>
          </a:p>
        </p:txBody>
      </p:sp>
      <p:cxnSp>
        <p:nvCxnSpPr>
          <p:cNvPr id="8" name="Conector recto 7">
            <a:extLst>
              <a:ext uri="{FF2B5EF4-FFF2-40B4-BE49-F238E27FC236}">
                <a16:creationId xmlns:a16="http://schemas.microsoft.com/office/drawing/2014/main" id="{F6229FEC-7D17-3E5C-9418-270CF94BE091}"/>
              </a:ext>
            </a:extLst>
          </p:cNvPr>
          <p:cNvCxnSpPr>
            <a:cxnSpLocks/>
          </p:cNvCxnSpPr>
          <p:nvPr userDrawn="1"/>
        </p:nvCxnSpPr>
        <p:spPr>
          <a:xfrm>
            <a:off x="523534" y="9845675"/>
            <a:ext cx="19065877"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7865768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of the Chapter — Image">
    <p:spTree>
      <p:nvGrpSpPr>
        <p:cNvPr id="1" name=""/>
        <p:cNvGrpSpPr/>
        <p:nvPr/>
      </p:nvGrpSpPr>
      <p:grpSpPr>
        <a:xfrm>
          <a:off x="0" y="0"/>
          <a:ext cx="0" cy="0"/>
          <a:chOff x="0" y="0"/>
          <a:chExt cx="0" cy="0"/>
        </a:xfrm>
      </p:grpSpPr>
      <p:cxnSp>
        <p:nvCxnSpPr>
          <p:cNvPr id="7" name="Conector recto 6">
            <a:extLst>
              <a:ext uri="{FF2B5EF4-FFF2-40B4-BE49-F238E27FC236}">
                <a16:creationId xmlns:a16="http://schemas.microsoft.com/office/drawing/2014/main" id="{D244B8BC-EDCE-4FDA-8B8C-BF32706BB7BB}"/>
              </a:ext>
            </a:extLst>
          </p:cNvPr>
          <p:cNvCxnSpPr>
            <a:cxnSpLocks/>
          </p:cNvCxnSpPr>
          <p:nvPr userDrawn="1"/>
        </p:nvCxnSpPr>
        <p:spPr>
          <a:xfrm>
            <a:off x="519111" y="1311275"/>
            <a:ext cx="9532939"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
        <p:nvSpPr>
          <p:cNvPr id="15" name="Marcador de texto 14">
            <a:extLst>
              <a:ext uri="{FF2B5EF4-FFF2-40B4-BE49-F238E27FC236}">
                <a16:creationId xmlns:a16="http://schemas.microsoft.com/office/drawing/2014/main" id="{66534120-BD0B-4040-C2B9-74391F636644}"/>
              </a:ext>
            </a:extLst>
          </p:cNvPr>
          <p:cNvSpPr>
            <a:spLocks noGrp="1"/>
          </p:cNvSpPr>
          <p:nvPr>
            <p:ph type="body" sz="quarter" idx="10" hasCustomPrompt="1"/>
          </p:nvPr>
        </p:nvSpPr>
        <p:spPr>
          <a:xfrm>
            <a:off x="450851" y="1443589"/>
            <a:ext cx="8534399" cy="4973082"/>
          </a:xfrm>
          <a:prstGeom prst="rect">
            <a:avLst/>
          </a:prstGeom>
        </p:spPr>
        <p:txBody>
          <a:bodyPr>
            <a:normAutofit/>
          </a:bodyPr>
          <a:lstStyle>
            <a:lvl1pPr>
              <a:lnSpc>
                <a:spcPts val="14500"/>
              </a:lnSpc>
              <a:spcBef>
                <a:spcPts val="0"/>
              </a:spcBef>
              <a:defRPr b="0" i="0">
                <a:latin typeface="Arial" panose="020B06040202020202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Chapter</a:t>
            </a:r>
            <a:endParaRPr lang="es-ES" dirty="0"/>
          </a:p>
        </p:txBody>
      </p:sp>
      <p:sp>
        <p:nvSpPr>
          <p:cNvPr id="4" name="Marcador de texto 14">
            <a:extLst>
              <a:ext uri="{FF2B5EF4-FFF2-40B4-BE49-F238E27FC236}">
                <a16:creationId xmlns:a16="http://schemas.microsoft.com/office/drawing/2014/main" id="{A700B05B-DDAB-1440-1F1B-CFFEC2DAB9E3}"/>
              </a:ext>
            </a:extLst>
          </p:cNvPr>
          <p:cNvSpPr>
            <a:spLocks noGrp="1"/>
          </p:cNvSpPr>
          <p:nvPr>
            <p:ph type="body" sz="quarter" idx="11" hasCustomPrompt="1"/>
          </p:nvPr>
        </p:nvSpPr>
        <p:spPr>
          <a:xfrm>
            <a:off x="450850" y="8702675"/>
            <a:ext cx="9601200" cy="838200"/>
          </a:xfrm>
          <a:prstGeom prst="rect">
            <a:avLst/>
          </a:prstGeom>
        </p:spPr>
        <p:txBody>
          <a:bodyPr>
            <a:normAutofit/>
          </a:bodyPr>
          <a:lstStyle>
            <a:lvl1pPr>
              <a:defRPr sz="5399" b="1" i="0">
                <a:latin typeface="Arial" panose="020B0604020202020204" pitchFamily="34" charset="0"/>
                <a:cs typeface="Arial" panose="020B0604020202020204" pitchFamily="34" charset="0"/>
              </a:defRPr>
            </a:lvl1pPr>
          </a:lstStyle>
          <a:p>
            <a:pPr lvl="0"/>
            <a:r>
              <a:rPr lang="es-ES" dirty="0" err="1"/>
              <a:t>Subtitle</a:t>
            </a:r>
            <a:endParaRPr lang="es-ES" dirty="0"/>
          </a:p>
        </p:txBody>
      </p:sp>
      <p:cxnSp>
        <p:nvCxnSpPr>
          <p:cNvPr id="8" name="Conector recto 7">
            <a:extLst>
              <a:ext uri="{FF2B5EF4-FFF2-40B4-BE49-F238E27FC236}">
                <a16:creationId xmlns:a16="http://schemas.microsoft.com/office/drawing/2014/main" id="{41E419CD-665E-B6AE-CFAE-4198DAB7E975}"/>
              </a:ext>
            </a:extLst>
          </p:cNvPr>
          <p:cNvCxnSpPr>
            <a:cxnSpLocks/>
          </p:cNvCxnSpPr>
          <p:nvPr userDrawn="1"/>
        </p:nvCxnSpPr>
        <p:spPr>
          <a:xfrm>
            <a:off x="523533" y="9845675"/>
            <a:ext cx="9528517"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
        <p:nvSpPr>
          <p:cNvPr id="12" name="Marcador de posición de imagen 11">
            <a:extLst>
              <a:ext uri="{FF2B5EF4-FFF2-40B4-BE49-F238E27FC236}">
                <a16:creationId xmlns:a16="http://schemas.microsoft.com/office/drawing/2014/main" id="{CD5C3450-E5DA-8CFD-DD8D-3015486987C7}"/>
              </a:ext>
            </a:extLst>
          </p:cNvPr>
          <p:cNvSpPr>
            <a:spLocks noGrp="1"/>
          </p:cNvSpPr>
          <p:nvPr>
            <p:ph type="pic" sz="quarter" idx="12" hasCustomPrompt="1"/>
          </p:nvPr>
        </p:nvSpPr>
        <p:spPr>
          <a:xfrm>
            <a:off x="10567798" y="473076"/>
            <a:ext cx="9009252" cy="9372600"/>
          </a:xfrm>
          <a:prstGeom prst="round1Rect">
            <a:avLst>
              <a:gd name="adj" fmla="val 41267"/>
            </a:avLst>
          </a:prstGeom>
        </p:spPr>
        <p:txBody>
          <a:bodyPr/>
          <a:lstStyle>
            <a:lvl1pPr>
              <a:defRPr sz="3200">
                <a:latin typeface="Arial" panose="020B0604020202020204" pitchFamily="34" charset="0"/>
                <a:cs typeface="Arial" panose="020B0604020202020204" pitchFamily="34" charset="0"/>
              </a:defRPr>
            </a:lvl1pPr>
          </a:lstStyle>
          <a:p>
            <a:r>
              <a:rPr lang="es-ES" dirty="0" err="1"/>
              <a:t>Image</a:t>
            </a:r>
            <a:endParaRPr lang="es-ES" dirty="0"/>
          </a:p>
        </p:txBody>
      </p:sp>
    </p:spTree>
    <p:extLst>
      <p:ext uri="{BB962C8B-B14F-4D97-AF65-F5344CB8AC3E}">
        <p14:creationId xmlns:p14="http://schemas.microsoft.com/office/powerpoint/2010/main" val="3828041009"/>
      </p:ext>
    </p:extLst>
  </p:cSld>
  <p:clrMapOvr>
    <a:masterClrMapping/>
  </p:clrMapOvr>
  <p:extLst>
    <p:ext uri="{DCECCB84-F9BA-43D5-87BE-67443E8EF086}">
      <p15:sldGuideLst xmlns:p15="http://schemas.microsoft.com/office/powerpoint/2012/main">
        <p15:guide id="1" orient="horz" pos="3563" userDrawn="1">
          <p15:clr>
            <a:srgbClr val="FBAE40"/>
          </p15:clr>
        </p15:guide>
        <p15:guide id="2" pos="6332"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Last page">
    <p:spTree>
      <p:nvGrpSpPr>
        <p:cNvPr id="1" name=""/>
        <p:cNvGrpSpPr/>
        <p:nvPr/>
      </p:nvGrpSpPr>
      <p:grpSpPr>
        <a:xfrm>
          <a:off x="0" y="0"/>
          <a:ext cx="0" cy="0"/>
          <a:chOff x="0" y="0"/>
          <a:chExt cx="0" cy="0"/>
        </a:xfrm>
      </p:grpSpPr>
      <p:cxnSp>
        <p:nvCxnSpPr>
          <p:cNvPr id="7" name="Conector recto 6">
            <a:extLst>
              <a:ext uri="{FF2B5EF4-FFF2-40B4-BE49-F238E27FC236}">
                <a16:creationId xmlns:a16="http://schemas.microsoft.com/office/drawing/2014/main" id="{D244B8BC-EDCE-4FDA-8B8C-BF32706BB7BB}"/>
              </a:ext>
            </a:extLst>
          </p:cNvPr>
          <p:cNvCxnSpPr>
            <a:cxnSpLocks/>
          </p:cNvCxnSpPr>
          <p:nvPr userDrawn="1"/>
        </p:nvCxnSpPr>
        <p:spPr>
          <a:xfrm>
            <a:off x="523534" y="3978275"/>
            <a:ext cx="19065877"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
        <p:nvSpPr>
          <p:cNvPr id="15" name="Marcador de texto 14">
            <a:extLst>
              <a:ext uri="{FF2B5EF4-FFF2-40B4-BE49-F238E27FC236}">
                <a16:creationId xmlns:a16="http://schemas.microsoft.com/office/drawing/2014/main" id="{66534120-BD0B-4040-C2B9-74391F636644}"/>
              </a:ext>
            </a:extLst>
          </p:cNvPr>
          <p:cNvSpPr>
            <a:spLocks noGrp="1"/>
          </p:cNvSpPr>
          <p:nvPr>
            <p:ph type="body" sz="quarter" idx="10" hasCustomPrompt="1"/>
          </p:nvPr>
        </p:nvSpPr>
        <p:spPr>
          <a:xfrm>
            <a:off x="523544" y="7927648"/>
            <a:ext cx="19065866" cy="1905000"/>
          </a:xfrm>
          <a:prstGeom prst="rect">
            <a:avLst/>
          </a:prstGeom>
        </p:spPr>
        <p:txBody>
          <a:bodyPr>
            <a:normAutofit/>
          </a:bodyPr>
          <a:lstStyle>
            <a:lvl1pPr>
              <a:defRPr b="0" i="0">
                <a:latin typeface="Arial" panose="020B0604020202020204" pitchFamily="34" charset="0"/>
                <a:cs typeface="Arial" panose="020B0604020202020204" pitchFamily="34" charset="0"/>
              </a:defRPr>
            </a:lvl1pPr>
          </a:lstStyle>
          <a:p>
            <a:pPr lvl="0"/>
            <a:r>
              <a:rPr lang="es-ES" dirty="0" err="1"/>
              <a:t>Thank</a:t>
            </a:r>
            <a:r>
              <a:rPr lang="es-ES" dirty="0"/>
              <a:t> </a:t>
            </a:r>
            <a:r>
              <a:rPr lang="es-ES" dirty="0" err="1"/>
              <a:t>you</a:t>
            </a:r>
            <a:r>
              <a:rPr lang="es-ES" dirty="0"/>
              <a:t>!</a:t>
            </a:r>
          </a:p>
        </p:txBody>
      </p:sp>
      <p:cxnSp>
        <p:nvCxnSpPr>
          <p:cNvPr id="2" name="Conector recto 1">
            <a:extLst>
              <a:ext uri="{FF2B5EF4-FFF2-40B4-BE49-F238E27FC236}">
                <a16:creationId xmlns:a16="http://schemas.microsoft.com/office/drawing/2014/main" id="{82B9C305-007B-3D06-DDDB-A53FAF95033A}"/>
              </a:ext>
            </a:extLst>
          </p:cNvPr>
          <p:cNvCxnSpPr>
            <a:cxnSpLocks/>
          </p:cNvCxnSpPr>
          <p:nvPr userDrawn="1"/>
        </p:nvCxnSpPr>
        <p:spPr>
          <a:xfrm>
            <a:off x="523534" y="9845675"/>
            <a:ext cx="19065877"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pic>
        <p:nvPicPr>
          <p:cNvPr id="3" name="Imagen 2">
            <a:extLst>
              <a:ext uri="{FF2B5EF4-FFF2-40B4-BE49-F238E27FC236}">
                <a16:creationId xmlns:a16="http://schemas.microsoft.com/office/drawing/2014/main" id="{6DF589B4-B2A5-9A70-BAD0-C9FD5F5EA04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23534" y="540344"/>
            <a:ext cx="8351446" cy="2904501"/>
          </a:xfrm>
          <a:prstGeom prst="rect">
            <a:avLst/>
          </a:prstGeom>
        </p:spPr>
      </p:pic>
    </p:spTree>
    <p:extLst>
      <p:ext uri="{BB962C8B-B14F-4D97-AF65-F5344CB8AC3E}">
        <p14:creationId xmlns:p14="http://schemas.microsoft.com/office/powerpoint/2010/main" val="4076499362"/>
      </p:ext>
    </p:extLst>
  </p:cSld>
  <p:clrMapOvr>
    <a:masterClrMapping/>
  </p:clrMapOvr>
  <p:extLst>
    <p:ext uri="{DCECCB84-F9BA-43D5-87BE-67443E8EF086}">
      <p15:sldGuideLst xmlns:p15="http://schemas.microsoft.com/office/powerpoint/2012/main">
        <p15:guide id="1" orient="horz" pos="3563" userDrawn="1">
          <p15:clr>
            <a:srgbClr val="FBAE40"/>
          </p15:clr>
        </p15:guide>
        <p15:guide id="2" pos="6332"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f the chapter — Text">
    <p:bg>
      <p:bgPr>
        <a:solidFill>
          <a:srgbClr val="F8F5F1"/>
        </a:solidFill>
        <a:effectLst/>
      </p:bgPr>
    </p:bg>
    <p:spTree>
      <p:nvGrpSpPr>
        <p:cNvPr id="1" name=""/>
        <p:cNvGrpSpPr/>
        <p:nvPr/>
      </p:nvGrpSpPr>
      <p:grpSpPr>
        <a:xfrm>
          <a:off x="0" y="0"/>
          <a:ext cx="0" cy="0"/>
          <a:chOff x="0" y="0"/>
          <a:chExt cx="0" cy="0"/>
        </a:xfrm>
      </p:grpSpPr>
      <p:cxnSp>
        <p:nvCxnSpPr>
          <p:cNvPr id="7" name="Conector recto 6">
            <a:extLst>
              <a:ext uri="{FF2B5EF4-FFF2-40B4-BE49-F238E27FC236}">
                <a16:creationId xmlns:a16="http://schemas.microsoft.com/office/drawing/2014/main" id="{D244B8BC-EDCE-4FDA-8B8C-BF32706BB7BB}"/>
              </a:ext>
            </a:extLst>
          </p:cNvPr>
          <p:cNvCxnSpPr>
            <a:cxnSpLocks/>
          </p:cNvCxnSpPr>
          <p:nvPr userDrawn="1"/>
        </p:nvCxnSpPr>
        <p:spPr>
          <a:xfrm>
            <a:off x="519112" y="1311275"/>
            <a:ext cx="19065877"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
        <p:nvSpPr>
          <p:cNvPr id="15" name="Marcador de texto 14">
            <a:extLst>
              <a:ext uri="{FF2B5EF4-FFF2-40B4-BE49-F238E27FC236}">
                <a16:creationId xmlns:a16="http://schemas.microsoft.com/office/drawing/2014/main" id="{66534120-BD0B-4040-C2B9-74391F636644}"/>
              </a:ext>
            </a:extLst>
          </p:cNvPr>
          <p:cNvSpPr>
            <a:spLocks noGrp="1"/>
          </p:cNvSpPr>
          <p:nvPr>
            <p:ph type="body" sz="quarter" idx="10" hasCustomPrompt="1"/>
          </p:nvPr>
        </p:nvSpPr>
        <p:spPr>
          <a:xfrm>
            <a:off x="450850" y="1443590"/>
            <a:ext cx="19134137" cy="1975926"/>
          </a:xfrm>
          <a:prstGeom prst="rect">
            <a:avLst/>
          </a:prstGeom>
        </p:spPr>
        <p:txBody>
          <a:bodyPr>
            <a:normAutofit/>
          </a:bodyPr>
          <a:lstStyle>
            <a:lvl1pPr>
              <a:defRPr b="0" i="0">
                <a:latin typeface="Arial" panose="020B06040202020202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Chapter</a:t>
            </a:r>
            <a:endParaRPr lang="es-ES" dirty="0"/>
          </a:p>
        </p:txBody>
      </p:sp>
      <p:sp>
        <p:nvSpPr>
          <p:cNvPr id="4" name="Marcador de texto 14">
            <a:extLst>
              <a:ext uri="{FF2B5EF4-FFF2-40B4-BE49-F238E27FC236}">
                <a16:creationId xmlns:a16="http://schemas.microsoft.com/office/drawing/2014/main" id="{A700B05B-DDAB-1440-1F1B-CFFEC2DAB9E3}"/>
              </a:ext>
            </a:extLst>
          </p:cNvPr>
          <p:cNvSpPr>
            <a:spLocks noGrp="1"/>
          </p:cNvSpPr>
          <p:nvPr>
            <p:ph type="body" sz="quarter" idx="11" hasCustomPrompt="1"/>
          </p:nvPr>
        </p:nvSpPr>
        <p:spPr>
          <a:xfrm>
            <a:off x="450850" y="3540044"/>
            <a:ext cx="19134137" cy="838200"/>
          </a:xfrm>
          <a:prstGeom prst="rect">
            <a:avLst/>
          </a:prstGeom>
        </p:spPr>
        <p:txBody>
          <a:bodyPr>
            <a:normAutofit/>
          </a:bodyPr>
          <a:lstStyle>
            <a:lvl1pPr>
              <a:defRPr sz="5399" b="1" i="0">
                <a:latin typeface="Arial" panose="020B0604020202020204" pitchFamily="34" charset="0"/>
                <a:cs typeface="Arial" panose="020B0604020202020204" pitchFamily="34" charset="0"/>
              </a:defRPr>
            </a:lvl1pPr>
          </a:lstStyle>
          <a:p>
            <a:pPr lvl="0"/>
            <a:r>
              <a:rPr lang="es-ES" dirty="0" err="1"/>
              <a:t>Subtitle</a:t>
            </a:r>
            <a:endParaRPr lang="es-ES" dirty="0"/>
          </a:p>
        </p:txBody>
      </p:sp>
      <p:cxnSp>
        <p:nvCxnSpPr>
          <p:cNvPr id="8" name="Conector recto 7">
            <a:extLst>
              <a:ext uri="{FF2B5EF4-FFF2-40B4-BE49-F238E27FC236}">
                <a16:creationId xmlns:a16="http://schemas.microsoft.com/office/drawing/2014/main" id="{F6229FEC-7D17-3E5C-9418-270CF94BE091}"/>
              </a:ext>
            </a:extLst>
          </p:cNvPr>
          <p:cNvCxnSpPr>
            <a:cxnSpLocks/>
          </p:cNvCxnSpPr>
          <p:nvPr userDrawn="1"/>
        </p:nvCxnSpPr>
        <p:spPr>
          <a:xfrm>
            <a:off x="523534" y="9845675"/>
            <a:ext cx="19065877"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97317222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3562" userDrawn="1">
          <p15:clr>
            <a:srgbClr val="FBAE40"/>
          </p15:clr>
        </p15:guide>
        <p15:guide id="2" pos="633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f the Chapter — Image">
    <p:spTree>
      <p:nvGrpSpPr>
        <p:cNvPr id="1" name=""/>
        <p:cNvGrpSpPr/>
        <p:nvPr/>
      </p:nvGrpSpPr>
      <p:grpSpPr>
        <a:xfrm>
          <a:off x="0" y="0"/>
          <a:ext cx="0" cy="0"/>
          <a:chOff x="0" y="0"/>
          <a:chExt cx="0" cy="0"/>
        </a:xfrm>
      </p:grpSpPr>
      <p:cxnSp>
        <p:nvCxnSpPr>
          <p:cNvPr id="7" name="Conector recto 6">
            <a:extLst>
              <a:ext uri="{FF2B5EF4-FFF2-40B4-BE49-F238E27FC236}">
                <a16:creationId xmlns:a16="http://schemas.microsoft.com/office/drawing/2014/main" id="{D244B8BC-EDCE-4FDA-8B8C-BF32706BB7BB}"/>
              </a:ext>
            </a:extLst>
          </p:cNvPr>
          <p:cNvCxnSpPr>
            <a:cxnSpLocks/>
          </p:cNvCxnSpPr>
          <p:nvPr userDrawn="1"/>
        </p:nvCxnSpPr>
        <p:spPr>
          <a:xfrm>
            <a:off x="519111" y="1311275"/>
            <a:ext cx="9532939"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
        <p:nvSpPr>
          <p:cNvPr id="15" name="Marcador de texto 14">
            <a:extLst>
              <a:ext uri="{FF2B5EF4-FFF2-40B4-BE49-F238E27FC236}">
                <a16:creationId xmlns:a16="http://schemas.microsoft.com/office/drawing/2014/main" id="{66534120-BD0B-4040-C2B9-74391F636644}"/>
              </a:ext>
            </a:extLst>
          </p:cNvPr>
          <p:cNvSpPr>
            <a:spLocks noGrp="1"/>
          </p:cNvSpPr>
          <p:nvPr>
            <p:ph type="body" sz="quarter" idx="10" hasCustomPrompt="1"/>
          </p:nvPr>
        </p:nvSpPr>
        <p:spPr>
          <a:xfrm>
            <a:off x="450851" y="1443589"/>
            <a:ext cx="8534399" cy="4973082"/>
          </a:xfrm>
          <a:prstGeom prst="rect">
            <a:avLst/>
          </a:prstGeom>
        </p:spPr>
        <p:txBody>
          <a:bodyPr>
            <a:normAutofit/>
          </a:bodyPr>
          <a:lstStyle>
            <a:lvl1pPr>
              <a:lnSpc>
                <a:spcPts val="14500"/>
              </a:lnSpc>
              <a:spcBef>
                <a:spcPts val="0"/>
              </a:spcBef>
              <a:defRPr b="0" i="0">
                <a:latin typeface="Arial" panose="020B06040202020202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Chapter</a:t>
            </a:r>
            <a:endParaRPr lang="es-ES" dirty="0"/>
          </a:p>
        </p:txBody>
      </p:sp>
      <p:sp>
        <p:nvSpPr>
          <p:cNvPr id="4" name="Marcador de texto 14">
            <a:extLst>
              <a:ext uri="{FF2B5EF4-FFF2-40B4-BE49-F238E27FC236}">
                <a16:creationId xmlns:a16="http://schemas.microsoft.com/office/drawing/2014/main" id="{A700B05B-DDAB-1440-1F1B-CFFEC2DAB9E3}"/>
              </a:ext>
            </a:extLst>
          </p:cNvPr>
          <p:cNvSpPr>
            <a:spLocks noGrp="1"/>
          </p:cNvSpPr>
          <p:nvPr>
            <p:ph type="body" sz="quarter" idx="11" hasCustomPrompt="1"/>
          </p:nvPr>
        </p:nvSpPr>
        <p:spPr>
          <a:xfrm>
            <a:off x="450850" y="8702675"/>
            <a:ext cx="9601200" cy="838200"/>
          </a:xfrm>
          <a:prstGeom prst="rect">
            <a:avLst/>
          </a:prstGeom>
        </p:spPr>
        <p:txBody>
          <a:bodyPr>
            <a:normAutofit/>
          </a:bodyPr>
          <a:lstStyle>
            <a:lvl1pPr>
              <a:defRPr sz="5399" b="1" i="0">
                <a:latin typeface="Arial" panose="020B0604020202020204" pitchFamily="34" charset="0"/>
                <a:cs typeface="Arial" panose="020B0604020202020204" pitchFamily="34" charset="0"/>
              </a:defRPr>
            </a:lvl1pPr>
          </a:lstStyle>
          <a:p>
            <a:pPr lvl="0"/>
            <a:r>
              <a:rPr lang="es-ES" dirty="0" err="1"/>
              <a:t>Subtitle</a:t>
            </a:r>
            <a:endParaRPr lang="es-ES" dirty="0"/>
          </a:p>
        </p:txBody>
      </p:sp>
      <p:cxnSp>
        <p:nvCxnSpPr>
          <p:cNvPr id="8" name="Conector recto 7">
            <a:extLst>
              <a:ext uri="{FF2B5EF4-FFF2-40B4-BE49-F238E27FC236}">
                <a16:creationId xmlns:a16="http://schemas.microsoft.com/office/drawing/2014/main" id="{41E419CD-665E-B6AE-CFAE-4198DAB7E975}"/>
              </a:ext>
            </a:extLst>
          </p:cNvPr>
          <p:cNvCxnSpPr>
            <a:cxnSpLocks/>
          </p:cNvCxnSpPr>
          <p:nvPr userDrawn="1"/>
        </p:nvCxnSpPr>
        <p:spPr>
          <a:xfrm>
            <a:off x="523533" y="9845675"/>
            <a:ext cx="9528517"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
        <p:nvSpPr>
          <p:cNvPr id="12" name="Marcador de posición de imagen 11">
            <a:extLst>
              <a:ext uri="{FF2B5EF4-FFF2-40B4-BE49-F238E27FC236}">
                <a16:creationId xmlns:a16="http://schemas.microsoft.com/office/drawing/2014/main" id="{CD5C3450-E5DA-8CFD-DD8D-3015486987C7}"/>
              </a:ext>
            </a:extLst>
          </p:cNvPr>
          <p:cNvSpPr>
            <a:spLocks noGrp="1"/>
          </p:cNvSpPr>
          <p:nvPr>
            <p:ph type="pic" sz="quarter" idx="12" hasCustomPrompt="1"/>
          </p:nvPr>
        </p:nvSpPr>
        <p:spPr>
          <a:xfrm>
            <a:off x="10567798" y="473076"/>
            <a:ext cx="9009252" cy="9372600"/>
          </a:xfrm>
          <a:prstGeom prst="round1Rect">
            <a:avLst>
              <a:gd name="adj" fmla="val 41267"/>
            </a:avLst>
          </a:prstGeom>
        </p:spPr>
        <p:txBody>
          <a:bodyPr/>
          <a:lstStyle>
            <a:lvl1pPr>
              <a:defRPr sz="3200">
                <a:latin typeface="Arial" panose="020B0604020202020204" pitchFamily="34" charset="0"/>
                <a:cs typeface="Arial" panose="020B0604020202020204" pitchFamily="34" charset="0"/>
              </a:defRPr>
            </a:lvl1pPr>
          </a:lstStyle>
          <a:p>
            <a:r>
              <a:rPr lang="es-ES" dirty="0" err="1"/>
              <a:t>Image</a:t>
            </a:r>
            <a:endParaRPr lang="es-ES" dirty="0"/>
          </a:p>
        </p:txBody>
      </p:sp>
    </p:spTree>
    <p:extLst>
      <p:ext uri="{BB962C8B-B14F-4D97-AF65-F5344CB8AC3E}">
        <p14:creationId xmlns:p14="http://schemas.microsoft.com/office/powerpoint/2010/main" val="1799572546"/>
      </p:ext>
    </p:extLst>
  </p:cSld>
  <p:clrMapOvr>
    <a:masterClrMapping/>
  </p:clrMapOvr>
  <p:extLst>
    <p:ext uri="{DCECCB84-F9BA-43D5-87BE-67443E8EF086}">
      <p15:sldGuideLst xmlns:p15="http://schemas.microsoft.com/office/powerpoint/2012/main">
        <p15:guide id="1" orient="horz" pos="3563" userDrawn="1">
          <p15:clr>
            <a:srgbClr val="FBAE40"/>
          </p15:clr>
        </p15:guide>
        <p15:guide id="2" pos="633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st page">
    <p:spTree>
      <p:nvGrpSpPr>
        <p:cNvPr id="1" name=""/>
        <p:cNvGrpSpPr/>
        <p:nvPr/>
      </p:nvGrpSpPr>
      <p:grpSpPr>
        <a:xfrm>
          <a:off x="0" y="0"/>
          <a:ext cx="0" cy="0"/>
          <a:chOff x="0" y="0"/>
          <a:chExt cx="0" cy="0"/>
        </a:xfrm>
      </p:grpSpPr>
      <p:cxnSp>
        <p:nvCxnSpPr>
          <p:cNvPr id="7" name="Conector recto 6">
            <a:extLst>
              <a:ext uri="{FF2B5EF4-FFF2-40B4-BE49-F238E27FC236}">
                <a16:creationId xmlns:a16="http://schemas.microsoft.com/office/drawing/2014/main" id="{D244B8BC-EDCE-4FDA-8B8C-BF32706BB7BB}"/>
              </a:ext>
            </a:extLst>
          </p:cNvPr>
          <p:cNvCxnSpPr>
            <a:cxnSpLocks/>
          </p:cNvCxnSpPr>
          <p:nvPr userDrawn="1"/>
        </p:nvCxnSpPr>
        <p:spPr>
          <a:xfrm>
            <a:off x="523534" y="3978275"/>
            <a:ext cx="19065877"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
        <p:nvSpPr>
          <p:cNvPr id="15" name="Marcador de texto 14">
            <a:extLst>
              <a:ext uri="{FF2B5EF4-FFF2-40B4-BE49-F238E27FC236}">
                <a16:creationId xmlns:a16="http://schemas.microsoft.com/office/drawing/2014/main" id="{66534120-BD0B-4040-C2B9-74391F636644}"/>
              </a:ext>
            </a:extLst>
          </p:cNvPr>
          <p:cNvSpPr>
            <a:spLocks noGrp="1"/>
          </p:cNvSpPr>
          <p:nvPr>
            <p:ph type="body" sz="quarter" idx="10" hasCustomPrompt="1"/>
          </p:nvPr>
        </p:nvSpPr>
        <p:spPr>
          <a:xfrm>
            <a:off x="523544" y="7927648"/>
            <a:ext cx="19065866" cy="1905000"/>
          </a:xfrm>
          <a:prstGeom prst="rect">
            <a:avLst/>
          </a:prstGeom>
        </p:spPr>
        <p:txBody>
          <a:bodyPr>
            <a:normAutofit/>
          </a:bodyPr>
          <a:lstStyle>
            <a:lvl1pPr>
              <a:defRPr b="0" i="0">
                <a:latin typeface="Arial" panose="020B0604020202020204" pitchFamily="34" charset="0"/>
                <a:cs typeface="Arial" panose="020B0604020202020204" pitchFamily="34" charset="0"/>
              </a:defRPr>
            </a:lvl1pPr>
          </a:lstStyle>
          <a:p>
            <a:pPr lvl="0"/>
            <a:r>
              <a:rPr lang="es-ES" dirty="0" err="1"/>
              <a:t>Thank</a:t>
            </a:r>
            <a:r>
              <a:rPr lang="es-ES" dirty="0"/>
              <a:t> </a:t>
            </a:r>
            <a:r>
              <a:rPr lang="es-ES" dirty="0" err="1"/>
              <a:t>you</a:t>
            </a:r>
            <a:r>
              <a:rPr lang="es-ES" dirty="0"/>
              <a:t>!</a:t>
            </a:r>
          </a:p>
        </p:txBody>
      </p:sp>
      <p:cxnSp>
        <p:nvCxnSpPr>
          <p:cNvPr id="2" name="Conector recto 1">
            <a:extLst>
              <a:ext uri="{FF2B5EF4-FFF2-40B4-BE49-F238E27FC236}">
                <a16:creationId xmlns:a16="http://schemas.microsoft.com/office/drawing/2014/main" id="{82B9C305-007B-3D06-DDDB-A53FAF95033A}"/>
              </a:ext>
            </a:extLst>
          </p:cNvPr>
          <p:cNvCxnSpPr>
            <a:cxnSpLocks/>
          </p:cNvCxnSpPr>
          <p:nvPr userDrawn="1"/>
        </p:nvCxnSpPr>
        <p:spPr>
          <a:xfrm>
            <a:off x="523534" y="9845675"/>
            <a:ext cx="19065877"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pic>
        <p:nvPicPr>
          <p:cNvPr id="3" name="Imagen 2">
            <a:extLst>
              <a:ext uri="{FF2B5EF4-FFF2-40B4-BE49-F238E27FC236}">
                <a16:creationId xmlns:a16="http://schemas.microsoft.com/office/drawing/2014/main" id="{6DF589B4-B2A5-9A70-BAD0-C9FD5F5EA04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23534" y="540344"/>
            <a:ext cx="8351446" cy="2904501"/>
          </a:xfrm>
          <a:prstGeom prst="rect">
            <a:avLst/>
          </a:prstGeom>
        </p:spPr>
      </p:pic>
    </p:spTree>
    <p:extLst>
      <p:ext uri="{BB962C8B-B14F-4D97-AF65-F5344CB8AC3E}">
        <p14:creationId xmlns:p14="http://schemas.microsoft.com/office/powerpoint/2010/main" val="3926055113"/>
      </p:ext>
    </p:extLst>
  </p:cSld>
  <p:clrMapOvr>
    <a:masterClrMapping/>
  </p:clrMapOvr>
  <p:extLst>
    <p:ext uri="{DCECCB84-F9BA-43D5-87BE-67443E8EF086}">
      <p15:sldGuideLst xmlns:p15="http://schemas.microsoft.com/office/powerpoint/2012/main">
        <p15:guide id="1" orient="horz" pos="3563" userDrawn="1">
          <p15:clr>
            <a:srgbClr val="FBAE40"/>
          </p15:clr>
        </p15:guide>
        <p15:guide id="2" pos="633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ext">
    <p:spTree>
      <p:nvGrpSpPr>
        <p:cNvPr id="1" name=""/>
        <p:cNvGrpSpPr/>
        <p:nvPr/>
      </p:nvGrpSpPr>
      <p:grpSpPr>
        <a:xfrm>
          <a:off x="0" y="0"/>
          <a:ext cx="0" cy="0"/>
          <a:chOff x="0" y="0"/>
          <a:chExt cx="0" cy="0"/>
        </a:xfrm>
      </p:grpSpPr>
      <p:cxnSp>
        <p:nvCxnSpPr>
          <p:cNvPr id="7" name="Conector recto 6">
            <a:extLst>
              <a:ext uri="{FF2B5EF4-FFF2-40B4-BE49-F238E27FC236}">
                <a16:creationId xmlns:a16="http://schemas.microsoft.com/office/drawing/2014/main" id="{B8E27564-F21E-A939-F502-01D6E4C62AAF}"/>
              </a:ext>
            </a:extLst>
          </p:cNvPr>
          <p:cNvCxnSpPr>
            <a:cxnSpLocks/>
          </p:cNvCxnSpPr>
          <p:nvPr userDrawn="1"/>
        </p:nvCxnSpPr>
        <p:spPr>
          <a:xfrm>
            <a:off x="519112" y="1311275"/>
            <a:ext cx="19065877" cy="0"/>
          </a:xfrm>
          <a:prstGeom prst="line">
            <a:avLst/>
          </a:prstGeom>
          <a:ln>
            <a:solidFill>
              <a:srgbClr val="0068FF"/>
            </a:solidFill>
          </a:ln>
          <a:effectLst/>
        </p:spPr>
        <p:style>
          <a:lnRef idx="2">
            <a:schemeClr val="accent1"/>
          </a:lnRef>
          <a:fillRef idx="0">
            <a:schemeClr val="accent1"/>
          </a:fillRef>
          <a:effectRef idx="1">
            <a:schemeClr val="accent1"/>
          </a:effectRef>
          <a:fontRef idx="minor">
            <a:schemeClr val="tx1"/>
          </a:fontRef>
        </p:style>
      </p:cxnSp>
      <p:cxnSp>
        <p:nvCxnSpPr>
          <p:cNvPr id="9" name="Conector recto 8">
            <a:extLst>
              <a:ext uri="{FF2B5EF4-FFF2-40B4-BE49-F238E27FC236}">
                <a16:creationId xmlns:a16="http://schemas.microsoft.com/office/drawing/2014/main" id="{46E77798-0E3F-50AE-2318-48032D3A16E7}"/>
              </a:ext>
            </a:extLst>
          </p:cNvPr>
          <p:cNvCxnSpPr>
            <a:cxnSpLocks/>
          </p:cNvCxnSpPr>
          <p:nvPr userDrawn="1"/>
        </p:nvCxnSpPr>
        <p:spPr>
          <a:xfrm>
            <a:off x="523534" y="9845675"/>
            <a:ext cx="19065877" cy="0"/>
          </a:xfrm>
          <a:prstGeom prst="line">
            <a:avLst/>
          </a:prstGeom>
          <a:ln>
            <a:solidFill>
              <a:srgbClr val="0068FF"/>
            </a:solidFill>
          </a:ln>
          <a:effectLst/>
        </p:spPr>
        <p:style>
          <a:lnRef idx="2">
            <a:schemeClr val="accent1"/>
          </a:lnRef>
          <a:fillRef idx="0">
            <a:schemeClr val="accent1"/>
          </a:fillRef>
          <a:effectRef idx="1">
            <a:schemeClr val="accent1"/>
          </a:effectRef>
          <a:fontRef idx="minor">
            <a:schemeClr val="tx1"/>
          </a:fontRef>
        </p:style>
      </p:cxnSp>
      <p:cxnSp>
        <p:nvCxnSpPr>
          <p:cNvPr id="13" name="Conector recto 12">
            <a:extLst>
              <a:ext uri="{FF2B5EF4-FFF2-40B4-BE49-F238E27FC236}">
                <a16:creationId xmlns:a16="http://schemas.microsoft.com/office/drawing/2014/main" id="{62CBA6C0-145B-5EC3-1935-E866AB5E0112}"/>
              </a:ext>
            </a:extLst>
          </p:cNvPr>
          <p:cNvCxnSpPr>
            <a:cxnSpLocks/>
          </p:cNvCxnSpPr>
          <p:nvPr userDrawn="1"/>
        </p:nvCxnSpPr>
        <p:spPr>
          <a:xfrm>
            <a:off x="519112" y="3481038"/>
            <a:ext cx="19065877" cy="0"/>
          </a:xfrm>
          <a:prstGeom prst="line">
            <a:avLst/>
          </a:prstGeom>
          <a:ln>
            <a:solidFill>
              <a:srgbClr val="0068FF"/>
            </a:solidFill>
          </a:ln>
          <a:effectLst/>
        </p:spPr>
        <p:style>
          <a:lnRef idx="2">
            <a:schemeClr val="accent1"/>
          </a:lnRef>
          <a:fillRef idx="0">
            <a:schemeClr val="accent1"/>
          </a:fillRef>
          <a:effectRef idx="1">
            <a:schemeClr val="accent1"/>
          </a:effectRef>
          <a:fontRef idx="minor">
            <a:schemeClr val="tx1"/>
          </a:fontRef>
        </p:style>
      </p:cxnSp>
      <p:sp>
        <p:nvSpPr>
          <p:cNvPr id="14" name="Marcador de texto 14">
            <a:extLst>
              <a:ext uri="{FF2B5EF4-FFF2-40B4-BE49-F238E27FC236}">
                <a16:creationId xmlns:a16="http://schemas.microsoft.com/office/drawing/2014/main" id="{CBF5FDA1-69E5-B059-93B7-5B236CC403B7}"/>
              </a:ext>
            </a:extLst>
          </p:cNvPr>
          <p:cNvSpPr>
            <a:spLocks noGrp="1"/>
          </p:cNvSpPr>
          <p:nvPr>
            <p:ph type="body" sz="quarter" idx="10" hasCustomPrompt="1"/>
          </p:nvPr>
        </p:nvSpPr>
        <p:spPr>
          <a:xfrm>
            <a:off x="434984" y="1463675"/>
            <a:ext cx="19150004" cy="1066793"/>
          </a:xfrm>
          <a:prstGeom prst="rect">
            <a:avLst/>
          </a:prstGeom>
        </p:spPr>
        <p:txBody>
          <a:bodyPr>
            <a:normAutofit/>
          </a:bodyPr>
          <a:lstStyle>
            <a:lvl1pPr>
              <a:defRPr sz="5999" b="0" i="0">
                <a:solidFill>
                  <a:srgbClr val="0068FF"/>
                </a:solidFill>
                <a:latin typeface="Arial" panose="020B0604020202020204" pitchFamily="34" charset="0"/>
                <a:cs typeface="Arial" panose="020B0604020202020204" pitchFamily="34" charset="0"/>
              </a:defRPr>
            </a:lvl1pPr>
          </a:lstStyle>
          <a:p>
            <a:pPr lvl="0"/>
            <a:r>
              <a:rPr lang="es-ES" dirty="0" err="1"/>
              <a:t>Section</a:t>
            </a:r>
            <a:r>
              <a:rPr lang="es-ES" dirty="0"/>
              <a:t> </a:t>
            </a:r>
            <a:r>
              <a:rPr lang="es-ES" dirty="0" err="1"/>
              <a:t>Title</a:t>
            </a:r>
            <a:endParaRPr lang="es-ES" dirty="0"/>
          </a:p>
        </p:txBody>
      </p:sp>
      <p:sp>
        <p:nvSpPr>
          <p:cNvPr id="15" name="Marcador de texto 14">
            <a:extLst>
              <a:ext uri="{FF2B5EF4-FFF2-40B4-BE49-F238E27FC236}">
                <a16:creationId xmlns:a16="http://schemas.microsoft.com/office/drawing/2014/main" id="{77334909-61E7-7E95-637B-F47FA109007B}"/>
              </a:ext>
            </a:extLst>
          </p:cNvPr>
          <p:cNvSpPr>
            <a:spLocks noGrp="1"/>
          </p:cNvSpPr>
          <p:nvPr>
            <p:ph type="body" sz="quarter" idx="11" hasCustomPrompt="1"/>
          </p:nvPr>
        </p:nvSpPr>
        <p:spPr>
          <a:xfrm>
            <a:off x="434984" y="2486564"/>
            <a:ext cx="19150004" cy="729712"/>
          </a:xfrm>
          <a:prstGeom prst="rect">
            <a:avLst/>
          </a:prstGeom>
        </p:spPr>
        <p:txBody>
          <a:bodyPr>
            <a:normAutofit/>
          </a:bodyPr>
          <a:lstStyle>
            <a:lvl1pPr>
              <a:defRPr sz="4000" b="1" i="0">
                <a:solidFill>
                  <a:srgbClr val="0068FF"/>
                </a:solidFill>
                <a:latin typeface="Arial" panose="020B0604020202020204" pitchFamily="34" charset="0"/>
                <a:cs typeface="Arial" panose="020B0604020202020204" pitchFamily="34" charset="0"/>
              </a:defRPr>
            </a:lvl1pPr>
          </a:lstStyle>
          <a:p>
            <a:pPr lvl="0"/>
            <a:r>
              <a:rPr lang="es-ES" dirty="0" err="1"/>
              <a:t>Subtitle</a:t>
            </a:r>
            <a:endParaRPr lang="es-ES" dirty="0"/>
          </a:p>
        </p:txBody>
      </p:sp>
      <p:sp>
        <p:nvSpPr>
          <p:cNvPr id="16" name="Marcador de texto 14">
            <a:extLst>
              <a:ext uri="{FF2B5EF4-FFF2-40B4-BE49-F238E27FC236}">
                <a16:creationId xmlns:a16="http://schemas.microsoft.com/office/drawing/2014/main" id="{4864BC13-BF9F-14BF-92FB-8BEF6B735C55}"/>
              </a:ext>
            </a:extLst>
          </p:cNvPr>
          <p:cNvSpPr>
            <a:spLocks noGrp="1"/>
          </p:cNvSpPr>
          <p:nvPr>
            <p:ph type="body" sz="quarter" idx="12" hasCustomPrompt="1"/>
          </p:nvPr>
        </p:nvSpPr>
        <p:spPr>
          <a:xfrm>
            <a:off x="434984" y="4036395"/>
            <a:ext cx="13122266" cy="5275877"/>
          </a:xfrm>
          <a:prstGeom prst="rect">
            <a:avLst/>
          </a:prstGeom>
        </p:spPr>
        <p:txBody>
          <a:bodyPr>
            <a:normAutofit/>
          </a:bodyPr>
          <a:lstStyle>
            <a:lvl1pPr>
              <a:lnSpc>
                <a:spcPts val="6700"/>
              </a:lnSpc>
              <a:defRPr sz="5999" b="0" i="0">
                <a:solidFill>
                  <a:srgbClr val="0068FF"/>
                </a:solidFill>
                <a:latin typeface="Arial" panose="020B0604020202020204" pitchFamily="34" charset="0"/>
                <a:cs typeface="Arial" panose="020B0604020202020204" pitchFamily="34" charset="0"/>
              </a:defRPr>
            </a:lvl1pPr>
          </a:lstStyle>
          <a:p>
            <a:pPr lvl="0"/>
            <a:r>
              <a:rPr lang="es-ES" dirty="0" err="1"/>
              <a:t>Lorem</a:t>
            </a:r>
            <a:r>
              <a:rPr lang="es-ES" dirty="0"/>
              <a:t> </a:t>
            </a:r>
            <a:r>
              <a:rPr lang="es-ES" dirty="0" err="1"/>
              <a:t>ipsum</a:t>
            </a:r>
            <a:r>
              <a:rPr lang="es-ES" dirty="0"/>
              <a:t> dolor </a:t>
            </a:r>
            <a:r>
              <a:rPr lang="es-ES" dirty="0" err="1"/>
              <a:t>sit</a:t>
            </a:r>
            <a:r>
              <a:rPr lang="es-ES" dirty="0"/>
              <a:t> </a:t>
            </a:r>
            <a:r>
              <a:rPr lang="es-ES" dirty="0" err="1"/>
              <a:t>amet</a:t>
            </a:r>
            <a:r>
              <a:rPr lang="es-ES" dirty="0"/>
              <a:t>, </a:t>
            </a:r>
            <a:r>
              <a:rPr lang="es-ES" dirty="0" err="1"/>
              <a:t>consectetuer</a:t>
            </a:r>
            <a:r>
              <a:rPr lang="es-ES" dirty="0"/>
              <a:t> </a:t>
            </a:r>
            <a:r>
              <a:rPr lang="es-ES" dirty="0" err="1"/>
              <a:t>adipiscing</a:t>
            </a:r>
            <a:r>
              <a:rPr lang="es-ES" dirty="0"/>
              <a:t> </a:t>
            </a:r>
            <a:r>
              <a:rPr lang="es-ES" dirty="0" err="1"/>
              <a:t>elit</a:t>
            </a:r>
            <a:r>
              <a:rPr lang="es-ES" dirty="0"/>
              <a:t>, sed </a:t>
            </a:r>
            <a:r>
              <a:rPr lang="es-ES" dirty="0" err="1"/>
              <a:t>diam</a:t>
            </a:r>
            <a:r>
              <a:rPr lang="es-ES" dirty="0"/>
              <a:t> </a:t>
            </a:r>
            <a:r>
              <a:rPr lang="es-ES" dirty="0" err="1"/>
              <a:t>nonummy</a:t>
            </a:r>
            <a:r>
              <a:rPr lang="es-ES" dirty="0"/>
              <a:t> </a:t>
            </a:r>
            <a:r>
              <a:rPr lang="es-ES" dirty="0" err="1"/>
              <a:t>nibh</a:t>
            </a:r>
            <a:r>
              <a:rPr lang="es-ES" dirty="0"/>
              <a:t> </a:t>
            </a:r>
            <a:r>
              <a:rPr lang="es-ES" dirty="0" err="1"/>
              <a:t>euismod</a:t>
            </a:r>
            <a:r>
              <a:rPr lang="es-ES" dirty="0"/>
              <a:t> </a:t>
            </a:r>
            <a:r>
              <a:rPr lang="es-ES" dirty="0" err="1"/>
              <a:t>tincidunt</a:t>
            </a:r>
            <a:r>
              <a:rPr lang="es-ES" dirty="0"/>
              <a:t> ut </a:t>
            </a:r>
            <a:r>
              <a:rPr lang="es-ES" dirty="0" err="1"/>
              <a:t>laoreet</a:t>
            </a:r>
            <a:r>
              <a:rPr lang="es-ES" dirty="0"/>
              <a:t> </a:t>
            </a:r>
            <a:r>
              <a:rPr lang="es-ES" dirty="0" err="1"/>
              <a:t>dolore</a:t>
            </a:r>
            <a:r>
              <a:rPr lang="es-ES" dirty="0"/>
              <a:t> magna </a:t>
            </a:r>
            <a:r>
              <a:rPr lang="es-ES" dirty="0" err="1"/>
              <a:t>erat</a:t>
            </a:r>
            <a:r>
              <a:rPr lang="es-ES" dirty="0"/>
              <a:t> </a:t>
            </a:r>
            <a:r>
              <a:rPr lang="es-ES" dirty="0" err="1"/>
              <a:t>volutpat</a:t>
            </a:r>
            <a:r>
              <a:rPr lang="es-ES" dirty="0"/>
              <a:t>. </a:t>
            </a:r>
            <a:r>
              <a:rPr lang="es-ES" dirty="0" err="1"/>
              <a:t>Lorem</a:t>
            </a:r>
            <a:r>
              <a:rPr lang="es-ES" dirty="0"/>
              <a:t> </a:t>
            </a:r>
            <a:r>
              <a:rPr lang="es-ES" dirty="0" err="1"/>
              <a:t>ipsum</a:t>
            </a:r>
            <a:r>
              <a:rPr lang="es-ES" dirty="0"/>
              <a:t> dolor </a:t>
            </a:r>
            <a:r>
              <a:rPr lang="es-ES" dirty="0" err="1"/>
              <a:t>sit</a:t>
            </a:r>
            <a:r>
              <a:rPr lang="es-ES" dirty="0"/>
              <a:t> </a:t>
            </a:r>
            <a:r>
              <a:rPr lang="es-ES" dirty="0" err="1"/>
              <a:t>amet</a:t>
            </a:r>
            <a:r>
              <a:rPr lang="es-ES" dirty="0"/>
              <a:t>, </a:t>
            </a:r>
            <a:r>
              <a:rPr lang="es-ES" dirty="0" err="1"/>
              <a:t>consec</a:t>
            </a:r>
            <a:r>
              <a:rPr lang="es-ES" dirty="0"/>
              <a:t> </a:t>
            </a:r>
            <a:r>
              <a:rPr lang="es-ES" dirty="0" err="1"/>
              <a:t>tetuer</a:t>
            </a:r>
            <a:r>
              <a:rPr lang="es-ES" dirty="0"/>
              <a:t> </a:t>
            </a:r>
            <a:r>
              <a:rPr lang="es-ES" dirty="0" err="1"/>
              <a:t>adipiscing</a:t>
            </a:r>
            <a:r>
              <a:rPr lang="es-ES" dirty="0"/>
              <a:t> </a:t>
            </a:r>
            <a:r>
              <a:rPr lang="es-ES" dirty="0" err="1"/>
              <a:t>elit</a:t>
            </a:r>
            <a:r>
              <a:rPr lang="es-ES" dirty="0"/>
              <a:t> sed.</a:t>
            </a:r>
          </a:p>
        </p:txBody>
      </p:sp>
      <p:sp>
        <p:nvSpPr>
          <p:cNvPr id="17" name="Marcador de texto 14">
            <a:extLst>
              <a:ext uri="{FF2B5EF4-FFF2-40B4-BE49-F238E27FC236}">
                <a16:creationId xmlns:a16="http://schemas.microsoft.com/office/drawing/2014/main" id="{F8D71E20-1FDF-AF55-405F-9BA7F97CF897}"/>
              </a:ext>
            </a:extLst>
          </p:cNvPr>
          <p:cNvSpPr>
            <a:spLocks noGrp="1"/>
          </p:cNvSpPr>
          <p:nvPr>
            <p:ph type="body" sz="quarter" idx="13" hasCustomPrompt="1"/>
          </p:nvPr>
        </p:nvSpPr>
        <p:spPr>
          <a:xfrm>
            <a:off x="14641010" y="4127754"/>
            <a:ext cx="4943978" cy="5275877"/>
          </a:xfrm>
          <a:prstGeom prst="rect">
            <a:avLst/>
          </a:prstGeom>
        </p:spPr>
        <p:txBody>
          <a:bodyPr>
            <a:normAutofit/>
          </a:bodyPr>
          <a:lstStyle>
            <a:lvl1pPr>
              <a:lnSpc>
                <a:spcPct val="100000"/>
              </a:lnSpc>
              <a:defRPr sz="2500" b="0" i="0">
                <a:solidFill>
                  <a:srgbClr val="0068FF"/>
                </a:solidFill>
                <a:latin typeface="Arial" panose="020B0604020202020204" pitchFamily="34" charset="0"/>
                <a:cs typeface="Arial" panose="020B0604020202020204" pitchFamily="34" charset="0"/>
              </a:defRPr>
            </a:lvl1pPr>
          </a:lstStyle>
          <a:p>
            <a:pPr lvl="0"/>
            <a:r>
              <a:rPr lang="es-ES" dirty="0" err="1"/>
              <a:t>Lorem</a:t>
            </a:r>
            <a:r>
              <a:rPr lang="es-ES" dirty="0"/>
              <a:t> </a:t>
            </a:r>
            <a:r>
              <a:rPr lang="es-ES" dirty="0" err="1"/>
              <a:t>ipsum</a:t>
            </a:r>
            <a:r>
              <a:rPr lang="es-ES" dirty="0"/>
              <a:t> dolor </a:t>
            </a:r>
            <a:r>
              <a:rPr lang="es-ES" dirty="0" err="1"/>
              <a:t>sit</a:t>
            </a:r>
            <a:r>
              <a:rPr lang="es-ES" dirty="0"/>
              <a:t> </a:t>
            </a:r>
            <a:r>
              <a:rPr lang="es-ES" dirty="0" err="1"/>
              <a:t>amet</a:t>
            </a:r>
            <a:r>
              <a:rPr lang="es-ES" dirty="0"/>
              <a:t>, </a:t>
            </a:r>
            <a:r>
              <a:rPr lang="es-ES" dirty="0" err="1"/>
              <a:t>conse</a:t>
            </a:r>
            <a:r>
              <a:rPr lang="es-ES" dirty="0"/>
              <a:t> </a:t>
            </a:r>
            <a:r>
              <a:rPr lang="es-ES" dirty="0" err="1"/>
              <a:t>tetuer</a:t>
            </a:r>
            <a:r>
              <a:rPr lang="es-ES" dirty="0"/>
              <a:t> </a:t>
            </a:r>
            <a:r>
              <a:rPr lang="es-ES" dirty="0" err="1"/>
              <a:t>adipiscing</a:t>
            </a:r>
            <a:r>
              <a:rPr lang="es-ES" dirty="0"/>
              <a:t> </a:t>
            </a:r>
            <a:r>
              <a:rPr lang="es-ES" dirty="0" err="1"/>
              <a:t>elit</a:t>
            </a:r>
            <a:r>
              <a:rPr lang="es-ES" dirty="0"/>
              <a:t>, sed </a:t>
            </a:r>
            <a:r>
              <a:rPr lang="es-ES" dirty="0" err="1"/>
              <a:t>diam</a:t>
            </a:r>
            <a:r>
              <a:rPr lang="es-ES" dirty="0"/>
              <a:t> </a:t>
            </a:r>
            <a:r>
              <a:rPr lang="es-ES" dirty="0" err="1"/>
              <a:t>nonummy</a:t>
            </a:r>
            <a:r>
              <a:rPr lang="es-ES" dirty="0"/>
              <a:t> </a:t>
            </a:r>
            <a:r>
              <a:rPr lang="es-ES" dirty="0" err="1"/>
              <a:t>nibh</a:t>
            </a:r>
            <a:r>
              <a:rPr lang="es-ES" dirty="0"/>
              <a:t> </a:t>
            </a:r>
            <a:r>
              <a:rPr lang="es-ES" dirty="0" err="1"/>
              <a:t>euismod</a:t>
            </a:r>
            <a:r>
              <a:rPr lang="es-ES" dirty="0"/>
              <a:t> </a:t>
            </a:r>
            <a:r>
              <a:rPr lang="es-ES" dirty="0" err="1"/>
              <a:t>tincidunt</a:t>
            </a:r>
            <a:r>
              <a:rPr lang="es-ES" dirty="0"/>
              <a:t> ut </a:t>
            </a:r>
            <a:r>
              <a:rPr lang="es-ES" dirty="0" err="1"/>
              <a:t>laoreet</a:t>
            </a:r>
            <a:r>
              <a:rPr lang="es-ES" dirty="0"/>
              <a:t> </a:t>
            </a:r>
            <a:r>
              <a:rPr lang="es-ES" dirty="0" err="1"/>
              <a:t>dolore</a:t>
            </a:r>
            <a:r>
              <a:rPr lang="es-ES" dirty="0"/>
              <a:t> magna </a:t>
            </a:r>
            <a:r>
              <a:rPr lang="es-ES" dirty="0" err="1"/>
              <a:t>aliquam</a:t>
            </a:r>
            <a:r>
              <a:rPr lang="es-ES" dirty="0"/>
              <a:t> </a:t>
            </a:r>
            <a:r>
              <a:rPr lang="es-ES" dirty="0" err="1"/>
              <a:t>erat</a:t>
            </a:r>
            <a:r>
              <a:rPr lang="es-ES" dirty="0"/>
              <a:t> </a:t>
            </a:r>
            <a:r>
              <a:rPr lang="es-ES" dirty="0" err="1"/>
              <a:t>volutpat</a:t>
            </a:r>
            <a:r>
              <a:rPr lang="es-ES" dirty="0"/>
              <a:t>. Ut </a:t>
            </a:r>
            <a:r>
              <a:rPr lang="es-ES" dirty="0" err="1"/>
              <a:t>wisi</a:t>
            </a:r>
            <a:r>
              <a:rPr lang="es-ES" dirty="0"/>
              <a:t> </a:t>
            </a:r>
            <a:r>
              <a:rPr lang="es-ES" dirty="0" err="1"/>
              <a:t>enim</a:t>
            </a:r>
            <a:r>
              <a:rPr lang="es-ES" dirty="0"/>
              <a:t> ad </a:t>
            </a:r>
            <a:r>
              <a:rPr lang="es-ES" dirty="0" err="1"/>
              <a:t>minim</a:t>
            </a:r>
            <a:r>
              <a:rPr lang="es-ES" dirty="0"/>
              <a:t> </a:t>
            </a:r>
            <a:r>
              <a:rPr lang="es-ES" dirty="0" err="1"/>
              <a:t>veniam</a:t>
            </a:r>
            <a:r>
              <a:rPr lang="es-ES" dirty="0"/>
              <a:t>, quis </a:t>
            </a:r>
            <a:r>
              <a:rPr lang="es-ES" dirty="0" err="1"/>
              <a:t>nostrud</a:t>
            </a:r>
            <a:r>
              <a:rPr lang="es-ES" dirty="0"/>
              <a:t> </a:t>
            </a:r>
            <a:r>
              <a:rPr lang="es-ES" dirty="0" err="1"/>
              <a:t>exerci</a:t>
            </a:r>
            <a:r>
              <a:rPr lang="es-ES" dirty="0"/>
              <a:t> </a:t>
            </a:r>
            <a:r>
              <a:rPr lang="es-ES" dirty="0" err="1"/>
              <a:t>tation</a:t>
            </a:r>
            <a:r>
              <a:rPr lang="es-ES" dirty="0"/>
              <a:t> </a:t>
            </a:r>
            <a:r>
              <a:rPr lang="es-ES" dirty="0" err="1"/>
              <a:t>ullamcorper</a:t>
            </a:r>
            <a:r>
              <a:rPr lang="es-ES" dirty="0"/>
              <a:t> </a:t>
            </a:r>
            <a:r>
              <a:rPr lang="es-ES" dirty="0" err="1"/>
              <a:t>suscipit</a:t>
            </a:r>
            <a:r>
              <a:rPr lang="es-ES" dirty="0"/>
              <a:t> </a:t>
            </a:r>
            <a:r>
              <a:rPr lang="es-ES" dirty="0" err="1"/>
              <a:t>lobortis</a:t>
            </a:r>
            <a:r>
              <a:rPr lang="es-ES" dirty="0"/>
              <a:t>. </a:t>
            </a:r>
            <a:r>
              <a:rPr lang="es-ES" dirty="0" err="1"/>
              <a:t>Duis</a:t>
            </a:r>
            <a:r>
              <a:rPr lang="es-ES" dirty="0"/>
              <a:t> </a:t>
            </a:r>
            <a:r>
              <a:rPr lang="es-ES" dirty="0" err="1"/>
              <a:t>autem</a:t>
            </a:r>
            <a:r>
              <a:rPr lang="es-ES" dirty="0"/>
              <a:t> </a:t>
            </a:r>
            <a:r>
              <a:rPr lang="es-ES" dirty="0" err="1"/>
              <a:t>vel</a:t>
            </a:r>
            <a:r>
              <a:rPr lang="es-ES" dirty="0"/>
              <a:t> </a:t>
            </a:r>
            <a:r>
              <a:rPr lang="es-ES" dirty="0" err="1"/>
              <a:t>eum</a:t>
            </a:r>
            <a:r>
              <a:rPr lang="es-ES" dirty="0"/>
              <a:t> </a:t>
            </a:r>
            <a:r>
              <a:rPr lang="es-ES" dirty="0" err="1"/>
              <a:t>iriure</a:t>
            </a:r>
            <a:r>
              <a:rPr lang="es-ES" dirty="0"/>
              <a:t> dolor in </a:t>
            </a:r>
            <a:r>
              <a:rPr lang="es-ES" dirty="0" err="1"/>
              <a:t>hendrerit</a:t>
            </a:r>
            <a:r>
              <a:rPr lang="es-ES" dirty="0"/>
              <a:t> in </a:t>
            </a:r>
            <a:r>
              <a:rPr lang="es-ES" dirty="0" err="1"/>
              <a:t>vulputate</a:t>
            </a:r>
            <a:r>
              <a:rPr lang="es-ES" dirty="0"/>
              <a:t> </a:t>
            </a:r>
            <a:r>
              <a:rPr lang="es-ES" dirty="0" err="1"/>
              <a:t>velit</a:t>
            </a:r>
            <a:r>
              <a:rPr lang="es-ES" dirty="0"/>
              <a:t> </a:t>
            </a:r>
            <a:r>
              <a:rPr lang="es-ES" dirty="0" err="1"/>
              <a:t>esse</a:t>
            </a:r>
            <a:r>
              <a:rPr lang="es-ES" dirty="0"/>
              <a:t> </a:t>
            </a:r>
            <a:r>
              <a:rPr lang="es-ES" dirty="0" err="1"/>
              <a:t>molestie</a:t>
            </a:r>
            <a:r>
              <a:rPr lang="es-ES" dirty="0"/>
              <a:t> </a:t>
            </a:r>
            <a:r>
              <a:rPr lang="es-ES" dirty="0" err="1"/>
              <a:t>consequat</a:t>
            </a:r>
            <a:r>
              <a:rPr lang="es-ES" dirty="0"/>
              <a:t>, </a:t>
            </a:r>
            <a:r>
              <a:rPr lang="es-ES" dirty="0" err="1"/>
              <a:t>vel</a:t>
            </a:r>
            <a:r>
              <a:rPr lang="es-ES" dirty="0"/>
              <a:t> </a:t>
            </a:r>
            <a:r>
              <a:rPr lang="es-ES" dirty="0" err="1"/>
              <a:t>illum</a:t>
            </a:r>
            <a:r>
              <a:rPr lang="es-ES" dirty="0"/>
              <a:t> </a:t>
            </a:r>
            <a:r>
              <a:rPr lang="es-ES" dirty="0" err="1"/>
              <a:t>dolore</a:t>
            </a:r>
            <a:r>
              <a:rPr lang="es-ES" dirty="0"/>
              <a:t> </a:t>
            </a:r>
            <a:r>
              <a:rPr lang="es-ES" dirty="0" err="1"/>
              <a:t>eu</a:t>
            </a:r>
            <a:r>
              <a:rPr lang="es-ES" dirty="0"/>
              <a:t> </a:t>
            </a:r>
            <a:r>
              <a:rPr lang="es-ES" dirty="0" err="1"/>
              <a:t>dignissim</a:t>
            </a:r>
            <a:r>
              <a:rPr lang="es-ES" dirty="0"/>
              <a:t> qui </a:t>
            </a:r>
            <a:r>
              <a:rPr lang="es-ES" dirty="0" err="1"/>
              <a:t>blandit</a:t>
            </a:r>
            <a:r>
              <a:rPr lang="es-ES" dirty="0"/>
              <a:t> </a:t>
            </a:r>
            <a:r>
              <a:rPr lang="es-ES" dirty="0" err="1"/>
              <a:t>praesent</a:t>
            </a:r>
            <a:r>
              <a:rPr lang="es-ES" dirty="0"/>
              <a:t> </a:t>
            </a:r>
            <a:r>
              <a:rPr lang="es-ES" dirty="0" err="1"/>
              <a:t>dolore</a:t>
            </a:r>
            <a:r>
              <a:rPr lang="es-ES" dirty="0"/>
              <a:t> te </a:t>
            </a:r>
            <a:r>
              <a:rPr lang="es-ES" dirty="0" err="1"/>
              <a:t>feugait</a:t>
            </a:r>
            <a:r>
              <a:rPr lang="es-ES" dirty="0"/>
              <a:t> </a:t>
            </a:r>
            <a:r>
              <a:rPr lang="es-ES" dirty="0" err="1"/>
              <a:t>nulla</a:t>
            </a:r>
            <a:r>
              <a:rPr lang="es-ES" dirty="0"/>
              <a:t> </a:t>
            </a:r>
            <a:r>
              <a:rPr lang="es-ES" dirty="0" err="1"/>
              <a:t>facilisi</a:t>
            </a:r>
            <a:r>
              <a:rPr lang="es-ES" dirty="0"/>
              <a:t>.</a:t>
            </a:r>
          </a:p>
        </p:txBody>
      </p:sp>
    </p:spTree>
    <p:extLst>
      <p:ext uri="{BB962C8B-B14F-4D97-AF65-F5344CB8AC3E}">
        <p14:creationId xmlns:p14="http://schemas.microsoft.com/office/powerpoint/2010/main" val="33736285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ext + Image">
    <p:spTree>
      <p:nvGrpSpPr>
        <p:cNvPr id="1" name=""/>
        <p:cNvGrpSpPr/>
        <p:nvPr/>
      </p:nvGrpSpPr>
      <p:grpSpPr>
        <a:xfrm>
          <a:off x="0" y="0"/>
          <a:ext cx="0" cy="0"/>
          <a:chOff x="0" y="0"/>
          <a:chExt cx="0" cy="0"/>
        </a:xfrm>
      </p:grpSpPr>
      <p:cxnSp>
        <p:nvCxnSpPr>
          <p:cNvPr id="9" name="Conector recto 8">
            <a:extLst>
              <a:ext uri="{FF2B5EF4-FFF2-40B4-BE49-F238E27FC236}">
                <a16:creationId xmlns:a16="http://schemas.microsoft.com/office/drawing/2014/main" id="{5B716DA4-DA8F-432E-04B9-293211AAEDC0}"/>
              </a:ext>
            </a:extLst>
          </p:cNvPr>
          <p:cNvCxnSpPr>
            <a:cxnSpLocks/>
          </p:cNvCxnSpPr>
          <p:nvPr userDrawn="1"/>
        </p:nvCxnSpPr>
        <p:spPr>
          <a:xfrm>
            <a:off x="519111" y="1311275"/>
            <a:ext cx="9532939" cy="0"/>
          </a:xfrm>
          <a:prstGeom prst="line">
            <a:avLst/>
          </a:prstGeom>
          <a:ln>
            <a:solidFill>
              <a:srgbClr val="0068FF"/>
            </a:solidFill>
          </a:ln>
          <a:effectLst/>
        </p:spPr>
        <p:style>
          <a:lnRef idx="2">
            <a:schemeClr val="accent1"/>
          </a:lnRef>
          <a:fillRef idx="0">
            <a:schemeClr val="accent1"/>
          </a:fillRef>
          <a:effectRef idx="1">
            <a:schemeClr val="accent1"/>
          </a:effectRef>
          <a:fontRef idx="minor">
            <a:schemeClr val="tx1"/>
          </a:fontRef>
        </p:style>
      </p:cxnSp>
      <p:cxnSp>
        <p:nvCxnSpPr>
          <p:cNvPr id="11" name="Conector recto 10">
            <a:extLst>
              <a:ext uri="{FF2B5EF4-FFF2-40B4-BE49-F238E27FC236}">
                <a16:creationId xmlns:a16="http://schemas.microsoft.com/office/drawing/2014/main" id="{DB444167-468F-F9C0-B8F5-78BDFE3B6F3B}"/>
              </a:ext>
            </a:extLst>
          </p:cNvPr>
          <p:cNvCxnSpPr>
            <a:cxnSpLocks/>
          </p:cNvCxnSpPr>
          <p:nvPr userDrawn="1"/>
        </p:nvCxnSpPr>
        <p:spPr>
          <a:xfrm>
            <a:off x="523533" y="9845675"/>
            <a:ext cx="9528517" cy="0"/>
          </a:xfrm>
          <a:prstGeom prst="line">
            <a:avLst/>
          </a:prstGeom>
          <a:ln>
            <a:solidFill>
              <a:srgbClr val="0068FF"/>
            </a:solidFill>
          </a:ln>
          <a:effectLst/>
        </p:spPr>
        <p:style>
          <a:lnRef idx="2">
            <a:schemeClr val="accent1"/>
          </a:lnRef>
          <a:fillRef idx="0">
            <a:schemeClr val="accent1"/>
          </a:fillRef>
          <a:effectRef idx="1">
            <a:schemeClr val="accent1"/>
          </a:effectRef>
          <a:fontRef idx="minor">
            <a:schemeClr val="tx1"/>
          </a:fontRef>
        </p:style>
      </p:cxnSp>
      <p:cxnSp>
        <p:nvCxnSpPr>
          <p:cNvPr id="19" name="Conector recto 18">
            <a:extLst>
              <a:ext uri="{FF2B5EF4-FFF2-40B4-BE49-F238E27FC236}">
                <a16:creationId xmlns:a16="http://schemas.microsoft.com/office/drawing/2014/main" id="{4AA4787A-59CE-0F5A-651D-85A9B374AA6A}"/>
              </a:ext>
            </a:extLst>
          </p:cNvPr>
          <p:cNvCxnSpPr>
            <a:cxnSpLocks/>
          </p:cNvCxnSpPr>
          <p:nvPr userDrawn="1"/>
        </p:nvCxnSpPr>
        <p:spPr>
          <a:xfrm>
            <a:off x="523533" y="4824224"/>
            <a:ext cx="9528517" cy="0"/>
          </a:xfrm>
          <a:prstGeom prst="line">
            <a:avLst/>
          </a:prstGeom>
          <a:ln>
            <a:solidFill>
              <a:srgbClr val="0068FF"/>
            </a:solidFill>
          </a:ln>
          <a:effectLst/>
        </p:spPr>
        <p:style>
          <a:lnRef idx="2">
            <a:schemeClr val="accent1"/>
          </a:lnRef>
          <a:fillRef idx="0">
            <a:schemeClr val="accent1"/>
          </a:fillRef>
          <a:effectRef idx="1">
            <a:schemeClr val="accent1"/>
          </a:effectRef>
          <a:fontRef idx="minor">
            <a:schemeClr val="tx1"/>
          </a:fontRef>
        </p:style>
      </p:cxnSp>
      <p:cxnSp>
        <p:nvCxnSpPr>
          <p:cNvPr id="20" name="Conector recto 19">
            <a:extLst>
              <a:ext uri="{FF2B5EF4-FFF2-40B4-BE49-F238E27FC236}">
                <a16:creationId xmlns:a16="http://schemas.microsoft.com/office/drawing/2014/main" id="{50AAA079-1B76-B4E7-2D61-641E85020505}"/>
              </a:ext>
            </a:extLst>
          </p:cNvPr>
          <p:cNvCxnSpPr>
            <a:cxnSpLocks/>
          </p:cNvCxnSpPr>
          <p:nvPr userDrawn="1"/>
        </p:nvCxnSpPr>
        <p:spPr>
          <a:xfrm>
            <a:off x="523533" y="3367384"/>
            <a:ext cx="9528517" cy="0"/>
          </a:xfrm>
          <a:prstGeom prst="line">
            <a:avLst/>
          </a:prstGeom>
          <a:ln>
            <a:solidFill>
              <a:srgbClr val="0068FF"/>
            </a:solidFill>
          </a:ln>
          <a:effectLst/>
        </p:spPr>
        <p:style>
          <a:lnRef idx="2">
            <a:schemeClr val="accent1"/>
          </a:lnRef>
          <a:fillRef idx="0">
            <a:schemeClr val="accent1"/>
          </a:fillRef>
          <a:effectRef idx="1">
            <a:schemeClr val="accent1"/>
          </a:effectRef>
          <a:fontRef idx="minor">
            <a:schemeClr val="tx1"/>
          </a:fontRef>
        </p:style>
      </p:cxnSp>
      <p:sp>
        <p:nvSpPr>
          <p:cNvPr id="21" name="Marcador de texto 14">
            <a:extLst>
              <a:ext uri="{FF2B5EF4-FFF2-40B4-BE49-F238E27FC236}">
                <a16:creationId xmlns:a16="http://schemas.microsoft.com/office/drawing/2014/main" id="{FC4013EF-7B4D-339E-3385-1EC2DADFD3B2}"/>
              </a:ext>
            </a:extLst>
          </p:cNvPr>
          <p:cNvSpPr>
            <a:spLocks noGrp="1"/>
          </p:cNvSpPr>
          <p:nvPr>
            <p:ph type="body" sz="quarter" idx="10" hasCustomPrompt="1"/>
          </p:nvPr>
        </p:nvSpPr>
        <p:spPr>
          <a:xfrm>
            <a:off x="434985" y="1311275"/>
            <a:ext cx="9617066" cy="1974188"/>
          </a:xfrm>
          <a:prstGeom prst="rect">
            <a:avLst/>
          </a:prstGeom>
        </p:spPr>
        <p:txBody>
          <a:bodyPr>
            <a:normAutofit/>
          </a:bodyPr>
          <a:lstStyle>
            <a:lvl1pPr>
              <a:defRPr sz="12200" b="0" i="0">
                <a:solidFill>
                  <a:srgbClr val="0068FF"/>
                </a:solidFill>
                <a:latin typeface="Arial" panose="020B0604020202020204" pitchFamily="34" charset="0"/>
                <a:cs typeface="Arial" panose="020B0604020202020204" pitchFamily="34" charset="0"/>
              </a:defRPr>
            </a:lvl1pPr>
          </a:lstStyle>
          <a:p>
            <a:pPr lvl="0"/>
            <a:r>
              <a:rPr lang="es-ES" dirty="0" err="1"/>
              <a:t>Section</a:t>
            </a:r>
            <a:r>
              <a:rPr lang="es-ES" dirty="0"/>
              <a:t> </a:t>
            </a:r>
            <a:r>
              <a:rPr lang="es-ES" dirty="0" err="1"/>
              <a:t>Title</a:t>
            </a:r>
            <a:endParaRPr lang="es-ES" dirty="0"/>
          </a:p>
        </p:txBody>
      </p:sp>
      <p:sp>
        <p:nvSpPr>
          <p:cNvPr id="22" name="Marcador de texto 14">
            <a:extLst>
              <a:ext uri="{FF2B5EF4-FFF2-40B4-BE49-F238E27FC236}">
                <a16:creationId xmlns:a16="http://schemas.microsoft.com/office/drawing/2014/main" id="{A5CD7FD3-5B4A-172A-B793-FEF49D61BB94}"/>
              </a:ext>
            </a:extLst>
          </p:cNvPr>
          <p:cNvSpPr>
            <a:spLocks noGrp="1"/>
          </p:cNvSpPr>
          <p:nvPr>
            <p:ph type="body" sz="quarter" idx="11" hasCustomPrompt="1"/>
          </p:nvPr>
        </p:nvSpPr>
        <p:spPr>
          <a:xfrm>
            <a:off x="434985" y="3721262"/>
            <a:ext cx="9617066" cy="729712"/>
          </a:xfrm>
          <a:prstGeom prst="rect">
            <a:avLst/>
          </a:prstGeom>
        </p:spPr>
        <p:txBody>
          <a:bodyPr anchor="t" anchorCtr="0">
            <a:normAutofit/>
          </a:bodyPr>
          <a:lstStyle>
            <a:lvl1pPr>
              <a:defRPr sz="5000" b="0" i="0">
                <a:solidFill>
                  <a:srgbClr val="0068FF"/>
                </a:solidFill>
                <a:latin typeface="Arial" panose="020B0604020202020204" pitchFamily="34" charset="0"/>
                <a:cs typeface="Arial" panose="020B0604020202020204" pitchFamily="34" charset="0"/>
              </a:defRPr>
            </a:lvl1pPr>
          </a:lstStyle>
          <a:p>
            <a:pPr lvl="0"/>
            <a:r>
              <a:rPr lang="es-ES" dirty="0" err="1"/>
              <a:t>Subtitle</a:t>
            </a:r>
            <a:endParaRPr lang="es-ES" dirty="0"/>
          </a:p>
        </p:txBody>
      </p:sp>
      <p:sp>
        <p:nvSpPr>
          <p:cNvPr id="23" name="Marcador de texto 14">
            <a:extLst>
              <a:ext uri="{FF2B5EF4-FFF2-40B4-BE49-F238E27FC236}">
                <a16:creationId xmlns:a16="http://schemas.microsoft.com/office/drawing/2014/main" id="{24616C2F-2DF3-416B-8E2E-4B65603BE509}"/>
              </a:ext>
            </a:extLst>
          </p:cNvPr>
          <p:cNvSpPr>
            <a:spLocks noGrp="1"/>
          </p:cNvSpPr>
          <p:nvPr>
            <p:ph type="body" sz="quarter" idx="13" hasCustomPrompt="1"/>
          </p:nvPr>
        </p:nvSpPr>
        <p:spPr>
          <a:xfrm>
            <a:off x="447333" y="5197475"/>
            <a:ext cx="9617066" cy="4190938"/>
          </a:xfrm>
          <a:prstGeom prst="rect">
            <a:avLst/>
          </a:prstGeom>
        </p:spPr>
        <p:txBody>
          <a:bodyPr>
            <a:normAutofit/>
          </a:bodyPr>
          <a:lstStyle>
            <a:lvl1pPr>
              <a:lnSpc>
                <a:spcPts val="3240"/>
              </a:lnSpc>
              <a:defRPr sz="2950" b="0" i="0">
                <a:solidFill>
                  <a:srgbClr val="0068FF"/>
                </a:solidFill>
                <a:latin typeface="Arial" panose="020B0604020202020204" pitchFamily="34" charset="0"/>
                <a:cs typeface="Arial" panose="020B0604020202020204" pitchFamily="34" charset="0"/>
              </a:defRPr>
            </a:lvl1pPr>
          </a:lstStyle>
          <a:p>
            <a:pPr lvl="0"/>
            <a:r>
              <a:rPr lang="es-ES" dirty="0" err="1"/>
              <a:t>Lorem</a:t>
            </a:r>
            <a:r>
              <a:rPr lang="es-ES" dirty="0"/>
              <a:t> </a:t>
            </a:r>
            <a:r>
              <a:rPr lang="es-ES" dirty="0" err="1"/>
              <a:t>ipsum</a:t>
            </a:r>
            <a:r>
              <a:rPr lang="es-ES" dirty="0"/>
              <a:t> dolor </a:t>
            </a:r>
            <a:r>
              <a:rPr lang="es-ES" dirty="0" err="1"/>
              <a:t>sit</a:t>
            </a:r>
            <a:r>
              <a:rPr lang="es-ES" dirty="0"/>
              <a:t> </a:t>
            </a:r>
            <a:r>
              <a:rPr lang="es-ES" dirty="0" err="1"/>
              <a:t>amet</a:t>
            </a:r>
            <a:r>
              <a:rPr lang="es-ES" dirty="0"/>
              <a:t>, </a:t>
            </a:r>
            <a:r>
              <a:rPr lang="es-ES" dirty="0" err="1"/>
              <a:t>consectetuer</a:t>
            </a:r>
            <a:r>
              <a:rPr lang="es-ES" dirty="0"/>
              <a:t> </a:t>
            </a:r>
            <a:r>
              <a:rPr lang="es-ES" dirty="0" err="1"/>
              <a:t>adipiscing</a:t>
            </a:r>
            <a:r>
              <a:rPr lang="es-ES" dirty="0"/>
              <a:t> </a:t>
            </a:r>
            <a:r>
              <a:rPr lang="es-ES" dirty="0" err="1"/>
              <a:t>elit</a:t>
            </a:r>
            <a:r>
              <a:rPr lang="es-ES" dirty="0"/>
              <a:t>, sed </a:t>
            </a:r>
            <a:r>
              <a:rPr lang="es-ES" dirty="0" err="1"/>
              <a:t>diam</a:t>
            </a:r>
            <a:r>
              <a:rPr lang="es-ES" dirty="0"/>
              <a:t> </a:t>
            </a:r>
            <a:r>
              <a:rPr lang="es-ES" dirty="0" err="1"/>
              <a:t>nonummy</a:t>
            </a:r>
            <a:r>
              <a:rPr lang="es-ES" dirty="0"/>
              <a:t> </a:t>
            </a:r>
            <a:r>
              <a:rPr lang="es-ES" dirty="0" err="1"/>
              <a:t>nibh</a:t>
            </a:r>
            <a:r>
              <a:rPr lang="es-ES" dirty="0"/>
              <a:t> </a:t>
            </a:r>
            <a:r>
              <a:rPr lang="es-ES" dirty="0" err="1"/>
              <a:t>euismod</a:t>
            </a:r>
            <a:r>
              <a:rPr lang="es-ES" dirty="0"/>
              <a:t> </a:t>
            </a:r>
            <a:r>
              <a:rPr lang="es-ES" dirty="0" err="1"/>
              <a:t>tincidunt</a:t>
            </a:r>
            <a:r>
              <a:rPr lang="es-ES" dirty="0"/>
              <a:t> ut </a:t>
            </a:r>
            <a:r>
              <a:rPr lang="es-ES" dirty="0" err="1"/>
              <a:t>laoreet</a:t>
            </a:r>
            <a:r>
              <a:rPr lang="es-ES" dirty="0"/>
              <a:t> </a:t>
            </a:r>
            <a:r>
              <a:rPr lang="es-ES" dirty="0" err="1"/>
              <a:t>dolore</a:t>
            </a:r>
            <a:r>
              <a:rPr lang="es-ES" dirty="0"/>
              <a:t> magna </a:t>
            </a:r>
            <a:r>
              <a:rPr lang="es-ES" dirty="0" err="1"/>
              <a:t>aliquam</a:t>
            </a:r>
            <a:r>
              <a:rPr lang="es-ES" dirty="0"/>
              <a:t> </a:t>
            </a:r>
            <a:r>
              <a:rPr lang="es-ES" dirty="0" err="1"/>
              <a:t>erat</a:t>
            </a:r>
            <a:r>
              <a:rPr lang="es-ES" dirty="0"/>
              <a:t> </a:t>
            </a:r>
            <a:r>
              <a:rPr lang="es-ES" dirty="0" err="1"/>
              <a:t>volutpat</a:t>
            </a:r>
            <a:r>
              <a:rPr lang="es-ES" dirty="0"/>
              <a:t>. Ut </a:t>
            </a:r>
            <a:r>
              <a:rPr lang="es-ES" dirty="0" err="1"/>
              <a:t>wisi</a:t>
            </a:r>
            <a:r>
              <a:rPr lang="es-ES" dirty="0"/>
              <a:t> </a:t>
            </a:r>
            <a:r>
              <a:rPr lang="es-ES" dirty="0" err="1"/>
              <a:t>enim</a:t>
            </a:r>
            <a:r>
              <a:rPr lang="es-ES" dirty="0"/>
              <a:t> ad </a:t>
            </a:r>
            <a:r>
              <a:rPr lang="es-ES" dirty="0" err="1"/>
              <a:t>minim</a:t>
            </a:r>
            <a:r>
              <a:rPr lang="es-ES" dirty="0"/>
              <a:t> </a:t>
            </a:r>
            <a:r>
              <a:rPr lang="es-ES" dirty="0" err="1"/>
              <a:t>veniam</a:t>
            </a:r>
            <a:r>
              <a:rPr lang="es-ES" dirty="0"/>
              <a:t>, quis </a:t>
            </a:r>
            <a:r>
              <a:rPr lang="es-ES" dirty="0" err="1"/>
              <a:t>nostrud</a:t>
            </a:r>
            <a:r>
              <a:rPr lang="es-ES" dirty="0"/>
              <a:t> </a:t>
            </a:r>
            <a:r>
              <a:rPr lang="es-ES" dirty="0" err="1"/>
              <a:t>exerci</a:t>
            </a:r>
            <a:r>
              <a:rPr lang="es-ES" dirty="0"/>
              <a:t> </a:t>
            </a:r>
            <a:r>
              <a:rPr lang="es-ES" dirty="0" err="1"/>
              <a:t>tation</a:t>
            </a:r>
            <a:r>
              <a:rPr lang="es-ES" dirty="0"/>
              <a:t> </a:t>
            </a:r>
            <a:r>
              <a:rPr lang="es-ES" dirty="0" err="1"/>
              <a:t>ullamcorper</a:t>
            </a:r>
            <a:r>
              <a:rPr lang="es-ES" dirty="0"/>
              <a:t> </a:t>
            </a:r>
            <a:r>
              <a:rPr lang="es-ES" dirty="0" err="1"/>
              <a:t>suscipit</a:t>
            </a:r>
            <a:r>
              <a:rPr lang="es-ES" dirty="0"/>
              <a:t> </a:t>
            </a:r>
            <a:r>
              <a:rPr lang="es-ES" dirty="0" err="1"/>
              <a:t>lobortis</a:t>
            </a:r>
            <a:r>
              <a:rPr lang="es-ES" dirty="0"/>
              <a:t> </a:t>
            </a:r>
            <a:r>
              <a:rPr lang="es-ES" dirty="0" err="1"/>
              <a:t>nisl</a:t>
            </a:r>
            <a:r>
              <a:rPr lang="es-ES" dirty="0"/>
              <a:t> ut </a:t>
            </a:r>
            <a:r>
              <a:rPr lang="es-ES" dirty="0" err="1"/>
              <a:t>aliquip</a:t>
            </a:r>
            <a:r>
              <a:rPr lang="es-ES" dirty="0"/>
              <a:t> ex </a:t>
            </a:r>
            <a:r>
              <a:rPr lang="es-ES" dirty="0" err="1"/>
              <a:t>ea</a:t>
            </a:r>
            <a:r>
              <a:rPr lang="es-ES" dirty="0"/>
              <a:t> commodo </a:t>
            </a:r>
            <a:r>
              <a:rPr lang="es-ES" dirty="0" err="1"/>
              <a:t>consequat</a:t>
            </a:r>
            <a:r>
              <a:rPr lang="es-ES" dirty="0"/>
              <a:t>. </a:t>
            </a:r>
            <a:r>
              <a:rPr lang="es-ES" dirty="0" err="1"/>
              <a:t>Duis</a:t>
            </a:r>
            <a:r>
              <a:rPr lang="es-ES" dirty="0"/>
              <a:t> </a:t>
            </a:r>
            <a:r>
              <a:rPr lang="es-ES" dirty="0" err="1"/>
              <a:t>autem</a:t>
            </a:r>
            <a:r>
              <a:rPr lang="es-ES" dirty="0"/>
              <a:t> </a:t>
            </a:r>
            <a:r>
              <a:rPr lang="es-ES" dirty="0" err="1"/>
              <a:t>vel</a:t>
            </a:r>
            <a:r>
              <a:rPr lang="es-ES" dirty="0"/>
              <a:t> </a:t>
            </a:r>
            <a:r>
              <a:rPr lang="es-ES" dirty="0" err="1"/>
              <a:t>eum</a:t>
            </a:r>
            <a:r>
              <a:rPr lang="es-ES" dirty="0"/>
              <a:t> </a:t>
            </a:r>
            <a:r>
              <a:rPr lang="es-ES" dirty="0" err="1"/>
              <a:t>iriure</a:t>
            </a:r>
            <a:r>
              <a:rPr lang="es-ES" dirty="0"/>
              <a:t> dolor in </a:t>
            </a:r>
            <a:r>
              <a:rPr lang="es-ES" dirty="0" err="1"/>
              <a:t>hendrerit</a:t>
            </a:r>
            <a:r>
              <a:rPr lang="es-ES" dirty="0"/>
              <a:t> in </a:t>
            </a:r>
            <a:r>
              <a:rPr lang="es-ES" dirty="0" err="1"/>
              <a:t>vulputate</a:t>
            </a:r>
            <a:r>
              <a:rPr lang="es-ES" dirty="0"/>
              <a:t> </a:t>
            </a:r>
            <a:r>
              <a:rPr lang="es-ES" dirty="0" err="1"/>
              <a:t>velit</a:t>
            </a:r>
            <a:r>
              <a:rPr lang="es-ES" dirty="0"/>
              <a:t> </a:t>
            </a:r>
            <a:r>
              <a:rPr lang="es-ES" dirty="0" err="1"/>
              <a:t>esse</a:t>
            </a:r>
            <a:r>
              <a:rPr lang="es-ES" dirty="0"/>
              <a:t> </a:t>
            </a:r>
            <a:r>
              <a:rPr lang="es-ES" dirty="0" err="1"/>
              <a:t>molestie</a:t>
            </a:r>
            <a:r>
              <a:rPr lang="es-ES" dirty="0"/>
              <a:t> </a:t>
            </a:r>
            <a:r>
              <a:rPr lang="es-ES" dirty="0" err="1"/>
              <a:t>consequat</a:t>
            </a:r>
            <a:r>
              <a:rPr lang="es-ES" dirty="0"/>
              <a:t>, </a:t>
            </a:r>
            <a:r>
              <a:rPr lang="es-ES" dirty="0" err="1"/>
              <a:t>vel</a:t>
            </a:r>
            <a:r>
              <a:rPr lang="es-ES" dirty="0"/>
              <a:t> </a:t>
            </a:r>
            <a:r>
              <a:rPr lang="es-ES" dirty="0" err="1"/>
              <a:t>illum</a:t>
            </a:r>
            <a:r>
              <a:rPr lang="es-ES" dirty="0"/>
              <a:t> </a:t>
            </a:r>
            <a:r>
              <a:rPr lang="es-ES" dirty="0" err="1"/>
              <a:t>dolore</a:t>
            </a:r>
            <a:r>
              <a:rPr lang="es-ES" dirty="0"/>
              <a:t> </a:t>
            </a:r>
            <a:r>
              <a:rPr lang="es-ES" dirty="0" err="1"/>
              <a:t>eu</a:t>
            </a:r>
            <a:r>
              <a:rPr lang="es-ES" dirty="0"/>
              <a:t> </a:t>
            </a:r>
            <a:r>
              <a:rPr lang="es-ES" dirty="0" err="1"/>
              <a:t>feugiat</a:t>
            </a:r>
            <a:r>
              <a:rPr lang="es-ES" dirty="0"/>
              <a:t> </a:t>
            </a:r>
            <a:r>
              <a:rPr lang="es-ES" dirty="0" err="1"/>
              <a:t>nulla</a:t>
            </a:r>
            <a:r>
              <a:rPr lang="es-ES" dirty="0"/>
              <a:t> </a:t>
            </a:r>
            <a:r>
              <a:rPr lang="es-ES" dirty="0" err="1"/>
              <a:t>facilisis</a:t>
            </a:r>
            <a:r>
              <a:rPr lang="es-ES" dirty="0"/>
              <a:t> at vero eros et </a:t>
            </a:r>
            <a:r>
              <a:rPr lang="es-ES" dirty="0" err="1"/>
              <a:t>accumsan</a:t>
            </a:r>
            <a:r>
              <a:rPr lang="es-ES" dirty="0"/>
              <a:t> et </a:t>
            </a:r>
            <a:r>
              <a:rPr lang="es-ES" dirty="0" err="1"/>
              <a:t>iusto</a:t>
            </a:r>
            <a:r>
              <a:rPr lang="es-ES" dirty="0"/>
              <a:t> odio </a:t>
            </a:r>
            <a:r>
              <a:rPr lang="es-ES" dirty="0" err="1"/>
              <a:t>dignissim</a:t>
            </a:r>
            <a:r>
              <a:rPr lang="es-ES" dirty="0"/>
              <a:t> qui </a:t>
            </a:r>
            <a:r>
              <a:rPr lang="es-ES" dirty="0" err="1"/>
              <a:t>blandit</a:t>
            </a:r>
            <a:r>
              <a:rPr lang="es-ES" dirty="0"/>
              <a:t> </a:t>
            </a:r>
            <a:r>
              <a:rPr lang="es-ES" dirty="0" err="1"/>
              <a:t>praesent</a:t>
            </a:r>
            <a:r>
              <a:rPr lang="es-ES" dirty="0"/>
              <a:t> </a:t>
            </a:r>
            <a:r>
              <a:rPr lang="es-ES" dirty="0" err="1"/>
              <a:t>luptatum</a:t>
            </a:r>
            <a:r>
              <a:rPr lang="es-ES" dirty="0"/>
              <a:t> </a:t>
            </a:r>
            <a:r>
              <a:rPr lang="es-ES" dirty="0" err="1"/>
              <a:t>zzril</a:t>
            </a:r>
            <a:r>
              <a:rPr lang="es-ES" dirty="0"/>
              <a:t> </a:t>
            </a:r>
            <a:r>
              <a:rPr lang="es-ES" dirty="0" err="1"/>
              <a:t>delenit</a:t>
            </a:r>
            <a:r>
              <a:rPr lang="es-ES" dirty="0"/>
              <a:t> </a:t>
            </a:r>
            <a:r>
              <a:rPr lang="es-ES" dirty="0" err="1"/>
              <a:t>augue</a:t>
            </a:r>
            <a:r>
              <a:rPr lang="es-ES" dirty="0"/>
              <a:t> </a:t>
            </a:r>
            <a:r>
              <a:rPr lang="es-ES" dirty="0" err="1"/>
              <a:t>duis</a:t>
            </a:r>
            <a:r>
              <a:rPr lang="es-ES" dirty="0"/>
              <a:t> </a:t>
            </a:r>
            <a:r>
              <a:rPr lang="es-ES" dirty="0" err="1"/>
              <a:t>dolore</a:t>
            </a:r>
            <a:r>
              <a:rPr lang="es-ES" dirty="0"/>
              <a:t>.</a:t>
            </a:r>
          </a:p>
        </p:txBody>
      </p:sp>
      <p:sp>
        <p:nvSpPr>
          <p:cNvPr id="25" name="Marcador de posición de imagen 24">
            <a:extLst>
              <a:ext uri="{FF2B5EF4-FFF2-40B4-BE49-F238E27FC236}">
                <a16:creationId xmlns:a16="http://schemas.microsoft.com/office/drawing/2014/main" id="{B79C0632-5CC9-BCE1-0E76-3C4C790CFD99}"/>
              </a:ext>
            </a:extLst>
          </p:cNvPr>
          <p:cNvSpPr>
            <a:spLocks noGrp="1"/>
          </p:cNvSpPr>
          <p:nvPr>
            <p:ph type="pic" sz="quarter" idx="14" hasCustomPrompt="1"/>
          </p:nvPr>
        </p:nvSpPr>
        <p:spPr>
          <a:xfrm>
            <a:off x="10533584" y="1311276"/>
            <a:ext cx="8994775" cy="8534396"/>
          </a:xfrm>
          <a:prstGeom prst="rect">
            <a:avLst/>
          </a:prstGeom>
        </p:spPr>
        <p:txBody>
          <a:bodyPr/>
          <a:lstStyle>
            <a:lvl1pPr>
              <a:defRPr>
                <a:solidFill>
                  <a:srgbClr val="0068FF"/>
                </a:solidFill>
                <a:latin typeface="Arial" panose="020B0604020202020204" pitchFamily="34" charset="0"/>
                <a:cs typeface="Arial" panose="020B0604020202020204" pitchFamily="34" charset="0"/>
              </a:defRPr>
            </a:lvl1pPr>
          </a:lstStyle>
          <a:p>
            <a:r>
              <a:rPr lang="es-ES" dirty="0" err="1"/>
              <a:t>Image</a:t>
            </a:r>
            <a:endParaRPr lang="es-ES" dirty="0"/>
          </a:p>
        </p:txBody>
      </p:sp>
    </p:spTree>
    <p:extLst>
      <p:ext uri="{BB962C8B-B14F-4D97-AF65-F5344CB8AC3E}">
        <p14:creationId xmlns:p14="http://schemas.microsoft.com/office/powerpoint/2010/main" val="2949496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f the Presentation — Image">
    <p:spTree>
      <p:nvGrpSpPr>
        <p:cNvPr id="1" name=""/>
        <p:cNvGrpSpPr/>
        <p:nvPr/>
      </p:nvGrpSpPr>
      <p:grpSpPr>
        <a:xfrm>
          <a:off x="0" y="0"/>
          <a:ext cx="0" cy="0"/>
          <a:chOff x="0" y="0"/>
          <a:chExt cx="0" cy="0"/>
        </a:xfrm>
      </p:grpSpPr>
      <p:sp>
        <p:nvSpPr>
          <p:cNvPr id="12" name="Marcador de posición de imagen 11">
            <a:extLst>
              <a:ext uri="{FF2B5EF4-FFF2-40B4-BE49-F238E27FC236}">
                <a16:creationId xmlns:a16="http://schemas.microsoft.com/office/drawing/2014/main" id="{B232ED69-63EE-3C35-36C4-60E13A9BBED6}"/>
              </a:ext>
            </a:extLst>
          </p:cNvPr>
          <p:cNvSpPr>
            <a:spLocks noGrp="1"/>
          </p:cNvSpPr>
          <p:nvPr>
            <p:ph type="pic" sz="quarter" idx="12" hasCustomPrompt="1"/>
          </p:nvPr>
        </p:nvSpPr>
        <p:spPr>
          <a:xfrm>
            <a:off x="-273051" y="-212724"/>
            <a:ext cx="20650200" cy="11734800"/>
          </a:xfrm>
          <a:prstGeom prst="rect">
            <a:avLst/>
          </a:prstGeom>
        </p:spPr>
        <p:txBody>
          <a:bodyPr/>
          <a:lstStyle>
            <a:lvl1pPr>
              <a:defRPr sz="2000">
                <a:latin typeface="Arial" panose="020B0604020202020204" pitchFamily="34" charset="0"/>
                <a:cs typeface="Arial" panose="020B0604020202020204" pitchFamily="34" charset="0"/>
              </a:defRPr>
            </a:lvl1pPr>
          </a:lstStyle>
          <a:p>
            <a:r>
              <a:rPr lang="es-ES" dirty="0" err="1"/>
              <a:t>Image</a:t>
            </a:r>
            <a:endParaRPr lang="es-ES" dirty="0"/>
          </a:p>
        </p:txBody>
      </p:sp>
      <p:sp>
        <p:nvSpPr>
          <p:cNvPr id="15" name="Marcador de texto 14">
            <a:extLst>
              <a:ext uri="{FF2B5EF4-FFF2-40B4-BE49-F238E27FC236}">
                <a16:creationId xmlns:a16="http://schemas.microsoft.com/office/drawing/2014/main" id="{66534120-BD0B-4040-C2B9-74391F636644}"/>
              </a:ext>
            </a:extLst>
          </p:cNvPr>
          <p:cNvSpPr>
            <a:spLocks noGrp="1"/>
          </p:cNvSpPr>
          <p:nvPr>
            <p:ph type="body" sz="quarter" idx="10" hasCustomPrompt="1"/>
          </p:nvPr>
        </p:nvSpPr>
        <p:spPr>
          <a:xfrm>
            <a:off x="523544" y="6264276"/>
            <a:ext cx="19065866" cy="1975926"/>
          </a:xfrm>
          <a:prstGeom prst="rect">
            <a:avLst/>
          </a:prstGeom>
        </p:spPr>
        <p:txBody>
          <a:bodyPr>
            <a:normAutofit/>
          </a:bodyPr>
          <a:lstStyle>
            <a:lvl1pPr>
              <a:defRPr b="0" i="0">
                <a:latin typeface="Arial" panose="020B06040202020202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Presentation</a:t>
            </a:r>
            <a:endParaRPr lang="es-ES" dirty="0"/>
          </a:p>
        </p:txBody>
      </p:sp>
      <p:sp>
        <p:nvSpPr>
          <p:cNvPr id="4" name="Marcador de texto 14">
            <a:extLst>
              <a:ext uri="{FF2B5EF4-FFF2-40B4-BE49-F238E27FC236}">
                <a16:creationId xmlns:a16="http://schemas.microsoft.com/office/drawing/2014/main" id="{A700B05B-DDAB-1440-1F1B-CFFEC2DAB9E3}"/>
              </a:ext>
            </a:extLst>
          </p:cNvPr>
          <p:cNvSpPr>
            <a:spLocks noGrp="1"/>
          </p:cNvSpPr>
          <p:nvPr>
            <p:ph type="body" sz="quarter" idx="11" hasCustomPrompt="1"/>
          </p:nvPr>
        </p:nvSpPr>
        <p:spPr>
          <a:xfrm>
            <a:off x="450850" y="8702675"/>
            <a:ext cx="19065866" cy="838200"/>
          </a:xfrm>
          <a:prstGeom prst="rect">
            <a:avLst/>
          </a:prstGeom>
        </p:spPr>
        <p:txBody>
          <a:bodyPr>
            <a:normAutofit/>
          </a:bodyPr>
          <a:lstStyle>
            <a:lvl1pPr>
              <a:defRPr sz="5399" b="1" i="0">
                <a:latin typeface="Arial" panose="020B0604020202020204" pitchFamily="34" charset="0"/>
                <a:cs typeface="Arial" panose="020B0604020202020204" pitchFamily="34" charset="0"/>
              </a:defRPr>
            </a:lvl1pPr>
          </a:lstStyle>
          <a:p>
            <a:pPr lvl="0"/>
            <a:r>
              <a:rPr lang="es-ES" dirty="0" err="1"/>
              <a:t>Subtitle</a:t>
            </a:r>
            <a:endParaRPr lang="es-ES" dirty="0"/>
          </a:p>
        </p:txBody>
      </p:sp>
      <p:cxnSp>
        <p:nvCxnSpPr>
          <p:cNvPr id="6" name="Conector recto 5">
            <a:extLst>
              <a:ext uri="{FF2B5EF4-FFF2-40B4-BE49-F238E27FC236}">
                <a16:creationId xmlns:a16="http://schemas.microsoft.com/office/drawing/2014/main" id="{AA92904A-F555-EC49-4FE0-C9830C1DF098}"/>
              </a:ext>
            </a:extLst>
          </p:cNvPr>
          <p:cNvCxnSpPr>
            <a:cxnSpLocks/>
          </p:cNvCxnSpPr>
          <p:nvPr userDrawn="1"/>
        </p:nvCxnSpPr>
        <p:spPr>
          <a:xfrm>
            <a:off x="519112" y="8321675"/>
            <a:ext cx="19065877"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868393039"/>
      </p:ext>
    </p:extLst>
  </p:cSld>
  <p:clrMapOvr>
    <a:masterClrMapping/>
  </p:clrMapOvr>
  <p:extLst>
    <p:ext uri="{DCECCB84-F9BA-43D5-87BE-67443E8EF086}">
      <p15:sldGuideLst xmlns:p15="http://schemas.microsoft.com/office/powerpoint/2012/main">
        <p15:guide id="1" orient="horz" pos="3563" userDrawn="1">
          <p15:clr>
            <a:srgbClr val="FBAE40"/>
          </p15:clr>
        </p15:guide>
        <p15:guide id="2" pos="6332"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of the Presentation — Text">
    <p:spTree>
      <p:nvGrpSpPr>
        <p:cNvPr id="1" name=""/>
        <p:cNvGrpSpPr/>
        <p:nvPr/>
      </p:nvGrpSpPr>
      <p:grpSpPr>
        <a:xfrm>
          <a:off x="0" y="0"/>
          <a:ext cx="0" cy="0"/>
          <a:chOff x="0" y="0"/>
          <a:chExt cx="0" cy="0"/>
        </a:xfrm>
      </p:grpSpPr>
      <p:cxnSp>
        <p:nvCxnSpPr>
          <p:cNvPr id="7" name="Conector recto 6">
            <a:extLst>
              <a:ext uri="{FF2B5EF4-FFF2-40B4-BE49-F238E27FC236}">
                <a16:creationId xmlns:a16="http://schemas.microsoft.com/office/drawing/2014/main" id="{D244B8BC-EDCE-4FDA-8B8C-BF32706BB7BB}"/>
              </a:ext>
            </a:extLst>
          </p:cNvPr>
          <p:cNvCxnSpPr>
            <a:cxnSpLocks/>
          </p:cNvCxnSpPr>
          <p:nvPr userDrawn="1"/>
        </p:nvCxnSpPr>
        <p:spPr>
          <a:xfrm>
            <a:off x="523534" y="3978275"/>
            <a:ext cx="19065877" cy="0"/>
          </a:xfrm>
          <a:prstGeom prst="line">
            <a:avLst/>
          </a:prstGeom>
          <a:ln>
            <a:solidFill>
              <a:schemeClr val="bg1"/>
            </a:solidFill>
          </a:ln>
          <a:effectLst/>
        </p:spPr>
        <p:style>
          <a:lnRef idx="3">
            <a:schemeClr val="dk1"/>
          </a:lnRef>
          <a:fillRef idx="0">
            <a:schemeClr val="dk1"/>
          </a:fillRef>
          <a:effectRef idx="2">
            <a:schemeClr val="dk1"/>
          </a:effectRef>
          <a:fontRef idx="minor">
            <a:schemeClr val="tx1"/>
          </a:fontRef>
        </p:style>
      </p:cxnSp>
      <p:sp>
        <p:nvSpPr>
          <p:cNvPr id="15" name="Marcador de texto 14">
            <a:extLst>
              <a:ext uri="{FF2B5EF4-FFF2-40B4-BE49-F238E27FC236}">
                <a16:creationId xmlns:a16="http://schemas.microsoft.com/office/drawing/2014/main" id="{66534120-BD0B-4040-C2B9-74391F636644}"/>
              </a:ext>
            </a:extLst>
          </p:cNvPr>
          <p:cNvSpPr>
            <a:spLocks noGrp="1"/>
          </p:cNvSpPr>
          <p:nvPr>
            <p:ph type="body" sz="quarter" idx="10" hasCustomPrompt="1"/>
          </p:nvPr>
        </p:nvSpPr>
        <p:spPr>
          <a:xfrm>
            <a:off x="523544" y="6264276"/>
            <a:ext cx="19065866" cy="1975926"/>
          </a:xfrm>
          <a:prstGeom prst="rect">
            <a:avLst/>
          </a:prstGeom>
        </p:spPr>
        <p:txBody>
          <a:bodyPr>
            <a:normAutofit/>
          </a:bodyPr>
          <a:lstStyle>
            <a:lvl1pPr>
              <a:defRPr b="0" i="0">
                <a:latin typeface="Arial" panose="020B06040202020202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Presentation</a:t>
            </a:r>
            <a:endParaRPr lang="es-ES" dirty="0"/>
          </a:p>
        </p:txBody>
      </p:sp>
      <p:sp>
        <p:nvSpPr>
          <p:cNvPr id="4" name="Marcador de texto 14">
            <a:extLst>
              <a:ext uri="{FF2B5EF4-FFF2-40B4-BE49-F238E27FC236}">
                <a16:creationId xmlns:a16="http://schemas.microsoft.com/office/drawing/2014/main" id="{A700B05B-DDAB-1440-1F1B-CFFEC2DAB9E3}"/>
              </a:ext>
            </a:extLst>
          </p:cNvPr>
          <p:cNvSpPr>
            <a:spLocks noGrp="1"/>
          </p:cNvSpPr>
          <p:nvPr>
            <p:ph type="body" sz="quarter" idx="11" hasCustomPrompt="1"/>
          </p:nvPr>
        </p:nvSpPr>
        <p:spPr>
          <a:xfrm>
            <a:off x="450850" y="8702675"/>
            <a:ext cx="19065866" cy="838200"/>
          </a:xfrm>
          <a:prstGeom prst="rect">
            <a:avLst/>
          </a:prstGeom>
        </p:spPr>
        <p:txBody>
          <a:bodyPr>
            <a:normAutofit/>
          </a:bodyPr>
          <a:lstStyle>
            <a:lvl1pPr>
              <a:defRPr sz="5399" b="1" i="0">
                <a:latin typeface="Arial" panose="020B0604020202020204" pitchFamily="34" charset="0"/>
                <a:cs typeface="Arial" panose="020B0604020202020204" pitchFamily="34" charset="0"/>
              </a:defRPr>
            </a:lvl1pPr>
          </a:lstStyle>
          <a:p>
            <a:pPr lvl="0"/>
            <a:r>
              <a:rPr lang="es-ES" dirty="0" err="1"/>
              <a:t>Subtitle</a:t>
            </a:r>
            <a:endParaRPr lang="es-ES" dirty="0"/>
          </a:p>
        </p:txBody>
      </p:sp>
      <p:cxnSp>
        <p:nvCxnSpPr>
          <p:cNvPr id="6" name="Conector recto 5">
            <a:extLst>
              <a:ext uri="{FF2B5EF4-FFF2-40B4-BE49-F238E27FC236}">
                <a16:creationId xmlns:a16="http://schemas.microsoft.com/office/drawing/2014/main" id="{AA92904A-F555-EC49-4FE0-C9830C1DF098}"/>
              </a:ext>
            </a:extLst>
          </p:cNvPr>
          <p:cNvCxnSpPr>
            <a:cxnSpLocks/>
          </p:cNvCxnSpPr>
          <p:nvPr userDrawn="1"/>
        </p:nvCxnSpPr>
        <p:spPr>
          <a:xfrm>
            <a:off x="519112" y="8321675"/>
            <a:ext cx="19065877"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cxnSp>
        <p:nvCxnSpPr>
          <p:cNvPr id="2" name="Conector recto 1">
            <a:extLst>
              <a:ext uri="{FF2B5EF4-FFF2-40B4-BE49-F238E27FC236}">
                <a16:creationId xmlns:a16="http://schemas.microsoft.com/office/drawing/2014/main" id="{737123FA-3EB7-742F-D52D-78042301BF3C}"/>
              </a:ext>
            </a:extLst>
          </p:cNvPr>
          <p:cNvCxnSpPr>
            <a:cxnSpLocks/>
          </p:cNvCxnSpPr>
          <p:nvPr userDrawn="1"/>
        </p:nvCxnSpPr>
        <p:spPr>
          <a:xfrm>
            <a:off x="523534" y="9845675"/>
            <a:ext cx="19065877" cy="0"/>
          </a:xfrm>
          <a:prstGeom prst="line">
            <a:avLst/>
          </a:prstGeom>
          <a:ln>
            <a:solidFill>
              <a:schemeClr val="bg1"/>
            </a:solidFill>
          </a:ln>
          <a:effectLst/>
        </p:spPr>
        <p:style>
          <a:lnRef idx="3">
            <a:schemeClr val="dk1"/>
          </a:lnRef>
          <a:fillRef idx="0">
            <a:schemeClr val="dk1"/>
          </a:fillRef>
          <a:effectRef idx="2">
            <a:schemeClr val="dk1"/>
          </a:effectRef>
          <a:fontRef idx="minor">
            <a:schemeClr val="tx1"/>
          </a:fontRef>
        </p:style>
      </p:cxnSp>
      <p:pic>
        <p:nvPicPr>
          <p:cNvPr id="3" name="Imagen 2">
            <a:extLst>
              <a:ext uri="{FF2B5EF4-FFF2-40B4-BE49-F238E27FC236}">
                <a16:creationId xmlns:a16="http://schemas.microsoft.com/office/drawing/2014/main" id="{283C68C8-CD86-60F8-10DE-43E50165929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23534" y="540344"/>
            <a:ext cx="8351446" cy="2904501"/>
          </a:xfrm>
          <a:prstGeom prst="rect">
            <a:avLst/>
          </a:prstGeom>
        </p:spPr>
      </p:pic>
    </p:spTree>
    <p:extLst>
      <p:ext uri="{BB962C8B-B14F-4D97-AF65-F5344CB8AC3E}">
        <p14:creationId xmlns:p14="http://schemas.microsoft.com/office/powerpoint/2010/main" val="249946825"/>
      </p:ext>
    </p:extLst>
  </p:cSld>
  <p:clrMapOvr>
    <a:masterClrMapping/>
  </p:clrMapOvr>
  <p:extLst>
    <p:ext uri="{DCECCB84-F9BA-43D5-87BE-67443E8EF086}">
      <p15:sldGuideLst xmlns:p15="http://schemas.microsoft.com/office/powerpoint/2012/main">
        <p15:guide id="1" orient="horz" pos="3563" userDrawn="1">
          <p15:clr>
            <a:srgbClr val="FBAE40"/>
          </p15:clr>
        </p15:guide>
        <p15:guide id="2" pos="6332"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of the chapter — Text">
    <p:spTree>
      <p:nvGrpSpPr>
        <p:cNvPr id="1" name=""/>
        <p:cNvGrpSpPr/>
        <p:nvPr/>
      </p:nvGrpSpPr>
      <p:grpSpPr>
        <a:xfrm>
          <a:off x="0" y="0"/>
          <a:ext cx="0" cy="0"/>
          <a:chOff x="0" y="0"/>
          <a:chExt cx="0" cy="0"/>
        </a:xfrm>
      </p:grpSpPr>
      <p:cxnSp>
        <p:nvCxnSpPr>
          <p:cNvPr id="7" name="Conector recto 6">
            <a:extLst>
              <a:ext uri="{FF2B5EF4-FFF2-40B4-BE49-F238E27FC236}">
                <a16:creationId xmlns:a16="http://schemas.microsoft.com/office/drawing/2014/main" id="{D244B8BC-EDCE-4FDA-8B8C-BF32706BB7BB}"/>
              </a:ext>
            </a:extLst>
          </p:cNvPr>
          <p:cNvCxnSpPr>
            <a:cxnSpLocks/>
          </p:cNvCxnSpPr>
          <p:nvPr userDrawn="1"/>
        </p:nvCxnSpPr>
        <p:spPr>
          <a:xfrm>
            <a:off x="519112" y="1311275"/>
            <a:ext cx="19065877"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
        <p:nvSpPr>
          <p:cNvPr id="15" name="Marcador de texto 14">
            <a:extLst>
              <a:ext uri="{FF2B5EF4-FFF2-40B4-BE49-F238E27FC236}">
                <a16:creationId xmlns:a16="http://schemas.microsoft.com/office/drawing/2014/main" id="{66534120-BD0B-4040-C2B9-74391F636644}"/>
              </a:ext>
            </a:extLst>
          </p:cNvPr>
          <p:cNvSpPr>
            <a:spLocks noGrp="1"/>
          </p:cNvSpPr>
          <p:nvPr>
            <p:ph type="body" sz="quarter" idx="10" hasCustomPrompt="1"/>
          </p:nvPr>
        </p:nvSpPr>
        <p:spPr>
          <a:xfrm>
            <a:off x="450850" y="1443590"/>
            <a:ext cx="19134137" cy="1975926"/>
          </a:xfrm>
          <a:prstGeom prst="rect">
            <a:avLst/>
          </a:prstGeom>
        </p:spPr>
        <p:txBody>
          <a:bodyPr>
            <a:normAutofit/>
          </a:bodyPr>
          <a:lstStyle>
            <a:lvl1pPr>
              <a:defRPr b="0" i="0">
                <a:latin typeface="Arial" panose="020B06040202020202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Chapter</a:t>
            </a:r>
            <a:endParaRPr lang="es-ES" dirty="0"/>
          </a:p>
        </p:txBody>
      </p:sp>
      <p:sp>
        <p:nvSpPr>
          <p:cNvPr id="4" name="Marcador de texto 14">
            <a:extLst>
              <a:ext uri="{FF2B5EF4-FFF2-40B4-BE49-F238E27FC236}">
                <a16:creationId xmlns:a16="http://schemas.microsoft.com/office/drawing/2014/main" id="{A700B05B-DDAB-1440-1F1B-CFFEC2DAB9E3}"/>
              </a:ext>
            </a:extLst>
          </p:cNvPr>
          <p:cNvSpPr>
            <a:spLocks noGrp="1"/>
          </p:cNvSpPr>
          <p:nvPr>
            <p:ph type="body" sz="quarter" idx="11" hasCustomPrompt="1"/>
          </p:nvPr>
        </p:nvSpPr>
        <p:spPr>
          <a:xfrm>
            <a:off x="450850" y="3540044"/>
            <a:ext cx="19134137" cy="838200"/>
          </a:xfrm>
          <a:prstGeom prst="rect">
            <a:avLst/>
          </a:prstGeom>
        </p:spPr>
        <p:txBody>
          <a:bodyPr>
            <a:normAutofit/>
          </a:bodyPr>
          <a:lstStyle>
            <a:lvl1pPr>
              <a:defRPr sz="5399" b="1" i="0">
                <a:latin typeface="Arial" panose="020B0604020202020204" pitchFamily="34" charset="0"/>
                <a:cs typeface="Arial" panose="020B0604020202020204" pitchFamily="34" charset="0"/>
              </a:defRPr>
            </a:lvl1pPr>
          </a:lstStyle>
          <a:p>
            <a:pPr lvl="0"/>
            <a:r>
              <a:rPr lang="es-ES" dirty="0" err="1"/>
              <a:t>Subtitle</a:t>
            </a:r>
            <a:endParaRPr lang="es-ES" dirty="0"/>
          </a:p>
        </p:txBody>
      </p:sp>
      <p:cxnSp>
        <p:nvCxnSpPr>
          <p:cNvPr id="8" name="Conector recto 7">
            <a:extLst>
              <a:ext uri="{FF2B5EF4-FFF2-40B4-BE49-F238E27FC236}">
                <a16:creationId xmlns:a16="http://schemas.microsoft.com/office/drawing/2014/main" id="{F6229FEC-7D17-3E5C-9418-270CF94BE091}"/>
              </a:ext>
            </a:extLst>
          </p:cNvPr>
          <p:cNvCxnSpPr>
            <a:cxnSpLocks/>
          </p:cNvCxnSpPr>
          <p:nvPr userDrawn="1"/>
        </p:nvCxnSpPr>
        <p:spPr>
          <a:xfrm>
            <a:off x="523534" y="9845675"/>
            <a:ext cx="19065877" cy="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6191343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8F5F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A5FEAA5-4A78-BD09-17F7-8BC499221559}"/>
              </a:ext>
            </a:extLst>
          </p:cNvPr>
          <p:cNvPicPr>
            <a:picLocks noChangeAspect="1"/>
          </p:cNvPicPr>
          <p:nvPr userDrawn="1"/>
        </p:nvPicPr>
        <p:blipFill>
          <a:blip r:embed="rId8"/>
          <a:stretch>
            <a:fillRect/>
          </a:stretch>
        </p:blipFill>
        <p:spPr>
          <a:xfrm>
            <a:off x="516177" y="10336311"/>
            <a:ext cx="2764945" cy="457171"/>
          </a:xfrm>
          <a:prstGeom prst="rect">
            <a:avLst/>
          </a:prstGeom>
        </p:spPr>
      </p:pic>
      <p:pic>
        <p:nvPicPr>
          <p:cNvPr id="3" name="Picture 2">
            <a:extLst>
              <a:ext uri="{FF2B5EF4-FFF2-40B4-BE49-F238E27FC236}">
                <a16:creationId xmlns:a16="http://schemas.microsoft.com/office/drawing/2014/main" id="{5C1EEB90-4511-3F20-3636-28F08DDB0512}"/>
              </a:ext>
            </a:extLst>
          </p:cNvPr>
          <p:cNvPicPr>
            <a:picLocks noChangeAspect="1"/>
          </p:cNvPicPr>
          <p:nvPr userDrawn="1"/>
        </p:nvPicPr>
        <p:blipFill>
          <a:blip r:embed="rId9"/>
          <a:stretch>
            <a:fillRect/>
          </a:stretch>
        </p:blipFill>
        <p:spPr>
          <a:xfrm>
            <a:off x="17311307" y="10198252"/>
            <a:ext cx="2242571" cy="587554"/>
          </a:xfrm>
          <a:prstGeom prst="rect">
            <a:avLst/>
          </a:prstGeom>
        </p:spPr>
      </p:pic>
    </p:spTree>
    <p:extLst>
      <p:ext uri="{BB962C8B-B14F-4D97-AF65-F5344CB8AC3E}">
        <p14:creationId xmlns:p14="http://schemas.microsoft.com/office/powerpoint/2010/main" val="2206848904"/>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67" r:id="rId4"/>
    <p:sldLayoutId id="2147483703" r:id="rId5"/>
    <p:sldLayoutId id="2147483704" r:id="rId6"/>
  </p:sldLayoutIdLst>
  <p:txStyles>
    <p:titleStyle>
      <a:lvl1pPr algn="l" defTabSz="91437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374" rtl="0" eaLnBrk="1" latinLnBrk="0" hangingPunct="1">
        <a:lnSpc>
          <a:spcPct val="90000"/>
        </a:lnSpc>
        <a:spcBef>
          <a:spcPts val="1000"/>
        </a:spcBef>
        <a:buFont typeface="Arial" panose="020B0604020202020204" pitchFamily="34" charset="0"/>
        <a:buNone/>
        <a:defRPr sz="13600" kern="1200">
          <a:solidFill>
            <a:schemeClr val="bg1"/>
          </a:solidFill>
          <a:latin typeface="EC Square Sans Pro" panose="020B0506040000020004" pitchFamily="34" charset="0"/>
          <a:ea typeface="+mn-ea"/>
          <a:cs typeface="+mn-cs"/>
        </a:defRPr>
      </a:lvl1pPr>
      <a:lvl2pPr marL="685780" indent="-228593" algn="l" defTabSz="91437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7" indent="-228593" algn="l" defTabSz="91437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54" indent="-228593" algn="l" defTabSz="91437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1" indent="-228593" algn="l" defTabSz="91437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28" indent="-228593" algn="l" defTabSz="91437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15" indent="-228593" algn="l" defTabSz="91437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01" indent="-228593" algn="l" defTabSz="91437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88" indent="-228593" algn="l" defTabSz="91437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374" rtl="0" eaLnBrk="1" latinLnBrk="0" hangingPunct="1">
        <a:defRPr sz="1800" kern="1200">
          <a:solidFill>
            <a:schemeClr val="tx1"/>
          </a:solidFill>
          <a:latin typeface="+mn-lt"/>
          <a:ea typeface="+mn-ea"/>
          <a:cs typeface="+mn-cs"/>
        </a:defRPr>
      </a:lvl1pPr>
      <a:lvl2pPr marL="457187" algn="l" defTabSz="914374" rtl="0" eaLnBrk="1" latinLnBrk="0" hangingPunct="1">
        <a:defRPr sz="1800" kern="1200">
          <a:solidFill>
            <a:schemeClr val="tx1"/>
          </a:solidFill>
          <a:latin typeface="+mn-lt"/>
          <a:ea typeface="+mn-ea"/>
          <a:cs typeface="+mn-cs"/>
        </a:defRPr>
      </a:lvl2pPr>
      <a:lvl3pPr marL="914374" algn="l" defTabSz="914374" rtl="0" eaLnBrk="1" latinLnBrk="0" hangingPunct="1">
        <a:defRPr sz="1800" kern="1200">
          <a:solidFill>
            <a:schemeClr val="tx1"/>
          </a:solidFill>
          <a:latin typeface="+mn-lt"/>
          <a:ea typeface="+mn-ea"/>
          <a:cs typeface="+mn-cs"/>
        </a:defRPr>
      </a:lvl3pPr>
      <a:lvl4pPr marL="1371561" algn="l" defTabSz="914374" rtl="0" eaLnBrk="1" latinLnBrk="0" hangingPunct="1">
        <a:defRPr sz="1800" kern="1200">
          <a:solidFill>
            <a:schemeClr val="tx1"/>
          </a:solidFill>
          <a:latin typeface="+mn-lt"/>
          <a:ea typeface="+mn-ea"/>
          <a:cs typeface="+mn-cs"/>
        </a:defRPr>
      </a:lvl4pPr>
      <a:lvl5pPr marL="1828747" algn="l" defTabSz="914374" rtl="0" eaLnBrk="1" latinLnBrk="0" hangingPunct="1">
        <a:defRPr sz="1800" kern="1200">
          <a:solidFill>
            <a:schemeClr val="tx1"/>
          </a:solidFill>
          <a:latin typeface="+mn-lt"/>
          <a:ea typeface="+mn-ea"/>
          <a:cs typeface="+mn-cs"/>
        </a:defRPr>
      </a:lvl5pPr>
      <a:lvl6pPr marL="2285934" algn="l" defTabSz="914374" rtl="0" eaLnBrk="1" latinLnBrk="0" hangingPunct="1">
        <a:defRPr sz="1800" kern="1200">
          <a:solidFill>
            <a:schemeClr val="tx1"/>
          </a:solidFill>
          <a:latin typeface="+mn-lt"/>
          <a:ea typeface="+mn-ea"/>
          <a:cs typeface="+mn-cs"/>
        </a:defRPr>
      </a:lvl6pPr>
      <a:lvl7pPr marL="2743122" algn="l" defTabSz="914374" rtl="0" eaLnBrk="1" latinLnBrk="0" hangingPunct="1">
        <a:defRPr sz="1800" kern="1200">
          <a:solidFill>
            <a:schemeClr val="tx1"/>
          </a:solidFill>
          <a:latin typeface="+mn-lt"/>
          <a:ea typeface="+mn-ea"/>
          <a:cs typeface="+mn-cs"/>
        </a:defRPr>
      </a:lvl7pPr>
      <a:lvl8pPr marL="3200308" algn="l" defTabSz="914374" rtl="0" eaLnBrk="1" latinLnBrk="0" hangingPunct="1">
        <a:defRPr sz="1800" kern="1200">
          <a:solidFill>
            <a:schemeClr val="tx1"/>
          </a:solidFill>
          <a:latin typeface="+mn-lt"/>
          <a:ea typeface="+mn-ea"/>
          <a:cs typeface="+mn-cs"/>
        </a:defRPr>
      </a:lvl8pPr>
      <a:lvl9pPr marL="3657495" algn="l" defTabSz="914374"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43000">
              <a:schemeClr val="bg2">
                <a:tint val="98000"/>
                <a:satMod val="130000"/>
                <a:shade val="90000"/>
                <a:lumMod val="103000"/>
              </a:schemeClr>
            </a:gs>
            <a:gs pos="100000">
              <a:schemeClr val="bg2">
                <a:shade val="63000"/>
                <a:satMod val="120000"/>
              </a:schemeClr>
            </a:gs>
          </a:gsLst>
          <a:lin ang="5400000" scaled="0"/>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9001436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701" r:id="rId6"/>
    <p:sldLayoutId id="2147483702" r:id="rId7"/>
    <p:sldLayoutId id="2147483695" r:id="rId8"/>
    <p:sldLayoutId id="2147483696" r:id="rId9"/>
    <p:sldLayoutId id="2147483697" r:id="rId10"/>
    <p:sldLayoutId id="2147483700" r:id="rId11"/>
  </p:sldLayoutIdLst>
  <p:txStyles>
    <p:titleStyle>
      <a:lvl1pPr algn="l" defTabSz="91437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374" rtl="0" eaLnBrk="1" latinLnBrk="0" hangingPunct="1">
        <a:lnSpc>
          <a:spcPct val="90000"/>
        </a:lnSpc>
        <a:spcBef>
          <a:spcPts val="1000"/>
        </a:spcBef>
        <a:buFont typeface="Arial" panose="020B0604020202020204" pitchFamily="34" charset="0"/>
        <a:buNone/>
        <a:defRPr sz="13600" kern="1200">
          <a:solidFill>
            <a:schemeClr val="bg1"/>
          </a:solidFill>
          <a:latin typeface="EC Square Sans Pro" panose="020B0506040000020004" pitchFamily="34" charset="0"/>
          <a:ea typeface="+mn-ea"/>
          <a:cs typeface="+mn-cs"/>
        </a:defRPr>
      </a:lvl1pPr>
      <a:lvl2pPr marL="685780" indent="-228593" algn="l" defTabSz="91437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7" indent="-228593" algn="l" defTabSz="91437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54" indent="-228593" algn="l" defTabSz="91437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1" indent="-228593" algn="l" defTabSz="91437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28" indent="-228593" algn="l" defTabSz="91437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15" indent="-228593" algn="l" defTabSz="91437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01" indent="-228593" algn="l" defTabSz="91437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88" indent="-228593" algn="l" defTabSz="91437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374" rtl="0" eaLnBrk="1" latinLnBrk="0" hangingPunct="1">
        <a:defRPr sz="1800" kern="1200">
          <a:solidFill>
            <a:schemeClr val="tx1"/>
          </a:solidFill>
          <a:latin typeface="+mn-lt"/>
          <a:ea typeface="+mn-ea"/>
          <a:cs typeface="+mn-cs"/>
        </a:defRPr>
      </a:lvl1pPr>
      <a:lvl2pPr marL="457187" algn="l" defTabSz="914374" rtl="0" eaLnBrk="1" latinLnBrk="0" hangingPunct="1">
        <a:defRPr sz="1800" kern="1200">
          <a:solidFill>
            <a:schemeClr val="tx1"/>
          </a:solidFill>
          <a:latin typeface="+mn-lt"/>
          <a:ea typeface="+mn-ea"/>
          <a:cs typeface="+mn-cs"/>
        </a:defRPr>
      </a:lvl2pPr>
      <a:lvl3pPr marL="914374" algn="l" defTabSz="914374" rtl="0" eaLnBrk="1" latinLnBrk="0" hangingPunct="1">
        <a:defRPr sz="1800" kern="1200">
          <a:solidFill>
            <a:schemeClr val="tx1"/>
          </a:solidFill>
          <a:latin typeface="+mn-lt"/>
          <a:ea typeface="+mn-ea"/>
          <a:cs typeface="+mn-cs"/>
        </a:defRPr>
      </a:lvl3pPr>
      <a:lvl4pPr marL="1371561" algn="l" defTabSz="914374" rtl="0" eaLnBrk="1" latinLnBrk="0" hangingPunct="1">
        <a:defRPr sz="1800" kern="1200">
          <a:solidFill>
            <a:schemeClr val="tx1"/>
          </a:solidFill>
          <a:latin typeface="+mn-lt"/>
          <a:ea typeface="+mn-ea"/>
          <a:cs typeface="+mn-cs"/>
        </a:defRPr>
      </a:lvl4pPr>
      <a:lvl5pPr marL="1828747" algn="l" defTabSz="914374" rtl="0" eaLnBrk="1" latinLnBrk="0" hangingPunct="1">
        <a:defRPr sz="1800" kern="1200">
          <a:solidFill>
            <a:schemeClr val="tx1"/>
          </a:solidFill>
          <a:latin typeface="+mn-lt"/>
          <a:ea typeface="+mn-ea"/>
          <a:cs typeface="+mn-cs"/>
        </a:defRPr>
      </a:lvl5pPr>
      <a:lvl6pPr marL="2285934" algn="l" defTabSz="914374" rtl="0" eaLnBrk="1" latinLnBrk="0" hangingPunct="1">
        <a:defRPr sz="1800" kern="1200">
          <a:solidFill>
            <a:schemeClr val="tx1"/>
          </a:solidFill>
          <a:latin typeface="+mn-lt"/>
          <a:ea typeface="+mn-ea"/>
          <a:cs typeface="+mn-cs"/>
        </a:defRPr>
      </a:lvl6pPr>
      <a:lvl7pPr marL="2743122" algn="l" defTabSz="914374" rtl="0" eaLnBrk="1" latinLnBrk="0" hangingPunct="1">
        <a:defRPr sz="1800" kern="1200">
          <a:solidFill>
            <a:schemeClr val="tx1"/>
          </a:solidFill>
          <a:latin typeface="+mn-lt"/>
          <a:ea typeface="+mn-ea"/>
          <a:cs typeface="+mn-cs"/>
        </a:defRPr>
      </a:lvl7pPr>
      <a:lvl8pPr marL="3200308" algn="l" defTabSz="914374" rtl="0" eaLnBrk="1" latinLnBrk="0" hangingPunct="1">
        <a:defRPr sz="1800" kern="1200">
          <a:solidFill>
            <a:schemeClr val="tx1"/>
          </a:solidFill>
          <a:latin typeface="+mn-lt"/>
          <a:ea typeface="+mn-ea"/>
          <a:cs typeface="+mn-cs"/>
        </a:defRPr>
      </a:lvl8pPr>
      <a:lvl9pPr marL="3657495" algn="l" defTabSz="91437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european-digital-innovation-hubs.ec.europa.eu/home" TargetMode="Externa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hyperlink" Target="https://european-digital-innovation-hubs.ec.europa.eu/home" TargetMode="External"/><Relationship Id="rId7" Type="http://schemas.openxmlformats.org/officeDocument/2006/relationships/image" Target="../media/image11.e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image" Target="../media/image8.png"/><Relationship Id="rId9" Type="http://schemas.openxmlformats.org/officeDocument/2006/relationships/image" Target="../media/image13.emf"/></Relationships>
</file>

<file path=ppt/slides/_rels/slide4.xml.rels><?xml version="1.0" encoding="UTF-8" standalone="yes"?>
<Relationships xmlns="http://schemas.openxmlformats.org/package/2006/relationships"><Relationship Id="rId8" Type="http://schemas.openxmlformats.org/officeDocument/2006/relationships/hyperlink" Target="https://european-digital-innovation-hubs.ec.europa.eu/media#infographic" TargetMode="External"/><Relationship Id="rId13" Type="http://schemas.openxmlformats.org/officeDocument/2006/relationships/hyperlink" Target="https://european-digital-innovation-hubs.ec.europa.eu/home" TargetMode="External"/><Relationship Id="rId18" Type="http://schemas.openxmlformats.org/officeDocument/2006/relationships/image" Target="../media/image21.emf"/><Relationship Id="rId3" Type="http://schemas.openxmlformats.org/officeDocument/2006/relationships/hyperlink" Target="https://european-digital-innovation-hubs.ec.europa.eu/media%23videos" TargetMode="External"/><Relationship Id="rId7" Type="http://schemas.openxmlformats.org/officeDocument/2006/relationships/hyperlink" Target="https://european-digital-innovation-hubs.ec.europa.eu/media%23roll-up-banner" TargetMode="External"/><Relationship Id="rId12" Type="http://schemas.openxmlformats.org/officeDocument/2006/relationships/image" Target="../media/image16.emf"/><Relationship Id="rId17" Type="http://schemas.openxmlformats.org/officeDocument/2006/relationships/image" Target="../media/image20.emf"/><Relationship Id="rId2" Type="http://schemas.openxmlformats.org/officeDocument/2006/relationships/hyperlink" Target="https://european-digital-innovation-hubs.ec.europa.eu/media#videos" TargetMode="External"/><Relationship Id="rId16" Type="http://schemas.openxmlformats.org/officeDocument/2006/relationships/image" Target="../media/image19.emf"/><Relationship Id="rId1" Type="http://schemas.openxmlformats.org/officeDocument/2006/relationships/slideLayout" Target="../slideLayouts/slideLayout2.xml"/><Relationship Id="rId6" Type="http://schemas.openxmlformats.org/officeDocument/2006/relationships/hyperlink" Target="https://european-digital-innovation-hubs.ec.europa.eu/media#roll-up-banner" TargetMode="External"/><Relationship Id="rId11" Type="http://schemas.openxmlformats.org/officeDocument/2006/relationships/image" Target="../media/image15.emf"/><Relationship Id="rId5" Type="http://schemas.openxmlformats.org/officeDocument/2006/relationships/hyperlink" Target="https://european-digital-innovation-hubs.ec.europa.eu/media%23service-brochure" TargetMode="External"/><Relationship Id="rId15" Type="http://schemas.openxmlformats.org/officeDocument/2006/relationships/image" Target="../media/image18.emf"/><Relationship Id="rId10" Type="http://schemas.openxmlformats.org/officeDocument/2006/relationships/image" Target="../media/image14.emf"/><Relationship Id="rId4" Type="http://schemas.openxmlformats.org/officeDocument/2006/relationships/hyperlink" Target="https://european-digital-innovation-hubs.ec.europa.eu/media#service-brochure" TargetMode="External"/><Relationship Id="rId9" Type="http://schemas.openxmlformats.org/officeDocument/2006/relationships/hyperlink" Target="https://european-digital-innovation-hubs.ec.europa.eu/media%23infographic" TargetMode="External"/><Relationship Id="rId14" Type="http://schemas.openxmlformats.org/officeDocument/2006/relationships/image" Target="../media/image17.emf"/></Relationships>
</file>

<file path=ppt/slides/_rels/slide5.xml.rels><?xml version="1.0" encoding="UTF-8" standalone="yes"?>
<Relationships xmlns="http://schemas.openxmlformats.org/package/2006/relationships"><Relationship Id="rId8" Type="http://schemas.openxmlformats.org/officeDocument/2006/relationships/hyperlink" Target="https://european-digital-innovation-hubs.ec.europa.eu/media%23email-signature-banner" TargetMode="External"/><Relationship Id="rId13" Type="http://schemas.openxmlformats.org/officeDocument/2006/relationships/image" Target="../media/image15.emf"/><Relationship Id="rId18" Type="http://schemas.openxmlformats.org/officeDocument/2006/relationships/image" Target="../media/image23.emf"/><Relationship Id="rId3" Type="http://schemas.openxmlformats.org/officeDocument/2006/relationships/hyperlink" Target="https://european-digital-innovation-hubs.ec.europa.eu/media#online-meeting-background" TargetMode="External"/><Relationship Id="rId21" Type="http://schemas.openxmlformats.org/officeDocument/2006/relationships/image" Target="../media/image26.emf"/><Relationship Id="rId7" Type="http://schemas.openxmlformats.org/officeDocument/2006/relationships/hyperlink" Target="https://european-digital-innovation-hubs.ec.europa.eu/media#email-signature-banner" TargetMode="External"/><Relationship Id="rId12" Type="http://schemas.openxmlformats.org/officeDocument/2006/relationships/image" Target="../media/image14.emf"/><Relationship Id="rId17" Type="http://schemas.openxmlformats.org/officeDocument/2006/relationships/hyperlink" Target="mailto:info@edihnetwork.eu" TargetMode="External"/><Relationship Id="rId2" Type="http://schemas.openxmlformats.org/officeDocument/2006/relationships/image" Target="../media/image7.png"/><Relationship Id="rId16" Type="http://schemas.openxmlformats.org/officeDocument/2006/relationships/image" Target="../media/image22.png"/><Relationship Id="rId20" Type="http://schemas.openxmlformats.org/officeDocument/2006/relationships/image" Target="../media/image25.emf"/><Relationship Id="rId1" Type="http://schemas.openxmlformats.org/officeDocument/2006/relationships/slideLayout" Target="../slideLayouts/slideLayout2.xml"/><Relationship Id="rId6" Type="http://schemas.openxmlformats.org/officeDocument/2006/relationships/hyperlink" Target="https://european-digital-innovation-hubs.ec.europa.eu/media%23website-banners" TargetMode="External"/><Relationship Id="rId11" Type="http://schemas.openxmlformats.org/officeDocument/2006/relationships/image" Target="../media/image17.emf"/><Relationship Id="rId5" Type="http://schemas.openxmlformats.org/officeDocument/2006/relationships/hyperlink" Target="https://european-digital-innovation-hubs.ec.europa.eu/media#website-banners" TargetMode="External"/><Relationship Id="rId15" Type="http://schemas.openxmlformats.org/officeDocument/2006/relationships/hyperlink" Target="https://european-digital-innovation-hubs.ec.europa.eu/home" TargetMode="External"/><Relationship Id="rId10" Type="http://schemas.openxmlformats.org/officeDocument/2006/relationships/hyperlink" Target="https://european-digital-innovation-hubs.ec.europa.eu/media%23social-media-posts" TargetMode="External"/><Relationship Id="rId19" Type="http://schemas.openxmlformats.org/officeDocument/2006/relationships/image" Target="../media/image24.emf"/><Relationship Id="rId4" Type="http://schemas.openxmlformats.org/officeDocument/2006/relationships/hyperlink" Target="https://european-digital-innovation-hubs.ec.europa.eu/media%23online-meeting-background" TargetMode="External"/><Relationship Id="rId9" Type="http://schemas.openxmlformats.org/officeDocument/2006/relationships/hyperlink" Target="https://european-digital-innovation-hubs.ec.europa.eu/media#social-media-posts" TargetMode="External"/><Relationship Id="rId14" Type="http://schemas.openxmlformats.org/officeDocument/2006/relationships/image" Target="../media/image16.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6" name="Marcador de texto 5">
            <a:extLst>
              <a:ext uri="{FF2B5EF4-FFF2-40B4-BE49-F238E27FC236}">
                <a16:creationId xmlns:a16="http://schemas.microsoft.com/office/drawing/2014/main" id="{06284D2E-BB29-2CC7-738C-67F69E56B7F6}"/>
              </a:ext>
            </a:extLst>
          </p:cNvPr>
          <p:cNvSpPr>
            <a:spLocks noGrp="1"/>
          </p:cNvSpPr>
          <p:nvPr>
            <p:ph type="body" sz="quarter" idx="10"/>
          </p:nvPr>
        </p:nvSpPr>
        <p:spPr>
          <a:xfrm>
            <a:off x="438490" y="6264276"/>
            <a:ext cx="19138560" cy="1975926"/>
          </a:xfrm>
        </p:spPr>
        <p:txBody>
          <a:bodyPr anchor="b">
            <a:noAutofit/>
          </a:bodyPr>
          <a:lstStyle/>
          <a:p>
            <a:r>
              <a:rPr lang="sv-SE" sz="7200" b="1">
                <a:solidFill>
                  <a:schemeClr val="bg2"/>
                </a:solidFill>
              </a:rPr>
              <a:t>Nätverket av europeiska digitala innovationsknutpunkter</a:t>
            </a:r>
          </a:p>
        </p:txBody>
      </p:sp>
      <p:sp>
        <p:nvSpPr>
          <p:cNvPr id="7" name="Marcador de texto 6">
            <a:extLst>
              <a:ext uri="{FF2B5EF4-FFF2-40B4-BE49-F238E27FC236}">
                <a16:creationId xmlns:a16="http://schemas.microsoft.com/office/drawing/2014/main" id="{01C9C956-D73B-F514-8BE0-22B0B5E606B8}"/>
              </a:ext>
            </a:extLst>
          </p:cNvPr>
          <p:cNvSpPr>
            <a:spLocks noGrp="1"/>
          </p:cNvSpPr>
          <p:nvPr>
            <p:ph type="body" sz="quarter" idx="11"/>
          </p:nvPr>
        </p:nvSpPr>
        <p:spPr/>
        <p:txBody>
          <a:bodyPr>
            <a:normAutofit/>
          </a:bodyPr>
          <a:lstStyle/>
          <a:p>
            <a:r>
              <a:rPr lang="sv-SE" b="0">
                <a:solidFill>
                  <a:srgbClr val="FFFEFB"/>
                </a:solidFill>
              </a:rPr>
              <a:t>Motorn i EU:s digitala omställning</a:t>
            </a:r>
          </a:p>
          <a:p>
            <a:endParaRPr lang="es-ES" dirty="0">
              <a:solidFill>
                <a:srgbClr val="FFFEFB"/>
              </a:solidFill>
            </a:endParaRPr>
          </a:p>
        </p:txBody>
      </p:sp>
      <p:sp>
        <p:nvSpPr>
          <p:cNvPr id="4" name="Rectangle 3">
            <a:extLst>
              <a:ext uri="{FF2B5EF4-FFF2-40B4-BE49-F238E27FC236}">
                <a16:creationId xmlns:a16="http://schemas.microsoft.com/office/drawing/2014/main" id="{228B62DF-C0A6-772A-C5FE-6DCBDEA0DA4A}"/>
              </a:ext>
            </a:extLst>
          </p:cNvPr>
          <p:cNvSpPr/>
          <p:nvPr/>
        </p:nvSpPr>
        <p:spPr>
          <a:xfrm>
            <a:off x="16757650" y="9998075"/>
            <a:ext cx="2971800" cy="8382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R"/>
          </a:p>
        </p:txBody>
      </p:sp>
    </p:spTree>
    <p:extLst>
      <p:ext uri="{BB962C8B-B14F-4D97-AF65-F5344CB8AC3E}">
        <p14:creationId xmlns:p14="http://schemas.microsoft.com/office/powerpoint/2010/main" val="10028343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a:extLst>
              <a:ext uri="{FF2B5EF4-FFF2-40B4-BE49-F238E27FC236}">
                <a16:creationId xmlns:a16="http://schemas.microsoft.com/office/drawing/2014/main" id="{3CDCFAD1-DFDF-6AC7-E6A6-0FBFB3B1A2B7}"/>
              </a:ext>
            </a:extLst>
          </p:cNvPr>
          <p:cNvPicPr>
            <a:picLocks noChangeAspect="1"/>
          </p:cNvPicPr>
          <p:nvPr/>
        </p:nvPicPr>
        <p:blipFill>
          <a:blip r:embed="rId3"/>
          <a:stretch>
            <a:fillRect/>
          </a:stretch>
        </p:blipFill>
        <p:spPr>
          <a:xfrm>
            <a:off x="10073808" y="1489795"/>
            <a:ext cx="9503242" cy="8329759"/>
          </a:xfrm>
          <a:prstGeom prst="rect">
            <a:avLst/>
          </a:prstGeom>
        </p:spPr>
      </p:pic>
      <p:sp>
        <p:nvSpPr>
          <p:cNvPr id="36" name="Rectangle 35">
            <a:extLst>
              <a:ext uri="{FF2B5EF4-FFF2-40B4-BE49-F238E27FC236}">
                <a16:creationId xmlns:a16="http://schemas.microsoft.com/office/drawing/2014/main" id="{8F9319BC-8FB8-61CE-6CCD-0A2854159F9D}"/>
              </a:ext>
            </a:extLst>
          </p:cNvPr>
          <p:cNvSpPr/>
          <p:nvPr/>
        </p:nvSpPr>
        <p:spPr>
          <a:xfrm>
            <a:off x="10052050" y="1527128"/>
            <a:ext cx="9525000" cy="8292426"/>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R"/>
          </a:p>
        </p:txBody>
      </p:sp>
      <p:sp>
        <p:nvSpPr>
          <p:cNvPr id="15" name="Round Diagonal Corner of Rectangle 14">
            <a:extLst>
              <a:ext uri="{FF2B5EF4-FFF2-40B4-BE49-F238E27FC236}">
                <a16:creationId xmlns:a16="http://schemas.microsoft.com/office/drawing/2014/main" id="{614E2E2B-BCC3-B499-9F6B-5E984847C582}"/>
              </a:ext>
            </a:extLst>
          </p:cNvPr>
          <p:cNvSpPr/>
          <p:nvPr/>
        </p:nvSpPr>
        <p:spPr>
          <a:xfrm>
            <a:off x="10090433" y="1527128"/>
            <a:ext cx="9503241" cy="1476583"/>
          </a:xfrm>
          <a:prstGeom prst="round2DiagRect">
            <a:avLst/>
          </a:prstGeom>
          <a:solidFill>
            <a:schemeClr val="accent1"/>
          </a:solidFill>
          <a:ln w="82550">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R" dirty="0"/>
          </a:p>
        </p:txBody>
      </p:sp>
      <p:sp>
        <p:nvSpPr>
          <p:cNvPr id="29" name="Round Diagonal Corner of Rectangle 28">
            <a:extLst>
              <a:ext uri="{FF2B5EF4-FFF2-40B4-BE49-F238E27FC236}">
                <a16:creationId xmlns:a16="http://schemas.microsoft.com/office/drawing/2014/main" id="{2B11DAC4-0710-F043-4AF0-E87901281637}"/>
              </a:ext>
            </a:extLst>
          </p:cNvPr>
          <p:cNvSpPr/>
          <p:nvPr/>
        </p:nvSpPr>
        <p:spPr>
          <a:xfrm>
            <a:off x="527050" y="4312219"/>
            <a:ext cx="9044132" cy="2520499"/>
          </a:xfrm>
          <a:prstGeom prst="round2DiagRect">
            <a:avLst/>
          </a:prstGeom>
          <a:solidFill>
            <a:srgbClr val="FFFEFB"/>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R" dirty="0"/>
          </a:p>
        </p:txBody>
      </p:sp>
      <p:sp>
        <p:nvSpPr>
          <p:cNvPr id="27" name="Round Diagonal Corner of Rectangle 26">
            <a:extLst>
              <a:ext uri="{FF2B5EF4-FFF2-40B4-BE49-F238E27FC236}">
                <a16:creationId xmlns:a16="http://schemas.microsoft.com/office/drawing/2014/main" id="{78D694A0-4133-AF97-6812-55BF7C29EB88}"/>
              </a:ext>
            </a:extLst>
          </p:cNvPr>
          <p:cNvSpPr/>
          <p:nvPr/>
        </p:nvSpPr>
        <p:spPr>
          <a:xfrm>
            <a:off x="527050" y="1339530"/>
            <a:ext cx="9044132" cy="2472212"/>
          </a:xfrm>
          <a:prstGeom prst="round2DiagRect">
            <a:avLst/>
          </a:prstGeom>
          <a:solidFill>
            <a:srgbClr val="FFFEFB"/>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R" dirty="0"/>
          </a:p>
        </p:txBody>
      </p:sp>
      <p:sp>
        <p:nvSpPr>
          <p:cNvPr id="13" name="TextBox 12">
            <a:extLst>
              <a:ext uri="{FF2B5EF4-FFF2-40B4-BE49-F238E27FC236}">
                <a16:creationId xmlns:a16="http://schemas.microsoft.com/office/drawing/2014/main" id="{4A0332C8-72E5-667A-0668-D73C5BEEDEFF}"/>
              </a:ext>
            </a:extLst>
          </p:cNvPr>
          <p:cNvSpPr txBox="1"/>
          <p:nvPr/>
        </p:nvSpPr>
        <p:spPr>
          <a:xfrm>
            <a:off x="1029676" y="1634951"/>
            <a:ext cx="8077200" cy="1846659"/>
          </a:xfrm>
          <a:prstGeom prst="rect">
            <a:avLst/>
          </a:prstGeom>
          <a:noFill/>
        </p:spPr>
        <p:txBody>
          <a:bodyPr wrap="square" rtlCol="0">
            <a:spAutoFit/>
          </a:bodyPr>
          <a:lstStyle/>
          <a:p>
            <a:pPr>
              <a:spcAft>
                <a:spcPts val="600"/>
              </a:spcAft>
            </a:pPr>
            <a:r>
              <a:rPr lang="sv-SE" sz="2600">
                <a:solidFill>
                  <a:schemeClr val="accent2"/>
                </a:solidFill>
                <a:effectLst/>
                <a:latin typeface="Arial" panose="020B0604020202020204" pitchFamily="34" charset="0"/>
                <a:ea typeface="Calibri" panose="020F0502020204030204" pitchFamily="34" charset="0"/>
                <a:cs typeface="Arial" panose="020B0604020202020204" pitchFamily="34" charset="0"/>
              </a:rPr>
              <a:t>I hjärtat av Europas digitala revolution finns nätverket av europeiska digitala innovationsknutpunkter.</a:t>
            </a:r>
          </a:p>
          <a:p>
            <a:r>
              <a:rPr lang="sv-SE" sz="1900">
                <a:latin typeface="Arial" panose="020B0604020202020204" pitchFamily="34" charset="0"/>
                <a:ea typeface="Calibri" panose="020F0502020204030204" pitchFamily="34" charset="0"/>
                <a:cs typeface="Arial" panose="020B0604020202020204" pitchFamily="34" charset="0"/>
              </a:rPr>
              <a:t>Det är en dynamisk, alleuropeisk expertgemenskap med uppdrag att omforma det digitala landskapet för små och medelstora företag och för organisationer inom den offentliga sektorn.</a:t>
            </a:r>
            <a:r>
              <a:rPr lang="sv-SE" sz="1900">
                <a:effectLst/>
                <a:latin typeface="Arial" panose="020B0604020202020204" pitchFamily="34" charset="0"/>
                <a:ea typeface="Calibri" panose="020F050202020403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FF0D0773-AAED-4BEC-32EF-6EFF36C5FE0F}"/>
              </a:ext>
            </a:extLst>
          </p:cNvPr>
          <p:cNvSpPr txBox="1"/>
          <p:nvPr/>
        </p:nvSpPr>
        <p:spPr>
          <a:xfrm>
            <a:off x="1029676" y="4586677"/>
            <a:ext cx="8305800" cy="2169825"/>
          </a:xfrm>
          <a:prstGeom prst="rect">
            <a:avLst/>
          </a:prstGeom>
          <a:noFill/>
        </p:spPr>
        <p:txBody>
          <a:bodyPr wrap="square" rtlCol="0">
            <a:spAutoFit/>
          </a:bodyPr>
          <a:lstStyle/>
          <a:p>
            <a:pPr>
              <a:spcAft>
                <a:spcPts val="600"/>
              </a:spcAft>
              <a:tabLst>
                <a:tab pos="1628775" algn="l"/>
              </a:tabLst>
            </a:pPr>
            <a:r>
              <a:rPr lang="sv-SE" sz="2600">
                <a:solidFill>
                  <a:schemeClr val="accent2"/>
                </a:solidFill>
                <a:effectLst/>
                <a:latin typeface="Arial" panose="020B0604020202020204" pitchFamily="34" charset="0"/>
                <a:ea typeface="Calibri" panose="020F0502020204030204" pitchFamily="34" charset="0"/>
                <a:cs typeface="Arial" panose="020B0604020202020204" pitchFamily="34" charset="0"/>
              </a:rPr>
              <a:t>Innovationsknutpunkterna kan med sin digitala kunskap visa vägen för små och medelstora företag i dagens teknikdrivna och ständigt föränderliga värld.</a:t>
            </a:r>
            <a:br>
              <a:rPr lang="sv-SE" sz="2400">
                <a:effectLst/>
                <a:latin typeface="Arial" panose="020B0604020202020204" pitchFamily="34" charset="0"/>
                <a:ea typeface="Calibri" panose="020F0502020204030204" pitchFamily="34" charset="0"/>
                <a:cs typeface="Times New Roman" panose="02020603050405020304" pitchFamily="18" charset="0"/>
              </a:rPr>
            </a:br>
            <a:r>
              <a:rPr lang="sv-SE" sz="1900">
                <a:effectLst/>
                <a:latin typeface="Arial" panose="020B0604020202020204" pitchFamily="34" charset="0"/>
                <a:ea typeface="Calibri" panose="020F0502020204030204" pitchFamily="34" charset="0"/>
                <a:cs typeface="Arial" panose="020B0604020202020204" pitchFamily="34" charset="0"/>
              </a:rPr>
              <a:t>Genom att utnyttja digitaliseringens potential kan företagen förbättra sina produktionsprocesser, öka sin effektivitet och vinna marknadsandelar.</a:t>
            </a:r>
            <a:r>
              <a:rPr lang="sv-SE" sz="1900">
                <a:effectLst/>
                <a:latin typeface="EC Square Sans Pro" panose="02000506040000020004" pitchFamily="2" charset="0"/>
                <a:ea typeface="Calibri" panose="020F0502020204030204" pitchFamily="34" charset="0"/>
                <a:cs typeface="Times New Roman" panose="02020603050405020304" pitchFamily="18" charset="0"/>
              </a:rPr>
              <a:t> </a:t>
            </a:r>
          </a:p>
        </p:txBody>
      </p:sp>
      <p:pic>
        <p:nvPicPr>
          <p:cNvPr id="25" name="Picture 24">
            <a:extLst>
              <a:ext uri="{FF2B5EF4-FFF2-40B4-BE49-F238E27FC236}">
                <a16:creationId xmlns:a16="http://schemas.microsoft.com/office/drawing/2014/main" id="{F04ED680-8C24-DA36-FE53-054CF2D4B74C}"/>
              </a:ext>
            </a:extLst>
          </p:cNvPr>
          <p:cNvPicPr>
            <a:picLocks noChangeAspect="1"/>
          </p:cNvPicPr>
          <p:nvPr/>
        </p:nvPicPr>
        <p:blipFill>
          <a:blip r:embed="rId4"/>
          <a:stretch>
            <a:fillRect/>
          </a:stretch>
        </p:blipFill>
        <p:spPr>
          <a:xfrm>
            <a:off x="445337" y="1208620"/>
            <a:ext cx="556671" cy="553816"/>
          </a:xfrm>
          <a:prstGeom prst="rect">
            <a:avLst/>
          </a:prstGeom>
        </p:spPr>
      </p:pic>
      <p:sp>
        <p:nvSpPr>
          <p:cNvPr id="30" name="Round Diagonal Corner of Rectangle 29">
            <a:extLst>
              <a:ext uri="{FF2B5EF4-FFF2-40B4-BE49-F238E27FC236}">
                <a16:creationId xmlns:a16="http://schemas.microsoft.com/office/drawing/2014/main" id="{144BFFAB-0002-AD46-60E8-186EF89D1890}"/>
              </a:ext>
            </a:extLst>
          </p:cNvPr>
          <p:cNvSpPr/>
          <p:nvPr/>
        </p:nvSpPr>
        <p:spPr>
          <a:xfrm>
            <a:off x="527050" y="7299062"/>
            <a:ext cx="9044132" cy="2520499"/>
          </a:xfrm>
          <a:prstGeom prst="round2DiagRect">
            <a:avLst/>
          </a:prstGeom>
          <a:solidFill>
            <a:srgbClr val="FFFEFB"/>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R" dirty="0"/>
          </a:p>
        </p:txBody>
      </p:sp>
      <p:sp>
        <p:nvSpPr>
          <p:cNvPr id="16" name="TextBox 15">
            <a:extLst>
              <a:ext uri="{FF2B5EF4-FFF2-40B4-BE49-F238E27FC236}">
                <a16:creationId xmlns:a16="http://schemas.microsoft.com/office/drawing/2014/main" id="{250AF70B-952C-2DC4-4559-78157EC86AA5}"/>
              </a:ext>
            </a:extLst>
          </p:cNvPr>
          <p:cNvSpPr txBox="1"/>
          <p:nvPr/>
        </p:nvSpPr>
        <p:spPr>
          <a:xfrm>
            <a:off x="1029676" y="7750684"/>
            <a:ext cx="8077200" cy="1477328"/>
          </a:xfrm>
          <a:prstGeom prst="rect">
            <a:avLst/>
          </a:prstGeom>
          <a:noFill/>
        </p:spPr>
        <p:txBody>
          <a:bodyPr wrap="square">
            <a:spAutoFit/>
          </a:bodyPr>
          <a:lstStyle/>
          <a:p>
            <a:pPr>
              <a:spcAft>
                <a:spcPts val="600"/>
              </a:spcAft>
              <a:tabLst>
                <a:tab pos="1628775" algn="l"/>
              </a:tabLst>
            </a:pPr>
            <a:r>
              <a:rPr lang="sv-SE" sz="2600">
                <a:solidFill>
                  <a:schemeClr val="accent2"/>
                </a:solidFill>
                <a:latin typeface="Arial" panose="020B0604020202020204" pitchFamily="34" charset="0"/>
                <a:ea typeface="Calibri" panose="020F0502020204030204" pitchFamily="34" charset="0"/>
                <a:cs typeface="Arial" panose="020B0604020202020204" pitchFamily="34" charset="0"/>
              </a:rPr>
              <a:t>Nätverkets engagemang är inte begränsat till digitala framsteg.</a:t>
            </a:r>
            <a:br>
              <a:rPr lang="sv-SE" sz="2400">
                <a:solidFill>
                  <a:schemeClr val="accent2"/>
                </a:solidFill>
                <a:effectLst/>
                <a:latin typeface="Arial" panose="020B0604020202020204" pitchFamily="34" charset="0"/>
                <a:ea typeface="Calibri" panose="020F0502020204030204" pitchFamily="34" charset="0"/>
                <a:cs typeface="Times New Roman" panose="02020603050405020304" pitchFamily="18" charset="0"/>
              </a:rPr>
            </a:br>
            <a:r>
              <a:rPr lang="sv-SE" sz="1900">
                <a:latin typeface="Arial" panose="020B0604020202020204" pitchFamily="34" charset="0"/>
                <a:ea typeface="Calibri" panose="020F0502020204030204" pitchFamily="34" charset="0"/>
                <a:cs typeface="Arial" panose="020B0604020202020204" pitchFamily="34" charset="0"/>
              </a:rPr>
              <a:t>Det är rotat i en medveten och ansvarsfull strävan att tillhandahålla tjänster som främjar miljömässig hållbarhet.</a:t>
            </a:r>
          </a:p>
        </p:txBody>
      </p:sp>
      <p:sp>
        <p:nvSpPr>
          <p:cNvPr id="12" name="TextBox 11">
            <a:extLst>
              <a:ext uri="{FF2B5EF4-FFF2-40B4-BE49-F238E27FC236}">
                <a16:creationId xmlns:a16="http://schemas.microsoft.com/office/drawing/2014/main" id="{BDB42C58-8288-A1B3-7D8E-D57446DDFDBC}"/>
              </a:ext>
            </a:extLst>
          </p:cNvPr>
          <p:cNvSpPr txBox="1"/>
          <p:nvPr/>
        </p:nvSpPr>
        <p:spPr>
          <a:xfrm>
            <a:off x="10789615" y="1760173"/>
            <a:ext cx="8153401" cy="992579"/>
          </a:xfrm>
          <a:prstGeom prst="rect">
            <a:avLst/>
          </a:prstGeom>
          <a:noFill/>
        </p:spPr>
        <p:txBody>
          <a:bodyPr wrap="square" anchor="ctr">
            <a:spAutoFit/>
          </a:bodyPr>
          <a:lstStyle/>
          <a:p>
            <a:r>
              <a:rPr lang="sv-SE" sz="1950">
                <a:solidFill>
                  <a:schemeClr val="bg2"/>
                </a:solidFill>
                <a:latin typeface="Arial" panose="020B0604020202020204" pitchFamily="34" charset="0"/>
                <a:cs typeface="Arial" panose="020B0604020202020204" pitchFamily="34" charset="0"/>
              </a:rPr>
              <a:t>Under EU-kommissionens ledning består nätverket av drygt 200 digitala innovationsknutpunkter, strategiskt fördelade mellan EU-länderna, Island, Liechtenstein och Norge.</a:t>
            </a:r>
          </a:p>
        </p:txBody>
      </p:sp>
      <p:sp>
        <p:nvSpPr>
          <p:cNvPr id="33" name="Round Diagonal Corner of Rectangle 32">
            <a:extLst>
              <a:ext uri="{FF2B5EF4-FFF2-40B4-BE49-F238E27FC236}">
                <a16:creationId xmlns:a16="http://schemas.microsoft.com/office/drawing/2014/main" id="{10F0A948-64DB-BB85-88DF-53F6551ABE8D}"/>
              </a:ext>
            </a:extLst>
          </p:cNvPr>
          <p:cNvSpPr/>
          <p:nvPr/>
        </p:nvSpPr>
        <p:spPr>
          <a:xfrm>
            <a:off x="10052050" y="9289567"/>
            <a:ext cx="9525000" cy="549740"/>
          </a:xfrm>
          <a:prstGeom prst="round2DiagRect">
            <a:avLst/>
          </a:prstGeom>
          <a:solidFill>
            <a:srgbClr val="FFFEFB"/>
          </a:solidFill>
          <a:ln w="82550">
            <a:noFill/>
          </a:ln>
          <a:effectLst>
            <a:glow>
              <a:schemeClr val="accent1">
                <a:alpha val="40000"/>
              </a:schemeClr>
            </a:glo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R" dirty="0"/>
          </a:p>
        </p:txBody>
      </p:sp>
      <p:sp>
        <p:nvSpPr>
          <p:cNvPr id="32" name="TextBox 31">
            <a:extLst>
              <a:ext uri="{FF2B5EF4-FFF2-40B4-BE49-F238E27FC236}">
                <a16:creationId xmlns:a16="http://schemas.microsoft.com/office/drawing/2014/main" id="{CD294DE4-CF46-9F3E-A488-41A427598EA5}"/>
              </a:ext>
            </a:extLst>
          </p:cNvPr>
          <p:cNvSpPr txBox="1"/>
          <p:nvPr/>
        </p:nvSpPr>
        <p:spPr>
          <a:xfrm>
            <a:off x="10324138" y="9350794"/>
            <a:ext cx="9024312" cy="379335"/>
          </a:xfrm>
          <a:prstGeom prst="rect">
            <a:avLst/>
          </a:prstGeom>
          <a:noFill/>
        </p:spPr>
        <p:txBody>
          <a:bodyPr wrap="square">
            <a:spAutoFit/>
          </a:bodyPr>
          <a:lstStyle/>
          <a:p>
            <a:pPr>
              <a:lnSpc>
                <a:spcPct val="107000"/>
              </a:lnSpc>
              <a:spcAft>
                <a:spcPts val="800"/>
              </a:spcAft>
              <a:tabLst>
                <a:tab pos="1628775" algn="l"/>
              </a:tabLst>
            </a:pPr>
            <a:r>
              <a:rPr lang="sv-SE" sz="1880">
                <a:solidFill>
                  <a:schemeClr val="accent2"/>
                </a:solidFill>
                <a:effectLst/>
                <a:latin typeface="Arial" panose="020B0604020202020204" pitchFamily="34" charset="0"/>
                <a:ea typeface="Calibri" panose="020F0502020204030204" pitchFamily="34" charset="0"/>
                <a:cs typeface="Arial" panose="020B0604020202020204" pitchFamily="34" charset="0"/>
              </a:rPr>
              <a:t>Följ med oss på den spännande resan för att forma Europas digitala framtid! </a:t>
            </a:r>
            <a:r>
              <a:rPr lang="sv-SE" sz="1880">
                <a:solidFill>
                  <a:schemeClr val="accent3"/>
                </a:solidFill>
                <a:effectLst/>
                <a:latin typeface="Arial" panose="020B0604020202020204" pitchFamily="34" charset="0"/>
                <a:ea typeface="Calibri" panose="020F0502020204030204" pitchFamily="34" charset="0"/>
                <a:cs typeface="Arial" panose="020B0604020202020204" pitchFamily="34" charset="0"/>
              </a:rPr>
              <a:t>&gt;&gt;</a:t>
            </a:r>
          </a:p>
        </p:txBody>
      </p:sp>
      <p:pic>
        <p:nvPicPr>
          <p:cNvPr id="2" name="Picture 1">
            <a:extLst>
              <a:ext uri="{FF2B5EF4-FFF2-40B4-BE49-F238E27FC236}">
                <a16:creationId xmlns:a16="http://schemas.microsoft.com/office/drawing/2014/main" id="{1EF24881-584C-1F7C-9D89-19FA044C53D9}"/>
              </a:ext>
            </a:extLst>
          </p:cNvPr>
          <p:cNvPicPr>
            <a:picLocks noChangeAspect="1"/>
          </p:cNvPicPr>
          <p:nvPr/>
        </p:nvPicPr>
        <p:blipFill>
          <a:blip r:embed="rId5"/>
          <a:stretch>
            <a:fillRect/>
          </a:stretch>
        </p:blipFill>
        <p:spPr>
          <a:xfrm>
            <a:off x="10171739" y="3063875"/>
            <a:ext cx="9340627" cy="6148662"/>
          </a:xfrm>
          <a:prstGeom prst="rect">
            <a:avLst/>
          </a:prstGeom>
          <a:effectLst/>
        </p:spPr>
      </p:pic>
      <p:sp>
        <p:nvSpPr>
          <p:cNvPr id="3" name="CuadroTexto 7">
            <a:extLst>
              <a:ext uri="{FF2B5EF4-FFF2-40B4-BE49-F238E27FC236}">
                <a16:creationId xmlns:a16="http://schemas.microsoft.com/office/drawing/2014/main" id="{21DC4057-B64B-1A6C-BA84-63B8BB9B8C33}"/>
              </a:ext>
            </a:extLst>
          </p:cNvPr>
          <p:cNvSpPr txBox="1"/>
          <p:nvPr/>
        </p:nvSpPr>
        <p:spPr>
          <a:xfrm>
            <a:off x="11271250" y="473076"/>
            <a:ext cx="8382000" cy="400110"/>
          </a:xfrm>
          <a:prstGeom prst="rect">
            <a:avLst/>
          </a:prstGeom>
          <a:noFill/>
        </p:spPr>
        <p:txBody>
          <a:bodyPr wrap="square" rtlCol="0">
            <a:spAutoFit/>
          </a:bodyPr>
          <a:lstStyle/>
          <a:p>
            <a:pPr algn="r"/>
            <a:r>
              <a:rPr lang="sv-SE" sz="2000">
                <a:solidFill>
                  <a:schemeClr val="accent2">
                    <a:alpha val="50000"/>
                  </a:schemeClr>
                </a:solidFill>
                <a:latin typeface="Arial" panose="020B0604020202020204" pitchFamily="34" charset="0"/>
                <a:cs typeface="Arial" panose="020B0604020202020204" pitchFamily="34" charset="0"/>
              </a:rPr>
              <a:t>#EDIH_Network</a:t>
            </a:r>
          </a:p>
        </p:txBody>
      </p:sp>
      <p:sp>
        <p:nvSpPr>
          <p:cNvPr id="4" name="CuadroTexto 8">
            <a:extLst>
              <a:ext uri="{FF2B5EF4-FFF2-40B4-BE49-F238E27FC236}">
                <a16:creationId xmlns:a16="http://schemas.microsoft.com/office/drawing/2014/main" id="{A9F75DF7-A4E6-77E0-AEB9-25FE74A25EDC}"/>
              </a:ext>
            </a:extLst>
          </p:cNvPr>
          <p:cNvSpPr txBox="1"/>
          <p:nvPr/>
        </p:nvSpPr>
        <p:spPr>
          <a:xfrm>
            <a:off x="450850" y="473076"/>
            <a:ext cx="8382000" cy="400110"/>
          </a:xfrm>
          <a:prstGeom prst="rect">
            <a:avLst/>
          </a:prstGeom>
          <a:noFill/>
        </p:spPr>
        <p:txBody>
          <a:bodyPr wrap="square" rtlCol="0">
            <a:spAutoFit/>
          </a:bodyPr>
          <a:lstStyle/>
          <a:p>
            <a:pPr algn="l"/>
            <a:r>
              <a:rPr lang="sv-SE" sz="2000">
                <a:solidFill>
                  <a:schemeClr val="accent2">
                    <a:alpha val="50000"/>
                  </a:schemeClr>
                </a:solidFill>
                <a:latin typeface="Arial" panose="020B0604020202020204" pitchFamily="34" charset="0"/>
                <a:cs typeface="Arial" panose="020B0604020202020204" pitchFamily="34" charset="0"/>
              </a:rPr>
              <a:t>Motorn i EU:s digitala omställning</a:t>
            </a:r>
          </a:p>
        </p:txBody>
      </p:sp>
      <p:pic>
        <p:nvPicPr>
          <p:cNvPr id="5" name="Picture 4">
            <a:extLst>
              <a:ext uri="{FF2B5EF4-FFF2-40B4-BE49-F238E27FC236}">
                <a16:creationId xmlns:a16="http://schemas.microsoft.com/office/drawing/2014/main" id="{02B8EDB5-57CC-2E51-4F12-D128C06B0B66}"/>
              </a:ext>
            </a:extLst>
          </p:cNvPr>
          <p:cNvPicPr>
            <a:picLocks noChangeAspect="1"/>
          </p:cNvPicPr>
          <p:nvPr/>
        </p:nvPicPr>
        <p:blipFill>
          <a:blip r:embed="rId4"/>
          <a:stretch>
            <a:fillRect/>
          </a:stretch>
        </p:blipFill>
        <p:spPr>
          <a:xfrm>
            <a:off x="445337" y="4140506"/>
            <a:ext cx="556671" cy="553816"/>
          </a:xfrm>
          <a:prstGeom prst="rect">
            <a:avLst/>
          </a:prstGeom>
        </p:spPr>
      </p:pic>
      <p:pic>
        <p:nvPicPr>
          <p:cNvPr id="6" name="Picture 5">
            <a:extLst>
              <a:ext uri="{FF2B5EF4-FFF2-40B4-BE49-F238E27FC236}">
                <a16:creationId xmlns:a16="http://schemas.microsoft.com/office/drawing/2014/main" id="{8A121BEE-35D2-045D-455B-241E668C9EB0}"/>
              </a:ext>
            </a:extLst>
          </p:cNvPr>
          <p:cNvPicPr>
            <a:picLocks noChangeAspect="1"/>
          </p:cNvPicPr>
          <p:nvPr/>
        </p:nvPicPr>
        <p:blipFill>
          <a:blip r:embed="rId4"/>
          <a:stretch>
            <a:fillRect/>
          </a:stretch>
        </p:blipFill>
        <p:spPr>
          <a:xfrm>
            <a:off x="445337" y="7188506"/>
            <a:ext cx="556671" cy="553816"/>
          </a:xfrm>
          <a:prstGeom prst="rect">
            <a:avLst/>
          </a:prstGeom>
        </p:spPr>
      </p:pic>
      <p:sp>
        <p:nvSpPr>
          <p:cNvPr id="7" name="CuadroTexto 8">
            <a:extLst>
              <a:ext uri="{FF2B5EF4-FFF2-40B4-BE49-F238E27FC236}">
                <a16:creationId xmlns:a16="http://schemas.microsoft.com/office/drawing/2014/main" id="{E4C3CF21-2FF5-5F75-5D9A-C01A07C8C51E}"/>
              </a:ext>
            </a:extLst>
          </p:cNvPr>
          <p:cNvSpPr txBox="1"/>
          <p:nvPr/>
        </p:nvSpPr>
        <p:spPr>
          <a:xfrm>
            <a:off x="5861049" y="10405388"/>
            <a:ext cx="8382000" cy="400110"/>
          </a:xfrm>
          <a:prstGeom prst="rect">
            <a:avLst/>
          </a:prstGeom>
          <a:noFill/>
        </p:spPr>
        <p:txBody>
          <a:bodyPr wrap="square" rtlCol="0">
            <a:spAutoFit/>
          </a:bodyPr>
          <a:lstStyle/>
          <a:p>
            <a:pPr algn="ctr"/>
            <a:r>
              <a:rPr lang="sv-SE" sz="2000">
                <a:solidFill>
                  <a:srgbClr val="FF5A63"/>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https://european-digital-innovation-hubs.ec.europa.eu/home</a:t>
            </a:r>
          </a:p>
        </p:txBody>
      </p:sp>
      <p:pic>
        <p:nvPicPr>
          <p:cNvPr id="8" name="Picture 7">
            <a:extLst>
              <a:ext uri="{FF2B5EF4-FFF2-40B4-BE49-F238E27FC236}">
                <a16:creationId xmlns:a16="http://schemas.microsoft.com/office/drawing/2014/main" id="{37DE4962-10DD-7937-D8EB-2A39DB19AA75}"/>
              </a:ext>
            </a:extLst>
          </p:cNvPr>
          <p:cNvPicPr>
            <a:picLocks noChangeAspect="1"/>
          </p:cNvPicPr>
          <p:nvPr/>
        </p:nvPicPr>
        <p:blipFill>
          <a:blip r:embed="rId7"/>
          <a:stretch>
            <a:fillRect/>
          </a:stretch>
        </p:blipFill>
        <p:spPr>
          <a:xfrm>
            <a:off x="9711617" y="807432"/>
            <a:ext cx="1380607" cy="1383918"/>
          </a:xfrm>
          <a:prstGeom prst="rect">
            <a:avLst/>
          </a:prstGeom>
        </p:spPr>
      </p:pic>
    </p:spTree>
    <p:extLst>
      <p:ext uri="{BB962C8B-B14F-4D97-AF65-F5344CB8AC3E}">
        <p14:creationId xmlns:p14="http://schemas.microsoft.com/office/powerpoint/2010/main" val="977502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ound Diagonal Corner of Rectangle 34">
            <a:extLst>
              <a:ext uri="{FF2B5EF4-FFF2-40B4-BE49-F238E27FC236}">
                <a16:creationId xmlns:a16="http://schemas.microsoft.com/office/drawing/2014/main" id="{DA8FAE15-5C3C-05AB-9F25-001DA6EB30CB}"/>
              </a:ext>
            </a:extLst>
          </p:cNvPr>
          <p:cNvSpPr/>
          <p:nvPr/>
        </p:nvSpPr>
        <p:spPr>
          <a:xfrm>
            <a:off x="10585450" y="6628292"/>
            <a:ext cx="8991600" cy="1482101"/>
          </a:xfrm>
          <a:prstGeom prst="round2DiagRect">
            <a:avLst/>
          </a:prstGeom>
          <a:solidFill>
            <a:srgbClr val="FFFEFB"/>
          </a:solidFill>
          <a:ln w="50800">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R" dirty="0"/>
          </a:p>
        </p:txBody>
      </p:sp>
      <p:sp>
        <p:nvSpPr>
          <p:cNvPr id="2" name="Text Placeholder 1">
            <a:extLst>
              <a:ext uri="{FF2B5EF4-FFF2-40B4-BE49-F238E27FC236}">
                <a16:creationId xmlns:a16="http://schemas.microsoft.com/office/drawing/2014/main" id="{3A48C168-F868-CF97-C572-6AB278146957}"/>
              </a:ext>
            </a:extLst>
          </p:cNvPr>
          <p:cNvSpPr>
            <a:spLocks noGrp="1"/>
          </p:cNvSpPr>
          <p:nvPr>
            <p:ph type="body" sz="quarter" idx="10"/>
          </p:nvPr>
        </p:nvSpPr>
        <p:spPr>
          <a:xfrm>
            <a:off x="527050" y="1164149"/>
            <a:ext cx="19134137" cy="1975926"/>
          </a:xfrm>
        </p:spPr>
        <p:txBody>
          <a:bodyPr anchor="ctr">
            <a:normAutofit/>
          </a:bodyPr>
          <a:lstStyle/>
          <a:p>
            <a:r>
              <a:rPr lang="sv-SE" sz="13000" b="1">
                <a:solidFill>
                  <a:schemeClr val="accent1"/>
                </a:solidFill>
              </a:rPr>
              <a:t>Var med och påverka</a:t>
            </a:r>
          </a:p>
        </p:txBody>
      </p:sp>
      <p:sp>
        <p:nvSpPr>
          <p:cNvPr id="3" name="Text Placeholder 2">
            <a:extLst>
              <a:ext uri="{FF2B5EF4-FFF2-40B4-BE49-F238E27FC236}">
                <a16:creationId xmlns:a16="http://schemas.microsoft.com/office/drawing/2014/main" id="{EBCED445-4F50-62FF-EE17-6CC688C55DB7}"/>
              </a:ext>
            </a:extLst>
          </p:cNvPr>
          <p:cNvSpPr>
            <a:spLocks noGrp="1"/>
          </p:cNvSpPr>
          <p:nvPr>
            <p:ph type="body" sz="quarter" idx="11"/>
          </p:nvPr>
        </p:nvSpPr>
        <p:spPr>
          <a:xfrm>
            <a:off x="527050" y="2791901"/>
            <a:ext cx="19134137" cy="838200"/>
          </a:xfrm>
        </p:spPr>
        <p:txBody>
          <a:bodyPr>
            <a:noAutofit/>
          </a:bodyPr>
          <a:lstStyle/>
          <a:p>
            <a:r>
              <a:rPr lang="sv-SE" sz="4800" b="0">
                <a:solidFill>
                  <a:schemeClr val="accent2"/>
                </a:solidFill>
              </a:rPr>
              <a:t>Sprid budskapet om nätverket</a:t>
            </a:r>
          </a:p>
        </p:txBody>
      </p:sp>
      <p:sp>
        <p:nvSpPr>
          <p:cNvPr id="4" name="Round Diagonal Corner of Rectangle 3">
            <a:extLst>
              <a:ext uri="{FF2B5EF4-FFF2-40B4-BE49-F238E27FC236}">
                <a16:creationId xmlns:a16="http://schemas.microsoft.com/office/drawing/2014/main" id="{98B93EB9-83FB-0DC2-D2CC-163D83565CFC}"/>
              </a:ext>
            </a:extLst>
          </p:cNvPr>
          <p:cNvSpPr/>
          <p:nvPr/>
        </p:nvSpPr>
        <p:spPr>
          <a:xfrm>
            <a:off x="1365249" y="4394426"/>
            <a:ext cx="8542513" cy="2295132"/>
          </a:xfrm>
          <a:prstGeom prst="round2DiagRect">
            <a:avLst/>
          </a:prstGeom>
          <a:solidFill>
            <a:srgbClr val="FFFEFB"/>
          </a:solidFill>
          <a:ln w="50800">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R" dirty="0">
              <a:ln>
                <a:solidFill>
                  <a:srgbClr val="FFFEFB"/>
                </a:solidFill>
              </a:ln>
            </a:endParaRPr>
          </a:p>
        </p:txBody>
      </p:sp>
      <p:sp>
        <p:nvSpPr>
          <p:cNvPr id="5" name="Round Diagonal Corner of Rectangle 4">
            <a:extLst>
              <a:ext uri="{FF2B5EF4-FFF2-40B4-BE49-F238E27FC236}">
                <a16:creationId xmlns:a16="http://schemas.microsoft.com/office/drawing/2014/main" id="{2B0FF034-5AD0-D161-0222-D78DA565C4F1}"/>
              </a:ext>
            </a:extLst>
          </p:cNvPr>
          <p:cNvSpPr/>
          <p:nvPr/>
        </p:nvSpPr>
        <p:spPr>
          <a:xfrm>
            <a:off x="1365250" y="7108658"/>
            <a:ext cx="8534400" cy="2724048"/>
          </a:xfrm>
          <a:prstGeom prst="round2DiagRect">
            <a:avLst/>
          </a:prstGeom>
          <a:solidFill>
            <a:srgbClr val="FFFEFB"/>
          </a:solidFill>
          <a:ln w="50800">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R" dirty="0"/>
          </a:p>
        </p:txBody>
      </p:sp>
      <p:sp>
        <p:nvSpPr>
          <p:cNvPr id="11" name="TextBox 10">
            <a:extLst>
              <a:ext uri="{FF2B5EF4-FFF2-40B4-BE49-F238E27FC236}">
                <a16:creationId xmlns:a16="http://schemas.microsoft.com/office/drawing/2014/main" id="{0F65EE63-60FE-C70F-A609-02BA76625E87}"/>
              </a:ext>
            </a:extLst>
          </p:cNvPr>
          <p:cNvSpPr txBox="1"/>
          <p:nvPr/>
        </p:nvSpPr>
        <p:spPr>
          <a:xfrm>
            <a:off x="2363643" y="4687912"/>
            <a:ext cx="7383607" cy="1631216"/>
          </a:xfrm>
          <a:prstGeom prst="rect">
            <a:avLst/>
          </a:prstGeom>
          <a:noFill/>
        </p:spPr>
        <p:txBody>
          <a:bodyPr wrap="square" rtlCol="0">
            <a:spAutoFit/>
          </a:bodyPr>
          <a:lstStyle/>
          <a:p>
            <a:r>
              <a:rPr lang="sv-SE" sz="2000">
                <a:effectLst/>
                <a:latin typeface="Arial" panose="020B0604020202020204" pitchFamily="34" charset="0"/>
                <a:ea typeface="Times New Roman" panose="02020603050405020304" pitchFamily="18" charset="0"/>
                <a:cs typeface="Arial" panose="020B0604020202020204" pitchFamily="34" charset="0"/>
              </a:rPr>
              <a:t>Sprid budskapet om nätverket och dess uppdrag genom att skapa och publicera en informationsartikel, ett tankeväckande blogginlägg eller en intervju med företrädare för de digitala innovationsknutpunkterna. </a:t>
            </a:r>
          </a:p>
          <a:p>
            <a:r>
              <a:rPr lang="sv-SE" sz="2000">
                <a:effectLst/>
                <a:latin typeface="Arial" panose="020B0604020202020204" pitchFamily="34" charset="0"/>
                <a:ea typeface="Times New Roman" panose="02020603050405020304" pitchFamily="18" charset="0"/>
                <a:cs typeface="Arial" panose="020B0604020202020204" pitchFamily="34" charset="0"/>
              </a:rPr>
              <a:t>Dela kreativa idéer och insikter med vårt team.</a:t>
            </a:r>
          </a:p>
        </p:txBody>
      </p:sp>
      <p:sp>
        <p:nvSpPr>
          <p:cNvPr id="12" name="TextBox 11">
            <a:extLst>
              <a:ext uri="{FF2B5EF4-FFF2-40B4-BE49-F238E27FC236}">
                <a16:creationId xmlns:a16="http://schemas.microsoft.com/office/drawing/2014/main" id="{C857DB31-C8F5-087C-6040-B6CF66ADF8B9}"/>
              </a:ext>
            </a:extLst>
          </p:cNvPr>
          <p:cNvSpPr txBox="1"/>
          <p:nvPr/>
        </p:nvSpPr>
        <p:spPr>
          <a:xfrm>
            <a:off x="2329009" y="7326490"/>
            <a:ext cx="7570641" cy="2185855"/>
          </a:xfrm>
          <a:prstGeom prst="rect">
            <a:avLst/>
          </a:prstGeom>
          <a:noFill/>
        </p:spPr>
        <p:txBody>
          <a:bodyPr wrap="square" rtlCol="0">
            <a:spAutoFit/>
          </a:bodyPr>
          <a:lstStyle/>
          <a:p>
            <a:pPr lvl="0">
              <a:lnSpc>
                <a:spcPct val="115000"/>
              </a:lnSpc>
              <a:spcAft>
                <a:spcPts val="1200"/>
              </a:spcAft>
            </a:pPr>
            <a:r>
              <a:rPr lang="sv-SE" sz="2000">
                <a:effectLst/>
                <a:latin typeface="Arial" panose="020B0604020202020204" pitchFamily="34" charset="0"/>
                <a:ea typeface="Times New Roman" panose="02020603050405020304" pitchFamily="18" charset="0"/>
                <a:cs typeface="Arial" panose="020B0604020202020204" pitchFamily="34" charset="0"/>
              </a:rPr>
              <a:t>Gör kopplingar mellan ert eget arbete och nätverket när det är lämpligt, t.ex. genom att visa relevanta nyheter på er webbplats eller i ert nyhetsbrev, länka till </a:t>
            </a:r>
            <a:r>
              <a:rPr lang="sv-SE" sz="2000" u="sng">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3"/>
              </a:rPr>
              <a:t>nätverkets webbplats</a:t>
            </a:r>
            <a:r>
              <a:rPr lang="sv-SE" sz="2000">
                <a:effectLst/>
                <a:latin typeface="Arial" panose="020B0604020202020204" pitchFamily="34" charset="0"/>
                <a:ea typeface="Times New Roman" panose="02020603050405020304" pitchFamily="18" charset="0"/>
                <a:cs typeface="Arial" panose="020B0604020202020204" pitchFamily="34" charset="0"/>
              </a:rPr>
              <a:t> på er egen plattform, delta i eller anordna evenemang om digital innovation och dela insikter om digital omställning på sociala medier.</a:t>
            </a:r>
          </a:p>
        </p:txBody>
      </p:sp>
      <p:sp>
        <p:nvSpPr>
          <p:cNvPr id="14" name="Round Diagonal Corner of Rectangle 13">
            <a:extLst>
              <a:ext uri="{FF2B5EF4-FFF2-40B4-BE49-F238E27FC236}">
                <a16:creationId xmlns:a16="http://schemas.microsoft.com/office/drawing/2014/main" id="{4AC08B77-9CAA-92CE-3BE1-149B2C6A3BFD}"/>
              </a:ext>
            </a:extLst>
          </p:cNvPr>
          <p:cNvSpPr/>
          <p:nvPr/>
        </p:nvSpPr>
        <p:spPr>
          <a:xfrm>
            <a:off x="10585450" y="4394426"/>
            <a:ext cx="8991600" cy="2001646"/>
          </a:xfrm>
          <a:prstGeom prst="round2DiagRect">
            <a:avLst/>
          </a:prstGeom>
          <a:solidFill>
            <a:srgbClr val="FFFEFB"/>
          </a:solidFill>
          <a:ln w="50800">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R" dirty="0"/>
          </a:p>
        </p:txBody>
      </p:sp>
      <p:sp>
        <p:nvSpPr>
          <p:cNvPr id="15" name="TextBox 14">
            <a:extLst>
              <a:ext uri="{FF2B5EF4-FFF2-40B4-BE49-F238E27FC236}">
                <a16:creationId xmlns:a16="http://schemas.microsoft.com/office/drawing/2014/main" id="{964ACAD3-E04E-2718-B502-3F88E781FCC4}"/>
              </a:ext>
            </a:extLst>
          </p:cNvPr>
          <p:cNvSpPr txBox="1"/>
          <p:nvPr/>
        </p:nvSpPr>
        <p:spPr>
          <a:xfrm>
            <a:off x="11760436" y="4596828"/>
            <a:ext cx="7580222" cy="1477969"/>
          </a:xfrm>
          <a:prstGeom prst="rect">
            <a:avLst/>
          </a:prstGeom>
          <a:noFill/>
        </p:spPr>
        <p:txBody>
          <a:bodyPr wrap="square" rtlCol="0">
            <a:spAutoFit/>
          </a:bodyPr>
          <a:lstStyle/>
          <a:p>
            <a:pPr lvl="0">
              <a:lnSpc>
                <a:spcPct val="115000"/>
              </a:lnSpc>
              <a:spcAft>
                <a:spcPts val="1200"/>
              </a:spcAft>
            </a:pPr>
            <a:r>
              <a:rPr lang="sv-SE" sz="2000">
                <a:effectLst/>
                <a:latin typeface="Arial" panose="020B0604020202020204" pitchFamily="34" charset="0"/>
                <a:ea typeface="Times New Roman" panose="02020603050405020304" pitchFamily="18" charset="0"/>
                <a:cs typeface="Arial" panose="020B0604020202020204" pitchFamily="34" charset="0"/>
              </a:rPr>
              <a:t>Inled diskussioner om nätverket med kollegor, nätverk och berörda parter och se till att materialet om nätverket i den här verktygslådan finns lättillgängligt via olika kommunikationskanaler.</a:t>
            </a:r>
          </a:p>
        </p:txBody>
      </p:sp>
      <p:sp>
        <p:nvSpPr>
          <p:cNvPr id="17" name="TextBox 16">
            <a:extLst>
              <a:ext uri="{FF2B5EF4-FFF2-40B4-BE49-F238E27FC236}">
                <a16:creationId xmlns:a16="http://schemas.microsoft.com/office/drawing/2014/main" id="{0A004509-1F0C-DFF8-ABF2-9E56847B8BD5}"/>
              </a:ext>
            </a:extLst>
          </p:cNvPr>
          <p:cNvSpPr txBox="1"/>
          <p:nvPr/>
        </p:nvSpPr>
        <p:spPr>
          <a:xfrm>
            <a:off x="11760436" y="6924391"/>
            <a:ext cx="7580221" cy="770083"/>
          </a:xfrm>
          <a:prstGeom prst="rect">
            <a:avLst/>
          </a:prstGeom>
          <a:noFill/>
        </p:spPr>
        <p:txBody>
          <a:bodyPr wrap="square" rtlCol="0">
            <a:spAutoFit/>
          </a:bodyPr>
          <a:lstStyle/>
          <a:p>
            <a:pPr lvl="0" algn="just">
              <a:lnSpc>
                <a:spcPct val="115000"/>
              </a:lnSpc>
              <a:spcAft>
                <a:spcPts val="1200"/>
              </a:spcAft>
            </a:pPr>
            <a:r>
              <a:rPr lang="sv-SE" sz="2000">
                <a:effectLst/>
                <a:latin typeface="Arial" panose="020B0604020202020204" pitchFamily="34" charset="0"/>
                <a:ea typeface="Times New Roman" panose="02020603050405020304" pitchFamily="18" charset="0"/>
                <a:cs typeface="Arial" panose="020B0604020202020204" pitchFamily="34" charset="0"/>
              </a:rPr>
              <a:t>Stöd nätverkets uppdrag genom att dela och gilla relaterat innehåll på sociala medier.</a:t>
            </a:r>
          </a:p>
        </p:txBody>
      </p:sp>
      <p:sp>
        <p:nvSpPr>
          <p:cNvPr id="18" name="Round Diagonal Corner of Rectangle 17">
            <a:extLst>
              <a:ext uri="{FF2B5EF4-FFF2-40B4-BE49-F238E27FC236}">
                <a16:creationId xmlns:a16="http://schemas.microsoft.com/office/drawing/2014/main" id="{463DD6A1-4D8C-B381-D2BF-391F46840959}"/>
              </a:ext>
            </a:extLst>
          </p:cNvPr>
          <p:cNvSpPr/>
          <p:nvPr/>
        </p:nvSpPr>
        <p:spPr>
          <a:xfrm>
            <a:off x="10585450" y="8342792"/>
            <a:ext cx="8991600" cy="1482101"/>
          </a:xfrm>
          <a:prstGeom prst="round2DiagRect">
            <a:avLst/>
          </a:prstGeom>
          <a:solidFill>
            <a:srgbClr val="FFFEFB"/>
          </a:solidFill>
          <a:ln w="50800">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R" dirty="0"/>
          </a:p>
        </p:txBody>
      </p:sp>
      <p:sp>
        <p:nvSpPr>
          <p:cNvPr id="19" name="TextBox 18">
            <a:extLst>
              <a:ext uri="{FF2B5EF4-FFF2-40B4-BE49-F238E27FC236}">
                <a16:creationId xmlns:a16="http://schemas.microsoft.com/office/drawing/2014/main" id="{40C0D4E9-B546-AD3E-CD9F-BB7502C8FD3E}"/>
              </a:ext>
            </a:extLst>
          </p:cNvPr>
          <p:cNvSpPr txBox="1"/>
          <p:nvPr/>
        </p:nvSpPr>
        <p:spPr>
          <a:xfrm>
            <a:off x="11760436" y="8656503"/>
            <a:ext cx="7580221" cy="768095"/>
          </a:xfrm>
          <a:prstGeom prst="rect">
            <a:avLst/>
          </a:prstGeom>
          <a:noFill/>
        </p:spPr>
        <p:txBody>
          <a:bodyPr wrap="square" rtlCol="0">
            <a:spAutoFit/>
          </a:bodyPr>
          <a:lstStyle/>
          <a:p>
            <a:pPr lvl="0" algn="just">
              <a:lnSpc>
                <a:spcPct val="115000"/>
              </a:lnSpc>
              <a:spcAft>
                <a:spcPts val="1200"/>
              </a:spcAft>
            </a:pPr>
            <a:r>
              <a:rPr lang="sv-SE" sz="2000">
                <a:effectLst/>
                <a:latin typeface="Arial" panose="020B0604020202020204" pitchFamily="34" charset="0"/>
                <a:ea typeface="Times New Roman" panose="02020603050405020304" pitchFamily="18" charset="0"/>
                <a:cs typeface="Arial" panose="020B0604020202020204" pitchFamily="34" charset="0"/>
              </a:rPr>
              <a:t>Ta varje tillfälle i akt att marknadsföra nätverket med hjälp av resurserna i kommunikationsverktygslådan.</a:t>
            </a:r>
          </a:p>
        </p:txBody>
      </p:sp>
      <p:grpSp>
        <p:nvGrpSpPr>
          <p:cNvPr id="31" name="Group 30">
            <a:extLst>
              <a:ext uri="{FF2B5EF4-FFF2-40B4-BE49-F238E27FC236}">
                <a16:creationId xmlns:a16="http://schemas.microsoft.com/office/drawing/2014/main" id="{B93907FE-7DA2-6E7C-D108-0EA1A6D69B1C}"/>
              </a:ext>
            </a:extLst>
          </p:cNvPr>
          <p:cNvGrpSpPr/>
          <p:nvPr/>
        </p:nvGrpSpPr>
        <p:grpSpPr>
          <a:xfrm>
            <a:off x="10221106" y="6728859"/>
            <a:ext cx="1280964" cy="1280964"/>
            <a:chOff x="10221106" y="6728859"/>
            <a:chExt cx="1280964" cy="1280964"/>
          </a:xfrm>
        </p:grpSpPr>
        <p:pic>
          <p:nvPicPr>
            <p:cNvPr id="9" name="Picture 8">
              <a:extLst>
                <a:ext uri="{FF2B5EF4-FFF2-40B4-BE49-F238E27FC236}">
                  <a16:creationId xmlns:a16="http://schemas.microsoft.com/office/drawing/2014/main" id="{B2BA4916-E427-4E2E-FF5B-40A4BC3470E4}"/>
                </a:ext>
              </a:extLst>
            </p:cNvPr>
            <p:cNvPicPr>
              <a:picLocks noChangeAspect="1"/>
            </p:cNvPicPr>
            <p:nvPr/>
          </p:nvPicPr>
          <p:blipFill>
            <a:blip r:embed="rId4"/>
            <a:stretch>
              <a:fillRect/>
            </a:stretch>
          </p:blipFill>
          <p:spPr>
            <a:xfrm>
              <a:off x="10221106" y="6728859"/>
              <a:ext cx="1280964" cy="1280964"/>
            </a:xfrm>
            <a:prstGeom prst="rect">
              <a:avLst/>
            </a:prstGeom>
          </p:spPr>
        </p:pic>
        <p:pic>
          <p:nvPicPr>
            <p:cNvPr id="36" name="Picture 35">
              <a:extLst>
                <a:ext uri="{FF2B5EF4-FFF2-40B4-BE49-F238E27FC236}">
                  <a16:creationId xmlns:a16="http://schemas.microsoft.com/office/drawing/2014/main" id="{A27F284B-741A-A850-12BF-A3D693A46BDA}"/>
                </a:ext>
              </a:extLst>
            </p:cNvPr>
            <p:cNvPicPr>
              <a:picLocks noChangeAspect="1"/>
            </p:cNvPicPr>
            <p:nvPr/>
          </p:nvPicPr>
          <p:blipFill>
            <a:blip r:embed="rId5"/>
            <a:stretch>
              <a:fillRect/>
            </a:stretch>
          </p:blipFill>
          <p:spPr>
            <a:xfrm>
              <a:off x="10452710" y="6978063"/>
              <a:ext cx="817756" cy="761855"/>
            </a:xfrm>
            <a:prstGeom prst="rect">
              <a:avLst/>
            </a:prstGeom>
            <a:effectLst>
              <a:outerShdw blurRad="50800" dist="38100" dir="5400000" algn="t" rotWithShape="0">
                <a:prstClr val="black">
                  <a:alpha val="40000"/>
                </a:prstClr>
              </a:outerShdw>
            </a:effectLst>
          </p:spPr>
        </p:pic>
      </p:grpSp>
      <p:pic>
        <p:nvPicPr>
          <p:cNvPr id="10" name="Picture 9">
            <a:extLst>
              <a:ext uri="{FF2B5EF4-FFF2-40B4-BE49-F238E27FC236}">
                <a16:creationId xmlns:a16="http://schemas.microsoft.com/office/drawing/2014/main" id="{82FBC0E1-C79F-CE3A-3503-26E5F225106F}"/>
              </a:ext>
            </a:extLst>
          </p:cNvPr>
          <p:cNvPicPr>
            <a:picLocks noChangeAspect="1"/>
          </p:cNvPicPr>
          <p:nvPr/>
        </p:nvPicPr>
        <p:blipFill>
          <a:blip r:embed="rId4"/>
          <a:stretch>
            <a:fillRect/>
          </a:stretch>
        </p:blipFill>
        <p:spPr>
          <a:xfrm>
            <a:off x="10223668" y="8464853"/>
            <a:ext cx="1280964" cy="1280964"/>
          </a:xfrm>
          <a:prstGeom prst="rect">
            <a:avLst/>
          </a:prstGeom>
        </p:spPr>
      </p:pic>
      <p:pic>
        <p:nvPicPr>
          <p:cNvPr id="37" name="Picture 36">
            <a:extLst>
              <a:ext uri="{FF2B5EF4-FFF2-40B4-BE49-F238E27FC236}">
                <a16:creationId xmlns:a16="http://schemas.microsoft.com/office/drawing/2014/main" id="{81E01E28-E496-A6D2-3ECF-ACC00695F570}"/>
              </a:ext>
            </a:extLst>
          </p:cNvPr>
          <p:cNvPicPr>
            <a:picLocks noChangeAspect="1"/>
          </p:cNvPicPr>
          <p:nvPr/>
        </p:nvPicPr>
        <p:blipFill>
          <a:blip r:embed="rId6"/>
          <a:stretch>
            <a:fillRect/>
          </a:stretch>
        </p:blipFill>
        <p:spPr>
          <a:xfrm>
            <a:off x="10480039" y="8686899"/>
            <a:ext cx="768223" cy="836873"/>
          </a:xfrm>
          <a:prstGeom prst="rect">
            <a:avLst/>
          </a:prstGeom>
          <a:effectLst>
            <a:outerShdw blurRad="50800" dist="38100" dir="5400000" algn="t" rotWithShape="0">
              <a:prstClr val="black">
                <a:alpha val="40000"/>
              </a:prstClr>
            </a:outerShdw>
          </a:effectLst>
        </p:spPr>
      </p:pic>
      <p:grpSp>
        <p:nvGrpSpPr>
          <p:cNvPr id="29" name="Group 28">
            <a:extLst>
              <a:ext uri="{FF2B5EF4-FFF2-40B4-BE49-F238E27FC236}">
                <a16:creationId xmlns:a16="http://schemas.microsoft.com/office/drawing/2014/main" id="{F7ACD38B-A1D3-0F70-623F-4EED8A4935CD}"/>
              </a:ext>
            </a:extLst>
          </p:cNvPr>
          <p:cNvGrpSpPr/>
          <p:nvPr/>
        </p:nvGrpSpPr>
        <p:grpSpPr>
          <a:xfrm>
            <a:off x="527050" y="7906991"/>
            <a:ext cx="1280964" cy="1280964"/>
            <a:chOff x="527050" y="7906991"/>
            <a:chExt cx="1280964" cy="1280964"/>
          </a:xfrm>
        </p:grpSpPr>
        <p:pic>
          <p:nvPicPr>
            <p:cNvPr id="26" name="Picture 25">
              <a:extLst>
                <a:ext uri="{FF2B5EF4-FFF2-40B4-BE49-F238E27FC236}">
                  <a16:creationId xmlns:a16="http://schemas.microsoft.com/office/drawing/2014/main" id="{DA5D6ED7-7F63-90B4-2386-EFDFCB32455E}"/>
                </a:ext>
              </a:extLst>
            </p:cNvPr>
            <p:cNvPicPr>
              <a:picLocks noChangeAspect="1"/>
            </p:cNvPicPr>
            <p:nvPr/>
          </p:nvPicPr>
          <p:blipFill>
            <a:blip r:embed="rId4"/>
            <a:stretch>
              <a:fillRect/>
            </a:stretch>
          </p:blipFill>
          <p:spPr>
            <a:xfrm>
              <a:off x="527050" y="7906991"/>
              <a:ext cx="1280964" cy="1280964"/>
            </a:xfrm>
            <a:prstGeom prst="rect">
              <a:avLst/>
            </a:prstGeom>
          </p:spPr>
        </p:pic>
        <p:pic>
          <p:nvPicPr>
            <p:cNvPr id="24" name="Picture 23">
              <a:extLst>
                <a:ext uri="{FF2B5EF4-FFF2-40B4-BE49-F238E27FC236}">
                  <a16:creationId xmlns:a16="http://schemas.microsoft.com/office/drawing/2014/main" id="{CF3977F6-BB39-7E5F-7AA1-DA42C727A102}"/>
                </a:ext>
              </a:extLst>
            </p:cNvPr>
            <p:cNvPicPr>
              <a:picLocks noChangeAspect="1"/>
            </p:cNvPicPr>
            <p:nvPr/>
          </p:nvPicPr>
          <p:blipFill>
            <a:blip r:embed="rId7"/>
            <a:stretch>
              <a:fillRect/>
            </a:stretch>
          </p:blipFill>
          <p:spPr>
            <a:xfrm>
              <a:off x="870933" y="8117422"/>
              <a:ext cx="664617" cy="895483"/>
            </a:xfrm>
            <a:prstGeom prst="rect">
              <a:avLst/>
            </a:prstGeom>
            <a:effectLst>
              <a:outerShdw blurRad="50800" dist="38100" dir="5400000" algn="t" rotWithShape="0">
                <a:prstClr val="black">
                  <a:alpha val="40000"/>
                </a:prstClr>
              </a:outerShdw>
            </a:effectLst>
          </p:spPr>
        </p:pic>
      </p:grpSp>
      <p:sp>
        <p:nvSpPr>
          <p:cNvPr id="13" name="CuadroTexto 7">
            <a:extLst>
              <a:ext uri="{FF2B5EF4-FFF2-40B4-BE49-F238E27FC236}">
                <a16:creationId xmlns:a16="http://schemas.microsoft.com/office/drawing/2014/main" id="{CAD5725D-4591-ACAC-D169-B45ABFB4C8E5}"/>
              </a:ext>
            </a:extLst>
          </p:cNvPr>
          <p:cNvSpPr txBox="1"/>
          <p:nvPr/>
        </p:nvSpPr>
        <p:spPr>
          <a:xfrm>
            <a:off x="11271250" y="473076"/>
            <a:ext cx="8382000" cy="400110"/>
          </a:xfrm>
          <a:prstGeom prst="rect">
            <a:avLst/>
          </a:prstGeom>
          <a:noFill/>
        </p:spPr>
        <p:txBody>
          <a:bodyPr wrap="square" rtlCol="0">
            <a:spAutoFit/>
          </a:bodyPr>
          <a:lstStyle/>
          <a:p>
            <a:pPr algn="r"/>
            <a:r>
              <a:rPr lang="sv-SE" sz="2000">
                <a:solidFill>
                  <a:schemeClr val="accent2">
                    <a:alpha val="50000"/>
                  </a:schemeClr>
                </a:solidFill>
                <a:latin typeface="Arial" panose="020B0604020202020204" pitchFamily="34" charset="0"/>
                <a:cs typeface="Arial" panose="020B0604020202020204" pitchFamily="34" charset="0"/>
              </a:rPr>
              <a:t>#EDIH_Network</a:t>
            </a:r>
          </a:p>
        </p:txBody>
      </p:sp>
      <p:sp>
        <p:nvSpPr>
          <p:cNvPr id="16" name="CuadroTexto 8">
            <a:extLst>
              <a:ext uri="{FF2B5EF4-FFF2-40B4-BE49-F238E27FC236}">
                <a16:creationId xmlns:a16="http://schemas.microsoft.com/office/drawing/2014/main" id="{5D697060-2E24-6BF3-FBA2-613CB7E664FF}"/>
              </a:ext>
            </a:extLst>
          </p:cNvPr>
          <p:cNvSpPr txBox="1"/>
          <p:nvPr/>
        </p:nvSpPr>
        <p:spPr>
          <a:xfrm>
            <a:off x="450850" y="473076"/>
            <a:ext cx="8382000" cy="400110"/>
          </a:xfrm>
          <a:prstGeom prst="rect">
            <a:avLst/>
          </a:prstGeom>
          <a:noFill/>
        </p:spPr>
        <p:txBody>
          <a:bodyPr wrap="square" rtlCol="0">
            <a:spAutoFit/>
          </a:bodyPr>
          <a:lstStyle/>
          <a:p>
            <a:pPr algn="l"/>
            <a:r>
              <a:rPr lang="sv-SE" sz="2000">
                <a:solidFill>
                  <a:schemeClr val="accent2">
                    <a:alpha val="50000"/>
                  </a:schemeClr>
                </a:solidFill>
                <a:latin typeface="Arial" panose="020B0604020202020204" pitchFamily="34" charset="0"/>
                <a:cs typeface="Arial" panose="020B0604020202020204" pitchFamily="34" charset="0"/>
              </a:rPr>
              <a:t>Motorn i EU:s digitala omställning</a:t>
            </a:r>
          </a:p>
        </p:txBody>
      </p:sp>
      <p:sp>
        <p:nvSpPr>
          <p:cNvPr id="20" name="CuadroTexto 8">
            <a:extLst>
              <a:ext uri="{FF2B5EF4-FFF2-40B4-BE49-F238E27FC236}">
                <a16:creationId xmlns:a16="http://schemas.microsoft.com/office/drawing/2014/main" id="{AF3B6A84-7814-2B7B-ECA6-C6418340E4FC}"/>
              </a:ext>
            </a:extLst>
          </p:cNvPr>
          <p:cNvSpPr txBox="1"/>
          <p:nvPr/>
        </p:nvSpPr>
        <p:spPr>
          <a:xfrm>
            <a:off x="5861049" y="10405388"/>
            <a:ext cx="8382000" cy="400110"/>
          </a:xfrm>
          <a:prstGeom prst="rect">
            <a:avLst/>
          </a:prstGeom>
          <a:noFill/>
        </p:spPr>
        <p:txBody>
          <a:bodyPr wrap="square" rtlCol="0">
            <a:spAutoFit/>
          </a:bodyPr>
          <a:lstStyle/>
          <a:p>
            <a:pPr algn="ctr"/>
            <a:r>
              <a:rPr lang="sv-SE" sz="2000">
                <a:solidFill>
                  <a:srgbClr val="FF5A63"/>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https://european-digital-innovation-hubs.ec.europa.eu/home</a:t>
            </a:r>
          </a:p>
        </p:txBody>
      </p:sp>
      <p:grpSp>
        <p:nvGrpSpPr>
          <p:cNvPr id="30" name="Group 29">
            <a:extLst>
              <a:ext uri="{FF2B5EF4-FFF2-40B4-BE49-F238E27FC236}">
                <a16:creationId xmlns:a16="http://schemas.microsoft.com/office/drawing/2014/main" id="{4C1D1777-4160-9F6A-2395-523874E93B4E}"/>
              </a:ext>
            </a:extLst>
          </p:cNvPr>
          <p:cNvGrpSpPr/>
          <p:nvPr/>
        </p:nvGrpSpPr>
        <p:grpSpPr>
          <a:xfrm>
            <a:off x="10221106" y="4744702"/>
            <a:ext cx="1280964" cy="1280964"/>
            <a:chOff x="10221106" y="4744702"/>
            <a:chExt cx="1280964" cy="1280964"/>
          </a:xfrm>
        </p:grpSpPr>
        <p:pic>
          <p:nvPicPr>
            <p:cNvPr id="22" name="Picture 21">
              <a:extLst>
                <a:ext uri="{FF2B5EF4-FFF2-40B4-BE49-F238E27FC236}">
                  <a16:creationId xmlns:a16="http://schemas.microsoft.com/office/drawing/2014/main" id="{79E2FB97-F458-5C91-B7E2-B8D1BD452F2F}"/>
                </a:ext>
              </a:extLst>
            </p:cNvPr>
            <p:cNvPicPr>
              <a:picLocks noChangeAspect="1"/>
            </p:cNvPicPr>
            <p:nvPr/>
          </p:nvPicPr>
          <p:blipFill>
            <a:blip r:embed="rId4"/>
            <a:stretch>
              <a:fillRect/>
            </a:stretch>
          </p:blipFill>
          <p:spPr>
            <a:xfrm>
              <a:off x="10221106" y="4744702"/>
              <a:ext cx="1280964" cy="1280964"/>
            </a:xfrm>
            <a:prstGeom prst="rect">
              <a:avLst/>
            </a:prstGeom>
          </p:spPr>
        </p:pic>
        <p:pic>
          <p:nvPicPr>
            <p:cNvPr id="32" name="Picture 31">
              <a:extLst>
                <a:ext uri="{FF2B5EF4-FFF2-40B4-BE49-F238E27FC236}">
                  <a16:creationId xmlns:a16="http://schemas.microsoft.com/office/drawing/2014/main" id="{E05F47E8-2B78-1E09-92B9-235233AE0828}"/>
                </a:ext>
              </a:extLst>
            </p:cNvPr>
            <p:cNvPicPr>
              <a:picLocks noChangeAspect="1"/>
            </p:cNvPicPr>
            <p:nvPr/>
          </p:nvPicPr>
          <p:blipFill>
            <a:blip r:embed="rId8"/>
            <a:stretch>
              <a:fillRect/>
            </a:stretch>
          </p:blipFill>
          <p:spPr>
            <a:xfrm>
              <a:off x="10414292" y="5071740"/>
              <a:ext cx="856174" cy="650491"/>
            </a:xfrm>
            <a:prstGeom prst="rect">
              <a:avLst/>
            </a:prstGeom>
            <a:effectLst>
              <a:outerShdw blurRad="50800" dist="38100" dir="5400000" algn="t" rotWithShape="0">
                <a:prstClr val="black">
                  <a:alpha val="40000"/>
                </a:prstClr>
              </a:outerShdw>
            </a:effectLst>
          </p:spPr>
        </p:pic>
      </p:grpSp>
      <p:grpSp>
        <p:nvGrpSpPr>
          <p:cNvPr id="28" name="Group 27">
            <a:extLst>
              <a:ext uri="{FF2B5EF4-FFF2-40B4-BE49-F238E27FC236}">
                <a16:creationId xmlns:a16="http://schemas.microsoft.com/office/drawing/2014/main" id="{86B63FBB-FFCA-D669-F6B8-66508220067B}"/>
              </a:ext>
            </a:extLst>
          </p:cNvPr>
          <p:cNvGrpSpPr/>
          <p:nvPr/>
        </p:nvGrpSpPr>
        <p:grpSpPr>
          <a:xfrm>
            <a:off x="527050" y="5005295"/>
            <a:ext cx="1280964" cy="1280964"/>
            <a:chOff x="527050" y="5005295"/>
            <a:chExt cx="1280964" cy="1280964"/>
          </a:xfrm>
        </p:grpSpPr>
        <p:pic>
          <p:nvPicPr>
            <p:cNvPr id="27" name="Picture 26">
              <a:extLst>
                <a:ext uri="{FF2B5EF4-FFF2-40B4-BE49-F238E27FC236}">
                  <a16:creationId xmlns:a16="http://schemas.microsoft.com/office/drawing/2014/main" id="{2C906EE8-8EBA-FCEA-6E54-11CA2DABD607}"/>
                </a:ext>
              </a:extLst>
            </p:cNvPr>
            <p:cNvPicPr>
              <a:picLocks noChangeAspect="1"/>
            </p:cNvPicPr>
            <p:nvPr/>
          </p:nvPicPr>
          <p:blipFill>
            <a:blip r:embed="rId4"/>
            <a:stretch>
              <a:fillRect/>
            </a:stretch>
          </p:blipFill>
          <p:spPr>
            <a:xfrm>
              <a:off x="527050" y="5005295"/>
              <a:ext cx="1280964" cy="1280964"/>
            </a:xfrm>
            <a:prstGeom prst="rect">
              <a:avLst/>
            </a:prstGeom>
          </p:spPr>
        </p:pic>
        <p:pic>
          <p:nvPicPr>
            <p:cNvPr id="21" name="Picture 20">
              <a:extLst>
                <a:ext uri="{FF2B5EF4-FFF2-40B4-BE49-F238E27FC236}">
                  <a16:creationId xmlns:a16="http://schemas.microsoft.com/office/drawing/2014/main" id="{389D9E23-4E0E-255C-A669-66319A8513CA}"/>
                </a:ext>
              </a:extLst>
            </p:cNvPr>
            <p:cNvPicPr>
              <a:picLocks noChangeAspect="1"/>
            </p:cNvPicPr>
            <p:nvPr/>
          </p:nvPicPr>
          <p:blipFill>
            <a:blip r:embed="rId9"/>
            <a:stretch>
              <a:fillRect/>
            </a:stretch>
          </p:blipFill>
          <p:spPr>
            <a:xfrm>
              <a:off x="769510" y="5250833"/>
              <a:ext cx="778458" cy="748050"/>
            </a:xfrm>
            <a:prstGeom prst="rect">
              <a:avLst/>
            </a:prstGeom>
            <a:effectLst>
              <a:outerShdw blurRad="50800" dist="38100" dir="5400000" algn="t" rotWithShape="0">
                <a:prstClr val="black">
                  <a:alpha val="40000"/>
                </a:prstClr>
              </a:outerShdw>
              <a:softEdge rad="0"/>
            </a:effectLst>
          </p:spPr>
        </p:pic>
      </p:grpSp>
    </p:spTree>
    <p:extLst>
      <p:ext uri="{BB962C8B-B14F-4D97-AF65-F5344CB8AC3E}">
        <p14:creationId xmlns:p14="http://schemas.microsoft.com/office/powerpoint/2010/main" val="30711197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ound Diagonal Corner of Rectangle 31">
            <a:extLst>
              <a:ext uri="{FF2B5EF4-FFF2-40B4-BE49-F238E27FC236}">
                <a16:creationId xmlns:a16="http://schemas.microsoft.com/office/drawing/2014/main" id="{5FE5473D-3B54-2AA6-3850-236AECE6E160}"/>
              </a:ext>
            </a:extLst>
          </p:cNvPr>
          <p:cNvSpPr/>
          <p:nvPr/>
        </p:nvSpPr>
        <p:spPr>
          <a:xfrm>
            <a:off x="10228874" y="7696834"/>
            <a:ext cx="9044132" cy="2125004"/>
          </a:xfrm>
          <a:prstGeom prst="round2DiagRect">
            <a:avLst/>
          </a:prstGeom>
          <a:solidFill>
            <a:srgbClr val="FFFEFB"/>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R" dirty="0"/>
          </a:p>
        </p:txBody>
      </p:sp>
      <p:sp>
        <p:nvSpPr>
          <p:cNvPr id="33" name="TextBox 32">
            <a:extLst>
              <a:ext uri="{FF2B5EF4-FFF2-40B4-BE49-F238E27FC236}">
                <a16:creationId xmlns:a16="http://schemas.microsoft.com/office/drawing/2014/main" id="{FEFEB86C-62D9-64A1-25ED-9753D1A8695F}"/>
              </a:ext>
            </a:extLst>
          </p:cNvPr>
          <p:cNvSpPr txBox="1"/>
          <p:nvPr/>
        </p:nvSpPr>
        <p:spPr>
          <a:xfrm>
            <a:off x="11575074" y="7728925"/>
            <a:ext cx="7233625" cy="707886"/>
          </a:xfrm>
          <a:prstGeom prst="rect">
            <a:avLst/>
          </a:prstGeom>
          <a:noFill/>
        </p:spPr>
        <p:txBody>
          <a:bodyPr wrap="square" rtlCol="0">
            <a:spAutoFit/>
          </a:bodyPr>
          <a:lstStyle/>
          <a:p>
            <a:pPr>
              <a:spcAft>
                <a:spcPts val="600"/>
              </a:spcAft>
            </a:pPr>
            <a:r>
              <a:rPr lang="sv-SE" sz="4000" dirty="0">
                <a:solidFill>
                  <a:schemeClr val="accent2"/>
                </a:solidFill>
                <a:latin typeface="Arial" panose="020B0604020202020204" pitchFamily="34" charset="0"/>
                <a:ea typeface="Calibri" panose="020F0502020204030204" pitchFamily="34" charset="0"/>
                <a:cs typeface="Arial" panose="020B0604020202020204" pitchFamily="34" charset="0"/>
                <a:hlinkClick r:id="rId2"/>
              </a:rPr>
              <a:t>Video</a:t>
            </a:r>
            <a:endParaRPr lang="sv-SE" sz="4000" dirty="0">
              <a:solidFill>
                <a:schemeClr val="accent2"/>
              </a:solidFill>
              <a:latin typeface="Arial" panose="020B0604020202020204" pitchFamily="34" charset="0"/>
              <a:ea typeface="Calibri" panose="020F0502020204030204" pitchFamily="34" charset="0"/>
              <a:cs typeface="Arial" panose="020B0604020202020204" pitchFamily="34" charset="0"/>
              <a:hlinkClick r:id="rId3"/>
            </a:endParaRPr>
          </a:p>
        </p:txBody>
      </p:sp>
      <p:sp>
        <p:nvSpPr>
          <p:cNvPr id="34" name="TextBox 33">
            <a:extLst>
              <a:ext uri="{FF2B5EF4-FFF2-40B4-BE49-F238E27FC236}">
                <a16:creationId xmlns:a16="http://schemas.microsoft.com/office/drawing/2014/main" id="{FFE7B1BE-ECE0-6E9A-292C-658726B8E46D}"/>
              </a:ext>
            </a:extLst>
          </p:cNvPr>
          <p:cNvSpPr txBox="1"/>
          <p:nvPr/>
        </p:nvSpPr>
        <p:spPr>
          <a:xfrm>
            <a:off x="11591897" y="8436811"/>
            <a:ext cx="7233625" cy="1015663"/>
          </a:xfrm>
          <a:prstGeom prst="rect">
            <a:avLst/>
          </a:prstGeom>
          <a:noFill/>
        </p:spPr>
        <p:txBody>
          <a:bodyPr wrap="square" rtlCol="0">
            <a:spAutoFit/>
          </a:bodyPr>
          <a:lstStyle/>
          <a:p>
            <a:pPr>
              <a:spcAft>
                <a:spcPts val="600"/>
              </a:spcAft>
            </a:pPr>
            <a:r>
              <a:rPr lang="sv-SE" sz="2000">
                <a:effectLst/>
                <a:latin typeface="Arial" panose="020B0604020202020204" pitchFamily="34" charset="0"/>
                <a:ea typeface="Times New Roman" panose="02020603050405020304" pitchFamily="18" charset="0"/>
                <a:cs typeface="Arial" panose="020B0604020202020204" pitchFamily="34" charset="0"/>
              </a:rPr>
              <a:t>Använd videon som ett engagerande verktyg för att visa vad nätverket gör, arbetar för och har uppnått. Dela den på olika plattformar för att nå en bredare publik.</a:t>
            </a:r>
          </a:p>
        </p:txBody>
      </p:sp>
      <p:sp>
        <p:nvSpPr>
          <p:cNvPr id="29" name="Round Diagonal Corner of Rectangle 28">
            <a:extLst>
              <a:ext uri="{FF2B5EF4-FFF2-40B4-BE49-F238E27FC236}">
                <a16:creationId xmlns:a16="http://schemas.microsoft.com/office/drawing/2014/main" id="{3D1277F5-25F9-27E6-956F-E5CD5434223E}"/>
              </a:ext>
            </a:extLst>
          </p:cNvPr>
          <p:cNvSpPr/>
          <p:nvPr/>
        </p:nvSpPr>
        <p:spPr>
          <a:xfrm>
            <a:off x="10228874" y="5070865"/>
            <a:ext cx="9044132" cy="2057604"/>
          </a:xfrm>
          <a:prstGeom prst="round2DiagRect">
            <a:avLst/>
          </a:prstGeom>
          <a:solidFill>
            <a:srgbClr val="FFFEFB"/>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R" dirty="0"/>
          </a:p>
        </p:txBody>
      </p:sp>
      <p:sp>
        <p:nvSpPr>
          <p:cNvPr id="30" name="TextBox 29">
            <a:extLst>
              <a:ext uri="{FF2B5EF4-FFF2-40B4-BE49-F238E27FC236}">
                <a16:creationId xmlns:a16="http://schemas.microsoft.com/office/drawing/2014/main" id="{D163881D-BBDA-2022-AB17-3780FD21FC17}"/>
              </a:ext>
            </a:extLst>
          </p:cNvPr>
          <p:cNvSpPr txBox="1"/>
          <p:nvPr/>
        </p:nvSpPr>
        <p:spPr>
          <a:xfrm>
            <a:off x="11575074" y="5102956"/>
            <a:ext cx="7233625" cy="707886"/>
          </a:xfrm>
          <a:prstGeom prst="rect">
            <a:avLst/>
          </a:prstGeom>
          <a:noFill/>
        </p:spPr>
        <p:txBody>
          <a:bodyPr wrap="square" lIns="91440" tIns="45720" rIns="91440" bIns="45720" rtlCol="0" anchor="t">
            <a:spAutoFit/>
          </a:bodyPr>
          <a:lstStyle/>
          <a:p>
            <a:pPr>
              <a:spcAft>
                <a:spcPts val="600"/>
              </a:spcAft>
            </a:pPr>
            <a:r>
              <a:rPr lang="sv-SE" sz="4000">
                <a:solidFill>
                  <a:schemeClr val="accent4"/>
                </a:solidFill>
                <a:effectLst/>
                <a:latin typeface="Arial"/>
                <a:ea typeface="Calibri" panose="020F0502020204030204" pitchFamily="34" charset="0"/>
                <a:cs typeface="Arial"/>
                <a:hlinkClick r:id="rId4">
                  <a:extLst>
                    <a:ext uri="{A12FA001-AC4F-418D-AE19-62706E023703}">
                      <ahyp:hlinkClr xmlns:ahyp="http://schemas.microsoft.com/office/drawing/2018/hyperlinkcolor" val="tx"/>
                    </a:ext>
                  </a:extLst>
                </a:hlinkClick>
              </a:rPr>
              <a:t>Tjänstebroschyr</a:t>
            </a:r>
            <a:endParaRPr lang="sv-SE" sz="4000" dirty="0">
              <a:solidFill>
                <a:schemeClr val="accent4"/>
              </a:solidFill>
              <a:effectLst/>
              <a:latin typeface="Arial" panose="020B0604020202020204" pitchFamily="34" charset="0"/>
              <a:ea typeface="Calibri" panose="020F0502020204030204" pitchFamily="34" charset="0"/>
              <a:cs typeface="Arial" panose="020B0604020202020204" pitchFamily="34" charset="0"/>
              <a:hlinkClick r:id="rId5">
                <a:extLst>
                  <a:ext uri="{A12FA001-AC4F-418D-AE19-62706E023703}">
                    <ahyp:hlinkClr xmlns:ahyp="http://schemas.microsoft.com/office/drawing/2018/hyperlinkcolor" val="tx"/>
                  </a:ext>
                </a:extLst>
              </a:hlinkClick>
            </a:endParaRPr>
          </a:p>
        </p:txBody>
      </p:sp>
      <p:sp>
        <p:nvSpPr>
          <p:cNvPr id="31" name="TextBox 30">
            <a:extLst>
              <a:ext uri="{FF2B5EF4-FFF2-40B4-BE49-F238E27FC236}">
                <a16:creationId xmlns:a16="http://schemas.microsoft.com/office/drawing/2014/main" id="{7F3FCF9A-237E-FF5A-92BF-A18ADA9B40D0}"/>
              </a:ext>
            </a:extLst>
          </p:cNvPr>
          <p:cNvSpPr txBox="1"/>
          <p:nvPr/>
        </p:nvSpPr>
        <p:spPr>
          <a:xfrm>
            <a:off x="11591897" y="5810842"/>
            <a:ext cx="7233625" cy="1015663"/>
          </a:xfrm>
          <a:prstGeom prst="rect">
            <a:avLst/>
          </a:prstGeom>
          <a:noFill/>
        </p:spPr>
        <p:txBody>
          <a:bodyPr wrap="square" rtlCol="0">
            <a:spAutoFit/>
          </a:bodyPr>
          <a:lstStyle/>
          <a:p>
            <a:pPr>
              <a:spcAft>
                <a:spcPts val="600"/>
              </a:spcAft>
            </a:pPr>
            <a:r>
              <a:rPr lang="sv-SE" sz="2000">
                <a:effectLst/>
                <a:latin typeface="Arial" panose="020B0604020202020204" pitchFamily="34" charset="0"/>
                <a:ea typeface="Times New Roman" panose="02020603050405020304" pitchFamily="18" charset="0"/>
                <a:cs typeface="Arial" panose="020B0604020202020204" pitchFamily="34" charset="0"/>
              </a:rPr>
              <a:t>Förmedla vår informationsbroschyr till potentiella intressenter och partner för att ge dem en detaljerad översikt över våra tjänster och fördelarna för kunderna.</a:t>
            </a:r>
          </a:p>
        </p:txBody>
      </p:sp>
      <p:sp>
        <p:nvSpPr>
          <p:cNvPr id="26" name="Round Diagonal Corner of Rectangle 25">
            <a:extLst>
              <a:ext uri="{FF2B5EF4-FFF2-40B4-BE49-F238E27FC236}">
                <a16:creationId xmlns:a16="http://schemas.microsoft.com/office/drawing/2014/main" id="{6AE6418C-294C-6EB7-6A06-BA581DC56AD6}"/>
              </a:ext>
            </a:extLst>
          </p:cNvPr>
          <p:cNvSpPr/>
          <p:nvPr/>
        </p:nvSpPr>
        <p:spPr>
          <a:xfrm>
            <a:off x="709736" y="7696835"/>
            <a:ext cx="9044132" cy="2125004"/>
          </a:xfrm>
          <a:prstGeom prst="round2DiagRect">
            <a:avLst/>
          </a:prstGeom>
          <a:solidFill>
            <a:srgbClr val="FFFEFB"/>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R" dirty="0"/>
          </a:p>
        </p:txBody>
      </p:sp>
      <p:sp>
        <p:nvSpPr>
          <p:cNvPr id="27" name="TextBox 26">
            <a:extLst>
              <a:ext uri="{FF2B5EF4-FFF2-40B4-BE49-F238E27FC236}">
                <a16:creationId xmlns:a16="http://schemas.microsoft.com/office/drawing/2014/main" id="{AA0349BC-E389-8B2D-6E81-04C15E2536A8}"/>
              </a:ext>
            </a:extLst>
          </p:cNvPr>
          <p:cNvSpPr txBox="1"/>
          <p:nvPr/>
        </p:nvSpPr>
        <p:spPr>
          <a:xfrm>
            <a:off x="2055936" y="7728926"/>
            <a:ext cx="7233625" cy="707886"/>
          </a:xfrm>
          <a:prstGeom prst="rect">
            <a:avLst/>
          </a:prstGeom>
          <a:noFill/>
        </p:spPr>
        <p:txBody>
          <a:bodyPr wrap="square" lIns="91440" tIns="45720" rIns="91440" bIns="45720" rtlCol="0" anchor="t">
            <a:spAutoFit/>
          </a:bodyPr>
          <a:lstStyle/>
          <a:p>
            <a:pPr>
              <a:spcAft>
                <a:spcPts val="600"/>
              </a:spcAft>
            </a:pPr>
            <a:r>
              <a:rPr lang="sv-SE" sz="4000" dirty="0" err="1">
                <a:solidFill>
                  <a:srgbClr val="FFCF00"/>
                </a:solidFill>
                <a:latin typeface="Arial"/>
                <a:ea typeface="Calibri" panose="020F0502020204030204" pitchFamily="34" charset="0"/>
                <a:cs typeface="Arial"/>
                <a:hlinkClick r:id="rId6">
                  <a:extLst>
                    <a:ext uri="{A12FA001-AC4F-418D-AE19-62706E023703}">
                      <ahyp:hlinkClr xmlns:ahyp="http://schemas.microsoft.com/office/drawing/2018/hyperlinkcolor" val="tx"/>
                    </a:ext>
                  </a:extLst>
                </a:hlinkClick>
              </a:rPr>
              <a:t>Rollup</a:t>
            </a:r>
            <a:endParaRPr lang="sv-SE" sz="4000" dirty="0">
              <a:solidFill>
                <a:srgbClr val="FFCF00"/>
              </a:solidFill>
              <a:latin typeface="Arial" panose="020B0604020202020204" pitchFamily="34" charset="0"/>
              <a:ea typeface="Calibri" panose="020F0502020204030204" pitchFamily="34" charset="0"/>
              <a:cs typeface="Arial" panose="020B0604020202020204" pitchFamily="34" charset="0"/>
              <a:hlinkClick r:id="rId7">
                <a:extLst>
                  <a:ext uri="{A12FA001-AC4F-418D-AE19-62706E023703}">
                    <ahyp:hlinkClr xmlns:ahyp="http://schemas.microsoft.com/office/drawing/2018/hyperlinkcolor" val="tx"/>
                  </a:ext>
                </a:extLst>
              </a:hlinkClick>
            </a:endParaRPr>
          </a:p>
        </p:txBody>
      </p:sp>
      <p:sp>
        <p:nvSpPr>
          <p:cNvPr id="28" name="TextBox 27">
            <a:extLst>
              <a:ext uri="{FF2B5EF4-FFF2-40B4-BE49-F238E27FC236}">
                <a16:creationId xmlns:a16="http://schemas.microsoft.com/office/drawing/2014/main" id="{AC7C7818-5E10-22CF-CCA8-A59F8DB9013F}"/>
              </a:ext>
            </a:extLst>
          </p:cNvPr>
          <p:cNvSpPr txBox="1"/>
          <p:nvPr/>
        </p:nvSpPr>
        <p:spPr>
          <a:xfrm>
            <a:off x="2072759" y="8436812"/>
            <a:ext cx="7233625" cy="1015663"/>
          </a:xfrm>
          <a:prstGeom prst="rect">
            <a:avLst/>
          </a:prstGeom>
          <a:noFill/>
        </p:spPr>
        <p:txBody>
          <a:bodyPr wrap="square" rtlCol="0">
            <a:spAutoFit/>
          </a:bodyPr>
          <a:lstStyle/>
          <a:p>
            <a:pPr>
              <a:spcAft>
                <a:spcPts val="600"/>
              </a:spcAft>
            </a:pPr>
            <a:r>
              <a:rPr lang="sv-SE" sz="2000">
                <a:effectLst/>
                <a:latin typeface="Arial" panose="020B0604020202020204" pitchFamily="34" charset="0"/>
                <a:ea typeface="Times New Roman" panose="02020603050405020304" pitchFamily="18" charset="0"/>
                <a:cs typeface="Arial" panose="020B0604020202020204" pitchFamily="34" charset="0"/>
              </a:rPr>
              <a:t>Häng upp den iögonfallande banderollen vid evenemang, konferenser eller workshoppar för att dra uppmärksamhet till och skapa diskussion om nätverket.</a:t>
            </a:r>
          </a:p>
        </p:txBody>
      </p:sp>
      <p:sp>
        <p:nvSpPr>
          <p:cNvPr id="23" name="Round Diagonal Corner of Rectangle 22">
            <a:extLst>
              <a:ext uri="{FF2B5EF4-FFF2-40B4-BE49-F238E27FC236}">
                <a16:creationId xmlns:a16="http://schemas.microsoft.com/office/drawing/2014/main" id="{50E2ED90-ADC5-0D4D-6904-3047DA1B8301}"/>
              </a:ext>
            </a:extLst>
          </p:cNvPr>
          <p:cNvSpPr/>
          <p:nvPr/>
        </p:nvSpPr>
        <p:spPr>
          <a:xfrm>
            <a:off x="709736" y="5045075"/>
            <a:ext cx="9044132" cy="2057604"/>
          </a:xfrm>
          <a:prstGeom prst="round2DiagRect">
            <a:avLst/>
          </a:prstGeom>
          <a:solidFill>
            <a:srgbClr val="FFFEFB"/>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R" dirty="0"/>
          </a:p>
        </p:txBody>
      </p:sp>
      <p:sp>
        <p:nvSpPr>
          <p:cNvPr id="24" name="TextBox 23">
            <a:extLst>
              <a:ext uri="{FF2B5EF4-FFF2-40B4-BE49-F238E27FC236}">
                <a16:creationId xmlns:a16="http://schemas.microsoft.com/office/drawing/2014/main" id="{E19A1BA8-F5B9-81C0-1F79-5D2D04529B48}"/>
              </a:ext>
            </a:extLst>
          </p:cNvPr>
          <p:cNvSpPr txBox="1"/>
          <p:nvPr/>
        </p:nvSpPr>
        <p:spPr>
          <a:xfrm>
            <a:off x="2055936" y="5077166"/>
            <a:ext cx="7233625" cy="707886"/>
          </a:xfrm>
          <a:prstGeom prst="rect">
            <a:avLst/>
          </a:prstGeom>
          <a:noFill/>
        </p:spPr>
        <p:txBody>
          <a:bodyPr wrap="square" rtlCol="0">
            <a:spAutoFit/>
          </a:bodyPr>
          <a:lstStyle/>
          <a:p>
            <a:pPr>
              <a:spcAft>
                <a:spcPts val="600"/>
              </a:spcAft>
            </a:pPr>
            <a:r>
              <a:rPr lang="sv-SE" sz="4000" dirty="0">
                <a:solidFill>
                  <a:srgbClr val="FF5A63"/>
                </a:solidFill>
                <a:latin typeface="Arial" panose="020B0604020202020204" pitchFamily="34" charset="0"/>
                <a:ea typeface="Calibri" panose="020F050202020403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Infografik</a:t>
            </a:r>
            <a:endParaRPr lang="sv-SE" sz="4000" dirty="0">
              <a:solidFill>
                <a:srgbClr val="FF5A63"/>
              </a:solidFill>
              <a:latin typeface="Arial" panose="020B0604020202020204" pitchFamily="34" charset="0"/>
              <a:ea typeface="Calibri" panose="020F0502020204030204" pitchFamily="34" charset="0"/>
              <a:cs typeface="Arial" panose="020B0604020202020204" pitchFamily="34" charset="0"/>
              <a:hlinkClick r:id="rId9">
                <a:extLst>
                  <a:ext uri="{A12FA001-AC4F-418D-AE19-62706E023703}">
                    <ahyp:hlinkClr xmlns:ahyp="http://schemas.microsoft.com/office/drawing/2018/hyperlinkcolor" val="tx"/>
                  </a:ext>
                </a:extLst>
              </a:hlinkClick>
            </a:endParaRPr>
          </a:p>
        </p:txBody>
      </p:sp>
      <p:sp>
        <p:nvSpPr>
          <p:cNvPr id="2" name="Marcador de texto 1">
            <a:extLst>
              <a:ext uri="{FF2B5EF4-FFF2-40B4-BE49-F238E27FC236}">
                <a16:creationId xmlns:a16="http://schemas.microsoft.com/office/drawing/2014/main" id="{D1163B7F-F0AB-0CE2-69BD-22718F0B8034}"/>
              </a:ext>
            </a:extLst>
          </p:cNvPr>
          <p:cNvSpPr>
            <a:spLocks noGrp="1"/>
          </p:cNvSpPr>
          <p:nvPr>
            <p:ph type="body" sz="quarter" idx="10"/>
          </p:nvPr>
        </p:nvSpPr>
        <p:spPr/>
        <p:txBody>
          <a:bodyPr>
            <a:normAutofit/>
          </a:bodyPr>
          <a:lstStyle/>
          <a:p>
            <a:r>
              <a:rPr lang="sv-SE" sz="10300" b="1">
                <a:solidFill>
                  <a:schemeClr val="accent1"/>
                </a:solidFill>
                <a:effectLst/>
                <a:ea typeface="Times New Roman" panose="02020603050405020304" pitchFamily="18" charset="0"/>
              </a:rPr>
              <a:t>Kommunikations material</a:t>
            </a:r>
          </a:p>
          <a:p>
            <a:endParaRPr lang="es-ES" sz="1800" dirty="0"/>
          </a:p>
        </p:txBody>
      </p:sp>
      <p:sp>
        <p:nvSpPr>
          <p:cNvPr id="3" name="Marcador de texto 2">
            <a:extLst>
              <a:ext uri="{FF2B5EF4-FFF2-40B4-BE49-F238E27FC236}">
                <a16:creationId xmlns:a16="http://schemas.microsoft.com/office/drawing/2014/main" id="{469276F1-1777-48B7-D42A-6BEB39CE32C8}"/>
              </a:ext>
            </a:extLst>
          </p:cNvPr>
          <p:cNvSpPr>
            <a:spLocks noGrp="1"/>
          </p:cNvSpPr>
          <p:nvPr>
            <p:ph type="body" sz="quarter" idx="11"/>
          </p:nvPr>
        </p:nvSpPr>
        <p:spPr>
          <a:xfrm>
            <a:off x="450851" y="3063875"/>
            <a:ext cx="19126200" cy="1314369"/>
          </a:xfrm>
        </p:spPr>
        <p:txBody>
          <a:bodyPr>
            <a:normAutofit/>
          </a:bodyPr>
          <a:lstStyle/>
          <a:p>
            <a:r>
              <a:rPr lang="sv-SE" sz="3600" b="0">
                <a:solidFill>
                  <a:schemeClr val="accent2"/>
                </a:solidFill>
                <a:effectLst/>
                <a:ea typeface="Calibri" panose="020F0502020204030204" pitchFamily="34" charset="0"/>
              </a:rPr>
              <a:t>Vårt omfattande informationsmaterial har utformats för en </a:t>
            </a:r>
            <a:br>
              <a:rPr lang="sv-SE" sz="3600" b="0">
                <a:solidFill>
                  <a:schemeClr val="accent2"/>
                </a:solidFill>
                <a:effectLst/>
                <a:ea typeface="Calibri" panose="020F0502020204030204" pitchFamily="34" charset="0"/>
              </a:rPr>
            </a:br>
            <a:r>
              <a:rPr lang="sv-SE" sz="3600" b="0">
                <a:solidFill>
                  <a:schemeClr val="accent2"/>
                </a:solidFill>
                <a:effectLst/>
                <a:ea typeface="Calibri" panose="020F0502020204030204" pitchFamily="34" charset="0"/>
              </a:rPr>
              <a:t>verkningsfull och engagerande kommunikation om nätverket.</a:t>
            </a:r>
          </a:p>
        </p:txBody>
      </p:sp>
      <p:pic>
        <p:nvPicPr>
          <p:cNvPr id="13" name="Picture 12">
            <a:hlinkClick r:id="rId5"/>
            <a:extLst>
              <a:ext uri="{FF2B5EF4-FFF2-40B4-BE49-F238E27FC236}">
                <a16:creationId xmlns:a16="http://schemas.microsoft.com/office/drawing/2014/main" id="{9971711D-575F-66D8-5C7F-EB3D4BC937D0}"/>
              </a:ext>
            </a:extLst>
          </p:cNvPr>
          <p:cNvPicPr>
            <a:picLocks noChangeAspect="1"/>
          </p:cNvPicPr>
          <p:nvPr/>
        </p:nvPicPr>
        <p:blipFill>
          <a:blip r:embed="rId10"/>
          <a:stretch>
            <a:fillRect/>
          </a:stretch>
        </p:blipFill>
        <p:spPr>
          <a:xfrm>
            <a:off x="10057912" y="5369007"/>
            <a:ext cx="1346200" cy="1346200"/>
          </a:xfrm>
          <a:prstGeom prst="rect">
            <a:avLst/>
          </a:prstGeom>
        </p:spPr>
      </p:pic>
      <p:pic>
        <p:nvPicPr>
          <p:cNvPr id="14" name="Picture 13">
            <a:extLst>
              <a:ext uri="{FF2B5EF4-FFF2-40B4-BE49-F238E27FC236}">
                <a16:creationId xmlns:a16="http://schemas.microsoft.com/office/drawing/2014/main" id="{06C9D5AA-6AC6-BAC4-EEF8-8C39EB4F1BB6}"/>
              </a:ext>
            </a:extLst>
          </p:cNvPr>
          <p:cNvPicPr>
            <a:picLocks noChangeAspect="1"/>
          </p:cNvPicPr>
          <p:nvPr/>
        </p:nvPicPr>
        <p:blipFill>
          <a:blip r:embed="rId11"/>
          <a:stretch>
            <a:fillRect/>
          </a:stretch>
        </p:blipFill>
        <p:spPr>
          <a:xfrm>
            <a:off x="10057912" y="8061407"/>
            <a:ext cx="1346200" cy="1346200"/>
          </a:xfrm>
          <a:prstGeom prst="rect">
            <a:avLst/>
          </a:prstGeom>
        </p:spPr>
      </p:pic>
      <p:pic>
        <p:nvPicPr>
          <p:cNvPr id="16" name="Picture 15">
            <a:extLst>
              <a:ext uri="{FF2B5EF4-FFF2-40B4-BE49-F238E27FC236}">
                <a16:creationId xmlns:a16="http://schemas.microsoft.com/office/drawing/2014/main" id="{407E88AA-C0FA-4A39-658F-3CC7CFFD3465}"/>
              </a:ext>
            </a:extLst>
          </p:cNvPr>
          <p:cNvPicPr>
            <a:picLocks noChangeAspect="1"/>
          </p:cNvPicPr>
          <p:nvPr/>
        </p:nvPicPr>
        <p:blipFill>
          <a:blip r:embed="rId12"/>
          <a:stretch>
            <a:fillRect/>
          </a:stretch>
        </p:blipFill>
        <p:spPr>
          <a:xfrm>
            <a:off x="526562" y="8061407"/>
            <a:ext cx="1346200" cy="1346200"/>
          </a:xfrm>
          <a:prstGeom prst="rect">
            <a:avLst/>
          </a:prstGeom>
        </p:spPr>
      </p:pic>
      <p:sp>
        <p:nvSpPr>
          <p:cNvPr id="25" name="TextBox 24">
            <a:extLst>
              <a:ext uri="{FF2B5EF4-FFF2-40B4-BE49-F238E27FC236}">
                <a16:creationId xmlns:a16="http://schemas.microsoft.com/office/drawing/2014/main" id="{F23B4CBE-5D2C-B9ED-E2A8-7C9F1B339A8C}"/>
              </a:ext>
            </a:extLst>
          </p:cNvPr>
          <p:cNvSpPr txBox="1"/>
          <p:nvPr/>
        </p:nvSpPr>
        <p:spPr>
          <a:xfrm>
            <a:off x="2072759" y="5785052"/>
            <a:ext cx="7233625" cy="1015663"/>
          </a:xfrm>
          <a:prstGeom prst="rect">
            <a:avLst/>
          </a:prstGeom>
          <a:noFill/>
        </p:spPr>
        <p:txBody>
          <a:bodyPr wrap="square" rtlCol="0">
            <a:spAutoFit/>
          </a:bodyPr>
          <a:lstStyle/>
          <a:p>
            <a:pPr>
              <a:spcAft>
                <a:spcPts val="600"/>
              </a:spcAft>
            </a:pPr>
            <a:r>
              <a:rPr lang="sv-SE" sz="2000">
                <a:effectLst/>
                <a:latin typeface="Arial" panose="020B0604020202020204" pitchFamily="34" charset="0"/>
                <a:ea typeface="Times New Roman" panose="02020603050405020304" pitchFamily="18" charset="0"/>
                <a:cs typeface="Arial" panose="020B0604020202020204" pitchFamily="34" charset="0"/>
              </a:rPr>
              <a:t>Dela vår infografik på sociala medier eller webbplatser eller i presentationer för att förmedla viktig information om nätverket på ett tydligt och övertygande sätt. </a:t>
            </a:r>
          </a:p>
        </p:txBody>
      </p:sp>
      <p:sp>
        <p:nvSpPr>
          <p:cNvPr id="35" name="CuadroTexto 8">
            <a:extLst>
              <a:ext uri="{FF2B5EF4-FFF2-40B4-BE49-F238E27FC236}">
                <a16:creationId xmlns:a16="http://schemas.microsoft.com/office/drawing/2014/main" id="{B7191FD6-6379-8EB4-2B01-68F847C17AEE}"/>
              </a:ext>
            </a:extLst>
          </p:cNvPr>
          <p:cNvSpPr txBox="1"/>
          <p:nvPr/>
        </p:nvSpPr>
        <p:spPr>
          <a:xfrm>
            <a:off x="450850" y="473076"/>
            <a:ext cx="8382000" cy="400110"/>
          </a:xfrm>
          <a:prstGeom prst="rect">
            <a:avLst/>
          </a:prstGeom>
          <a:noFill/>
        </p:spPr>
        <p:txBody>
          <a:bodyPr wrap="square" rtlCol="0">
            <a:spAutoFit/>
          </a:bodyPr>
          <a:lstStyle/>
          <a:p>
            <a:pPr algn="l"/>
            <a:r>
              <a:rPr lang="sv-SE" sz="2000">
                <a:solidFill>
                  <a:schemeClr val="accent2">
                    <a:alpha val="50408"/>
                  </a:schemeClr>
                </a:solidFill>
                <a:latin typeface="Arial" panose="020B0604020202020204" pitchFamily="34" charset="0"/>
                <a:cs typeface="Arial" panose="020B0604020202020204" pitchFamily="34" charset="0"/>
              </a:rPr>
              <a:t>Motorn i EU:s digitala omställning</a:t>
            </a:r>
          </a:p>
        </p:txBody>
      </p:sp>
      <p:sp>
        <p:nvSpPr>
          <p:cNvPr id="36" name="CuadroTexto 7">
            <a:extLst>
              <a:ext uri="{FF2B5EF4-FFF2-40B4-BE49-F238E27FC236}">
                <a16:creationId xmlns:a16="http://schemas.microsoft.com/office/drawing/2014/main" id="{3A2B2718-330B-E3F1-B4DB-95646CDC13C7}"/>
              </a:ext>
            </a:extLst>
          </p:cNvPr>
          <p:cNvSpPr txBox="1"/>
          <p:nvPr/>
        </p:nvSpPr>
        <p:spPr>
          <a:xfrm>
            <a:off x="11271250" y="473076"/>
            <a:ext cx="8382000" cy="400110"/>
          </a:xfrm>
          <a:prstGeom prst="rect">
            <a:avLst/>
          </a:prstGeom>
          <a:noFill/>
        </p:spPr>
        <p:txBody>
          <a:bodyPr wrap="square" rtlCol="0">
            <a:spAutoFit/>
          </a:bodyPr>
          <a:lstStyle/>
          <a:p>
            <a:pPr algn="r"/>
            <a:r>
              <a:rPr lang="sv-SE" sz="2000">
                <a:solidFill>
                  <a:schemeClr val="accent2">
                    <a:alpha val="50408"/>
                  </a:schemeClr>
                </a:solidFill>
                <a:latin typeface="Arial" panose="020B0604020202020204" pitchFamily="34" charset="0"/>
                <a:cs typeface="Arial" panose="020B0604020202020204" pitchFamily="34" charset="0"/>
              </a:rPr>
              <a:t>#EDIH_Network</a:t>
            </a:r>
          </a:p>
        </p:txBody>
      </p:sp>
      <p:sp>
        <p:nvSpPr>
          <p:cNvPr id="37" name="CuadroTexto 8">
            <a:extLst>
              <a:ext uri="{FF2B5EF4-FFF2-40B4-BE49-F238E27FC236}">
                <a16:creationId xmlns:a16="http://schemas.microsoft.com/office/drawing/2014/main" id="{B5423546-B999-1003-DA80-E293A53E629C}"/>
              </a:ext>
            </a:extLst>
          </p:cNvPr>
          <p:cNvSpPr txBox="1"/>
          <p:nvPr/>
        </p:nvSpPr>
        <p:spPr>
          <a:xfrm>
            <a:off x="5861049" y="10405388"/>
            <a:ext cx="8382000" cy="400110"/>
          </a:xfrm>
          <a:prstGeom prst="rect">
            <a:avLst/>
          </a:prstGeom>
          <a:noFill/>
        </p:spPr>
        <p:txBody>
          <a:bodyPr wrap="square" rtlCol="0">
            <a:spAutoFit/>
          </a:bodyPr>
          <a:lstStyle/>
          <a:p>
            <a:pPr algn="ctr"/>
            <a:r>
              <a:rPr lang="sv-SE" sz="2000">
                <a:solidFill>
                  <a:srgbClr val="FF5A63"/>
                </a:solidFill>
                <a:latin typeface="Arial" panose="020B0604020202020204" pitchFamily="34" charset="0"/>
                <a:cs typeface="Arial" panose="020B0604020202020204" pitchFamily="34" charset="0"/>
                <a:hlinkClick r:id="rId13">
                  <a:extLst>
                    <a:ext uri="{A12FA001-AC4F-418D-AE19-62706E023703}">
                      <ahyp:hlinkClr xmlns:ahyp="http://schemas.microsoft.com/office/drawing/2018/hyperlinkcolor" val="tx"/>
                    </a:ext>
                  </a:extLst>
                </a:hlinkClick>
              </a:rPr>
              <a:t>https://european-digital-innovation-hubs.ec.europa.eu/home</a:t>
            </a:r>
          </a:p>
        </p:txBody>
      </p:sp>
      <p:pic>
        <p:nvPicPr>
          <p:cNvPr id="12" name="Picture 11">
            <a:hlinkClick r:id="rId9"/>
            <a:extLst>
              <a:ext uri="{FF2B5EF4-FFF2-40B4-BE49-F238E27FC236}">
                <a16:creationId xmlns:a16="http://schemas.microsoft.com/office/drawing/2014/main" id="{C35BB56E-6FCC-C0AD-8BA0-C31046B18CDA}"/>
              </a:ext>
            </a:extLst>
          </p:cNvPr>
          <p:cNvPicPr>
            <a:picLocks noChangeAspect="1"/>
          </p:cNvPicPr>
          <p:nvPr/>
        </p:nvPicPr>
        <p:blipFill>
          <a:blip r:embed="rId14"/>
          <a:stretch>
            <a:fillRect/>
          </a:stretch>
        </p:blipFill>
        <p:spPr>
          <a:xfrm>
            <a:off x="541477" y="5369007"/>
            <a:ext cx="1346200" cy="1346200"/>
          </a:xfrm>
          <a:prstGeom prst="rect">
            <a:avLst/>
          </a:prstGeom>
        </p:spPr>
      </p:pic>
      <p:pic>
        <p:nvPicPr>
          <p:cNvPr id="4" name="Picture 3">
            <a:extLst>
              <a:ext uri="{FF2B5EF4-FFF2-40B4-BE49-F238E27FC236}">
                <a16:creationId xmlns:a16="http://schemas.microsoft.com/office/drawing/2014/main" id="{DC19EBF6-06E3-28DB-336C-781A4CCE19B4}"/>
              </a:ext>
            </a:extLst>
          </p:cNvPr>
          <p:cNvPicPr>
            <a:picLocks noChangeAspect="1"/>
          </p:cNvPicPr>
          <p:nvPr/>
        </p:nvPicPr>
        <p:blipFill>
          <a:blip r:embed="rId15"/>
          <a:stretch>
            <a:fillRect/>
          </a:stretch>
        </p:blipFill>
        <p:spPr>
          <a:xfrm>
            <a:off x="680588" y="5534026"/>
            <a:ext cx="1035050" cy="1035050"/>
          </a:xfrm>
          <a:prstGeom prst="rect">
            <a:avLst/>
          </a:prstGeom>
        </p:spPr>
      </p:pic>
      <p:pic>
        <p:nvPicPr>
          <p:cNvPr id="5" name="Picture 4">
            <a:extLst>
              <a:ext uri="{FF2B5EF4-FFF2-40B4-BE49-F238E27FC236}">
                <a16:creationId xmlns:a16="http://schemas.microsoft.com/office/drawing/2014/main" id="{7E5E3ED9-2F96-CBBE-C46F-AA7D8A5CF68A}"/>
              </a:ext>
            </a:extLst>
          </p:cNvPr>
          <p:cNvPicPr>
            <a:picLocks noChangeAspect="1"/>
          </p:cNvPicPr>
          <p:nvPr/>
        </p:nvPicPr>
        <p:blipFill>
          <a:blip r:embed="rId16"/>
          <a:stretch>
            <a:fillRect/>
          </a:stretch>
        </p:blipFill>
        <p:spPr>
          <a:xfrm>
            <a:off x="10290285" y="5534026"/>
            <a:ext cx="809783" cy="985103"/>
          </a:xfrm>
          <a:prstGeom prst="rect">
            <a:avLst/>
          </a:prstGeom>
        </p:spPr>
      </p:pic>
      <p:pic>
        <p:nvPicPr>
          <p:cNvPr id="6" name="Picture 5">
            <a:extLst>
              <a:ext uri="{FF2B5EF4-FFF2-40B4-BE49-F238E27FC236}">
                <a16:creationId xmlns:a16="http://schemas.microsoft.com/office/drawing/2014/main" id="{EAE80AEA-64D2-3FF7-6455-D7EC06102D62}"/>
              </a:ext>
            </a:extLst>
          </p:cNvPr>
          <p:cNvPicPr>
            <a:picLocks noChangeAspect="1"/>
          </p:cNvPicPr>
          <p:nvPr/>
        </p:nvPicPr>
        <p:blipFill>
          <a:blip r:embed="rId17"/>
          <a:stretch>
            <a:fillRect/>
          </a:stretch>
        </p:blipFill>
        <p:spPr>
          <a:xfrm>
            <a:off x="908050" y="8245475"/>
            <a:ext cx="594646" cy="1031339"/>
          </a:xfrm>
          <a:prstGeom prst="rect">
            <a:avLst/>
          </a:prstGeom>
        </p:spPr>
      </p:pic>
      <p:pic>
        <p:nvPicPr>
          <p:cNvPr id="8" name="Picture 7">
            <a:extLst>
              <a:ext uri="{FF2B5EF4-FFF2-40B4-BE49-F238E27FC236}">
                <a16:creationId xmlns:a16="http://schemas.microsoft.com/office/drawing/2014/main" id="{648EAB68-D40A-57C3-883E-BF8DCCB0F2F1}"/>
              </a:ext>
            </a:extLst>
          </p:cNvPr>
          <p:cNvPicPr>
            <a:picLocks noChangeAspect="1"/>
          </p:cNvPicPr>
          <p:nvPr/>
        </p:nvPicPr>
        <p:blipFill>
          <a:blip r:embed="rId18"/>
          <a:stretch>
            <a:fillRect/>
          </a:stretch>
        </p:blipFill>
        <p:spPr>
          <a:xfrm>
            <a:off x="10180662" y="8217984"/>
            <a:ext cx="1033045" cy="1033045"/>
          </a:xfrm>
          <a:prstGeom prst="rect">
            <a:avLst/>
          </a:prstGeom>
        </p:spPr>
      </p:pic>
    </p:spTree>
    <p:extLst>
      <p:ext uri="{BB962C8B-B14F-4D97-AF65-F5344CB8AC3E}">
        <p14:creationId xmlns:p14="http://schemas.microsoft.com/office/powerpoint/2010/main" val="16202813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 Diagonal Corner of Rectangle 6">
            <a:extLst>
              <a:ext uri="{FF2B5EF4-FFF2-40B4-BE49-F238E27FC236}">
                <a16:creationId xmlns:a16="http://schemas.microsoft.com/office/drawing/2014/main" id="{B92B684B-E3E2-564B-5368-83DC66D93913}"/>
              </a:ext>
            </a:extLst>
          </p:cNvPr>
          <p:cNvSpPr/>
          <p:nvPr/>
        </p:nvSpPr>
        <p:spPr>
          <a:xfrm>
            <a:off x="10228874" y="1331047"/>
            <a:ext cx="9044132" cy="2057604"/>
          </a:xfrm>
          <a:prstGeom prst="round2DiagRect">
            <a:avLst/>
          </a:prstGeom>
          <a:solidFill>
            <a:srgbClr val="FFFEFB"/>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R" dirty="0"/>
          </a:p>
        </p:txBody>
      </p:sp>
      <p:sp>
        <p:nvSpPr>
          <p:cNvPr id="8" name="Round Diagonal Corner of Rectangle 7">
            <a:extLst>
              <a:ext uri="{FF2B5EF4-FFF2-40B4-BE49-F238E27FC236}">
                <a16:creationId xmlns:a16="http://schemas.microsoft.com/office/drawing/2014/main" id="{42BCC5F5-960D-C701-FAD4-5F45515105CF}"/>
              </a:ext>
            </a:extLst>
          </p:cNvPr>
          <p:cNvSpPr/>
          <p:nvPr/>
        </p:nvSpPr>
        <p:spPr>
          <a:xfrm>
            <a:off x="709736" y="1331048"/>
            <a:ext cx="9044132" cy="2057604"/>
          </a:xfrm>
          <a:prstGeom prst="round2DiagRect">
            <a:avLst/>
          </a:prstGeom>
          <a:solidFill>
            <a:srgbClr val="FFFEFB"/>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R" dirty="0"/>
          </a:p>
        </p:txBody>
      </p:sp>
      <p:sp>
        <p:nvSpPr>
          <p:cNvPr id="9" name="Round Diagonal Corner of Rectangle 8">
            <a:extLst>
              <a:ext uri="{FF2B5EF4-FFF2-40B4-BE49-F238E27FC236}">
                <a16:creationId xmlns:a16="http://schemas.microsoft.com/office/drawing/2014/main" id="{3DC93353-1489-BE07-3FC4-6FD53D0C7A51}"/>
              </a:ext>
            </a:extLst>
          </p:cNvPr>
          <p:cNvSpPr/>
          <p:nvPr/>
        </p:nvSpPr>
        <p:spPr>
          <a:xfrm flipH="1">
            <a:off x="541476" y="6581028"/>
            <a:ext cx="9212392" cy="3000651"/>
          </a:xfrm>
          <a:prstGeom prst="round2DiagRect">
            <a:avLst/>
          </a:prstGeom>
          <a:solidFill>
            <a:schemeClr val="accent1"/>
          </a:solidFill>
          <a:ln w="82550">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R" dirty="0"/>
          </a:p>
        </p:txBody>
      </p:sp>
      <p:pic>
        <p:nvPicPr>
          <p:cNvPr id="11" name="Picture 10">
            <a:extLst>
              <a:ext uri="{FF2B5EF4-FFF2-40B4-BE49-F238E27FC236}">
                <a16:creationId xmlns:a16="http://schemas.microsoft.com/office/drawing/2014/main" id="{ACA18646-8CC9-1652-C1C3-4E266570A317}"/>
              </a:ext>
            </a:extLst>
          </p:cNvPr>
          <p:cNvPicPr>
            <a:picLocks noChangeAspect="1"/>
          </p:cNvPicPr>
          <p:nvPr/>
        </p:nvPicPr>
        <p:blipFill>
          <a:blip r:embed="rId2"/>
          <a:stretch>
            <a:fillRect/>
          </a:stretch>
        </p:blipFill>
        <p:spPr>
          <a:xfrm>
            <a:off x="277047" y="5892695"/>
            <a:ext cx="1380607" cy="1383918"/>
          </a:xfrm>
          <a:prstGeom prst="rect">
            <a:avLst/>
          </a:prstGeom>
        </p:spPr>
      </p:pic>
      <p:sp>
        <p:nvSpPr>
          <p:cNvPr id="32" name="Round Diagonal Corner of Rectangle 31">
            <a:extLst>
              <a:ext uri="{FF2B5EF4-FFF2-40B4-BE49-F238E27FC236}">
                <a16:creationId xmlns:a16="http://schemas.microsoft.com/office/drawing/2014/main" id="{5FE5473D-3B54-2AA6-3850-236AECE6E160}"/>
              </a:ext>
            </a:extLst>
          </p:cNvPr>
          <p:cNvSpPr/>
          <p:nvPr/>
        </p:nvSpPr>
        <p:spPr>
          <a:xfrm>
            <a:off x="10228874" y="3883747"/>
            <a:ext cx="9044132" cy="2057604"/>
          </a:xfrm>
          <a:prstGeom prst="round2DiagRect">
            <a:avLst/>
          </a:prstGeom>
          <a:solidFill>
            <a:srgbClr val="FFFEFB"/>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R" dirty="0"/>
          </a:p>
        </p:txBody>
      </p:sp>
      <p:sp>
        <p:nvSpPr>
          <p:cNvPr id="33" name="TextBox 32">
            <a:extLst>
              <a:ext uri="{FF2B5EF4-FFF2-40B4-BE49-F238E27FC236}">
                <a16:creationId xmlns:a16="http://schemas.microsoft.com/office/drawing/2014/main" id="{FEFEB86C-62D9-64A1-25ED-9753D1A8695F}"/>
              </a:ext>
            </a:extLst>
          </p:cNvPr>
          <p:cNvSpPr txBox="1"/>
          <p:nvPr/>
        </p:nvSpPr>
        <p:spPr>
          <a:xfrm>
            <a:off x="11575074" y="3915838"/>
            <a:ext cx="7233625" cy="707886"/>
          </a:xfrm>
          <a:prstGeom prst="rect">
            <a:avLst/>
          </a:prstGeom>
          <a:noFill/>
        </p:spPr>
        <p:txBody>
          <a:bodyPr wrap="square" rtlCol="0">
            <a:spAutoFit/>
          </a:bodyPr>
          <a:lstStyle/>
          <a:p>
            <a:pPr>
              <a:spcAft>
                <a:spcPts val="600"/>
              </a:spcAft>
            </a:pPr>
            <a:r>
              <a:rPr lang="sv-SE" sz="4000" dirty="0">
                <a:solidFill>
                  <a:schemeClr val="accent2"/>
                </a:solidFill>
                <a:latin typeface="Arial" panose="020B0604020202020204" pitchFamily="34" charset="0"/>
                <a:ea typeface="Calibri" panose="020F0502020204030204" pitchFamily="34" charset="0"/>
                <a:cs typeface="Arial" panose="020B0604020202020204" pitchFamily="34" charset="0"/>
                <a:hlinkClick r:id="rId3"/>
              </a:rPr>
              <a:t>Bakgrund för </a:t>
            </a:r>
            <a:r>
              <a:rPr lang="sv-SE" sz="4000" dirty="0" err="1">
                <a:solidFill>
                  <a:schemeClr val="accent2"/>
                </a:solidFill>
                <a:latin typeface="Arial" panose="020B0604020202020204" pitchFamily="34" charset="0"/>
                <a:ea typeface="Calibri" panose="020F0502020204030204" pitchFamily="34" charset="0"/>
                <a:cs typeface="Arial" panose="020B0604020202020204" pitchFamily="34" charset="0"/>
                <a:hlinkClick r:id="rId3"/>
              </a:rPr>
              <a:t>onlinemöten</a:t>
            </a:r>
            <a:endParaRPr lang="sv-SE" sz="4000" dirty="0">
              <a:solidFill>
                <a:schemeClr val="accent2"/>
              </a:solidFill>
              <a:latin typeface="Arial" panose="020B0604020202020204" pitchFamily="34" charset="0"/>
              <a:ea typeface="Calibri" panose="020F0502020204030204" pitchFamily="34" charset="0"/>
              <a:cs typeface="Arial" panose="020B0604020202020204" pitchFamily="34" charset="0"/>
              <a:hlinkClick r:id="rId4"/>
            </a:endParaRPr>
          </a:p>
        </p:txBody>
      </p:sp>
      <p:sp>
        <p:nvSpPr>
          <p:cNvPr id="34" name="TextBox 33">
            <a:extLst>
              <a:ext uri="{FF2B5EF4-FFF2-40B4-BE49-F238E27FC236}">
                <a16:creationId xmlns:a16="http://schemas.microsoft.com/office/drawing/2014/main" id="{FFE7B1BE-ECE0-6E9A-292C-658726B8E46D}"/>
              </a:ext>
            </a:extLst>
          </p:cNvPr>
          <p:cNvSpPr txBox="1"/>
          <p:nvPr/>
        </p:nvSpPr>
        <p:spPr>
          <a:xfrm>
            <a:off x="11591897" y="4623724"/>
            <a:ext cx="7233625" cy="1015663"/>
          </a:xfrm>
          <a:prstGeom prst="rect">
            <a:avLst/>
          </a:prstGeom>
          <a:noFill/>
        </p:spPr>
        <p:txBody>
          <a:bodyPr wrap="square" rtlCol="0">
            <a:spAutoFit/>
          </a:bodyPr>
          <a:lstStyle/>
          <a:p>
            <a:pPr>
              <a:spcAft>
                <a:spcPts val="600"/>
              </a:spcAft>
            </a:pPr>
            <a:r>
              <a:rPr lang="sv-SE" sz="1960">
                <a:effectLst/>
                <a:latin typeface="Arial" panose="020B0604020202020204" pitchFamily="34" charset="0"/>
                <a:ea typeface="Times New Roman" panose="02020603050405020304" pitchFamily="18" charset="0"/>
                <a:cs typeface="Arial" panose="020B0604020202020204" pitchFamily="34" charset="0"/>
              </a:rPr>
              <a:t>Under webbinarier och virtuella möten kan du uppmuntra till diskussion om nätverket genom att använda vår specialanpassade mötesbakgrund.</a:t>
            </a:r>
          </a:p>
        </p:txBody>
      </p:sp>
      <p:sp>
        <p:nvSpPr>
          <p:cNvPr id="30" name="TextBox 29">
            <a:extLst>
              <a:ext uri="{FF2B5EF4-FFF2-40B4-BE49-F238E27FC236}">
                <a16:creationId xmlns:a16="http://schemas.microsoft.com/office/drawing/2014/main" id="{D163881D-BBDA-2022-AB17-3780FD21FC17}"/>
              </a:ext>
            </a:extLst>
          </p:cNvPr>
          <p:cNvSpPr txBox="1"/>
          <p:nvPr/>
        </p:nvSpPr>
        <p:spPr>
          <a:xfrm>
            <a:off x="11575074" y="1463675"/>
            <a:ext cx="7233625" cy="707886"/>
          </a:xfrm>
          <a:prstGeom prst="rect">
            <a:avLst/>
          </a:prstGeom>
          <a:noFill/>
        </p:spPr>
        <p:txBody>
          <a:bodyPr wrap="square" rtlCol="0">
            <a:spAutoFit/>
          </a:bodyPr>
          <a:lstStyle/>
          <a:p>
            <a:pPr>
              <a:spcAft>
                <a:spcPts val="600"/>
              </a:spcAft>
            </a:pPr>
            <a:r>
              <a:rPr lang="sv-SE" sz="4000" dirty="0">
                <a:solidFill>
                  <a:srgbClr val="934B4F"/>
                </a:solidFill>
                <a:effectLst/>
                <a:latin typeface="Arial" panose="020B0604020202020204" pitchFamily="34" charset="0"/>
                <a:ea typeface="Calibri" panose="020F050202020403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Sajtbanner</a:t>
            </a:r>
            <a:endParaRPr lang="sv-SE" sz="4000" dirty="0">
              <a:solidFill>
                <a:srgbClr val="934B4F"/>
              </a:solidFill>
              <a:effectLst/>
              <a:latin typeface="Arial" panose="020B0604020202020204" pitchFamily="34" charset="0"/>
              <a:ea typeface="Calibri" panose="020F0502020204030204" pitchFamily="34" charset="0"/>
              <a:cs typeface="Arial" panose="020B0604020202020204" pitchFamily="34" charset="0"/>
              <a:hlinkClick r:id="rId6">
                <a:extLst>
                  <a:ext uri="{A12FA001-AC4F-418D-AE19-62706E023703}">
                    <ahyp:hlinkClr xmlns:ahyp="http://schemas.microsoft.com/office/drawing/2018/hyperlinkcolor" val="tx"/>
                  </a:ext>
                </a:extLst>
              </a:hlinkClick>
            </a:endParaRPr>
          </a:p>
        </p:txBody>
      </p:sp>
      <p:sp>
        <p:nvSpPr>
          <p:cNvPr id="31" name="TextBox 30">
            <a:extLst>
              <a:ext uri="{FF2B5EF4-FFF2-40B4-BE49-F238E27FC236}">
                <a16:creationId xmlns:a16="http://schemas.microsoft.com/office/drawing/2014/main" id="{7F3FCF9A-237E-FF5A-92BF-A18ADA9B40D0}"/>
              </a:ext>
            </a:extLst>
          </p:cNvPr>
          <p:cNvSpPr txBox="1"/>
          <p:nvPr/>
        </p:nvSpPr>
        <p:spPr>
          <a:xfrm>
            <a:off x="11591897" y="2171561"/>
            <a:ext cx="7233625" cy="707886"/>
          </a:xfrm>
          <a:prstGeom prst="rect">
            <a:avLst/>
          </a:prstGeom>
          <a:noFill/>
        </p:spPr>
        <p:txBody>
          <a:bodyPr wrap="square" rtlCol="0">
            <a:spAutoFit/>
          </a:bodyPr>
          <a:lstStyle/>
          <a:p>
            <a:pPr>
              <a:spcAft>
                <a:spcPts val="600"/>
              </a:spcAft>
            </a:pPr>
            <a:r>
              <a:rPr lang="sv-SE" sz="1960">
                <a:effectLst/>
                <a:latin typeface="Arial" panose="020B0604020202020204" pitchFamily="34" charset="0"/>
                <a:ea typeface="Times New Roman" panose="02020603050405020304" pitchFamily="18" charset="0"/>
                <a:cs typeface="Arial" panose="020B0604020202020204" pitchFamily="34" charset="0"/>
              </a:rPr>
              <a:t>Öka nätverkets synlighet och stöd dess uppdrag genom att lägga till vår banner på er webbplats. </a:t>
            </a:r>
          </a:p>
        </p:txBody>
      </p:sp>
      <p:sp>
        <p:nvSpPr>
          <p:cNvPr id="26" name="Round Diagonal Corner of Rectangle 25">
            <a:extLst>
              <a:ext uri="{FF2B5EF4-FFF2-40B4-BE49-F238E27FC236}">
                <a16:creationId xmlns:a16="http://schemas.microsoft.com/office/drawing/2014/main" id="{6AE6418C-294C-6EB7-6A06-BA581DC56AD6}"/>
              </a:ext>
            </a:extLst>
          </p:cNvPr>
          <p:cNvSpPr/>
          <p:nvPr/>
        </p:nvSpPr>
        <p:spPr>
          <a:xfrm>
            <a:off x="709736" y="3883748"/>
            <a:ext cx="9044132" cy="2057604"/>
          </a:xfrm>
          <a:prstGeom prst="round2DiagRect">
            <a:avLst/>
          </a:prstGeom>
          <a:solidFill>
            <a:srgbClr val="FFFEFB"/>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GR" dirty="0"/>
          </a:p>
        </p:txBody>
      </p:sp>
      <p:sp>
        <p:nvSpPr>
          <p:cNvPr id="27" name="TextBox 26">
            <a:extLst>
              <a:ext uri="{FF2B5EF4-FFF2-40B4-BE49-F238E27FC236}">
                <a16:creationId xmlns:a16="http://schemas.microsoft.com/office/drawing/2014/main" id="{AA0349BC-E389-8B2D-6E81-04C15E2536A8}"/>
              </a:ext>
            </a:extLst>
          </p:cNvPr>
          <p:cNvSpPr txBox="1"/>
          <p:nvPr/>
        </p:nvSpPr>
        <p:spPr>
          <a:xfrm>
            <a:off x="2006407" y="4026334"/>
            <a:ext cx="7233625" cy="707886"/>
          </a:xfrm>
          <a:prstGeom prst="rect">
            <a:avLst/>
          </a:prstGeom>
          <a:noFill/>
        </p:spPr>
        <p:txBody>
          <a:bodyPr wrap="square" rtlCol="0">
            <a:spAutoFit/>
          </a:bodyPr>
          <a:lstStyle/>
          <a:p>
            <a:pPr>
              <a:spcAft>
                <a:spcPts val="600"/>
              </a:spcAft>
            </a:pPr>
            <a:r>
              <a:rPr lang="sv-SE" sz="4000" dirty="0">
                <a:solidFill>
                  <a:srgbClr val="FFCF00"/>
                </a:solidFill>
                <a:latin typeface="Arial" panose="020B0604020202020204" pitchFamily="34" charset="0"/>
                <a:ea typeface="Calibri" panose="020F050202020403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Mejlbanner</a:t>
            </a:r>
            <a:endParaRPr lang="sv-SE" sz="4000" dirty="0">
              <a:solidFill>
                <a:srgbClr val="FFCF00"/>
              </a:solidFill>
              <a:latin typeface="Arial" panose="020B0604020202020204" pitchFamily="34" charset="0"/>
              <a:ea typeface="Calibri" panose="020F0502020204030204" pitchFamily="34" charset="0"/>
              <a:cs typeface="Arial" panose="020B0604020202020204" pitchFamily="34" charset="0"/>
              <a:hlinkClick r:id="rId8">
                <a:extLst>
                  <a:ext uri="{A12FA001-AC4F-418D-AE19-62706E023703}">
                    <ahyp:hlinkClr xmlns:ahyp="http://schemas.microsoft.com/office/drawing/2018/hyperlinkcolor" val="tx"/>
                  </a:ext>
                </a:extLst>
              </a:hlinkClick>
            </a:endParaRPr>
          </a:p>
        </p:txBody>
      </p:sp>
      <p:sp>
        <p:nvSpPr>
          <p:cNvPr id="28" name="TextBox 27">
            <a:extLst>
              <a:ext uri="{FF2B5EF4-FFF2-40B4-BE49-F238E27FC236}">
                <a16:creationId xmlns:a16="http://schemas.microsoft.com/office/drawing/2014/main" id="{AC7C7818-5E10-22CF-CCA8-A59F8DB9013F}"/>
              </a:ext>
            </a:extLst>
          </p:cNvPr>
          <p:cNvSpPr txBox="1"/>
          <p:nvPr/>
        </p:nvSpPr>
        <p:spPr>
          <a:xfrm>
            <a:off x="1990345" y="4691475"/>
            <a:ext cx="7233625" cy="992579"/>
          </a:xfrm>
          <a:prstGeom prst="rect">
            <a:avLst/>
          </a:prstGeom>
          <a:noFill/>
        </p:spPr>
        <p:txBody>
          <a:bodyPr wrap="square" lIns="91440" tIns="45720" rIns="91440" bIns="45720" rtlCol="0" anchor="t">
            <a:spAutoFit/>
          </a:bodyPr>
          <a:lstStyle/>
          <a:p>
            <a:pPr>
              <a:spcAft>
                <a:spcPts val="600"/>
              </a:spcAft>
            </a:pPr>
            <a:r>
              <a:rPr lang="sv-SE" sz="1950">
                <a:latin typeface="Arial"/>
                <a:cs typeface="Arial"/>
              </a:rPr>
              <a:t>Infoga bannern i mejlsignaturer eller nyhetsbrev för att påminna jobbkontakter om nätverket.</a:t>
            </a:r>
          </a:p>
        </p:txBody>
      </p:sp>
      <p:sp>
        <p:nvSpPr>
          <p:cNvPr id="24" name="TextBox 23">
            <a:extLst>
              <a:ext uri="{FF2B5EF4-FFF2-40B4-BE49-F238E27FC236}">
                <a16:creationId xmlns:a16="http://schemas.microsoft.com/office/drawing/2014/main" id="{E19A1BA8-F5B9-81C0-1F79-5D2D04529B48}"/>
              </a:ext>
            </a:extLst>
          </p:cNvPr>
          <p:cNvSpPr txBox="1"/>
          <p:nvPr/>
        </p:nvSpPr>
        <p:spPr>
          <a:xfrm>
            <a:off x="2055936" y="1485403"/>
            <a:ext cx="7233625" cy="707886"/>
          </a:xfrm>
          <a:prstGeom prst="rect">
            <a:avLst/>
          </a:prstGeom>
          <a:noFill/>
        </p:spPr>
        <p:txBody>
          <a:bodyPr wrap="square" rtlCol="0">
            <a:spAutoFit/>
          </a:bodyPr>
          <a:lstStyle/>
          <a:p>
            <a:pPr>
              <a:spcAft>
                <a:spcPts val="600"/>
              </a:spcAft>
            </a:pPr>
            <a:r>
              <a:rPr lang="sv-SE" sz="4000" dirty="0">
                <a:solidFill>
                  <a:srgbClr val="FF5A63"/>
                </a:solidFill>
                <a:latin typeface="Arial" panose="020B0604020202020204" pitchFamily="34" charset="0"/>
                <a:ea typeface="Calibri" panose="020F050202020403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Inlägg på sociala medier</a:t>
            </a:r>
            <a:endParaRPr lang="sv-SE" sz="4000" dirty="0">
              <a:solidFill>
                <a:srgbClr val="FF5A63"/>
              </a:solidFill>
              <a:latin typeface="Arial" panose="020B0604020202020204" pitchFamily="34" charset="0"/>
              <a:ea typeface="Calibri" panose="020F0502020204030204" pitchFamily="34" charset="0"/>
              <a:cs typeface="Arial" panose="020B0604020202020204" pitchFamily="34" charset="0"/>
              <a:hlinkClick r:id="rId10">
                <a:extLst>
                  <a:ext uri="{A12FA001-AC4F-418D-AE19-62706E023703}">
                    <ahyp:hlinkClr xmlns:ahyp="http://schemas.microsoft.com/office/drawing/2018/hyperlinkcolor" val="tx"/>
                  </a:ext>
                </a:extLst>
              </a:hlinkClick>
            </a:endParaRPr>
          </a:p>
        </p:txBody>
      </p:sp>
      <p:pic>
        <p:nvPicPr>
          <p:cNvPr id="12" name="Picture 11">
            <a:extLst>
              <a:ext uri="{FF2B5EF4-FFF2-40B4-BE49-F238E27FC236}">
                <a16:creationId xmlns:a16="http://schemas.microsoft.com/office/drawing/2014/main" id="{C35BB56E-6FCC-C0AD-8BA0-C31046B18CDA}"/>
              </a:ext>
            </a:extLst>
          </p:cNvPr>
          <p:cNvPicPr>
            <a:picLocks noChangeAspect="1"/>
          </p:cNvPicPr>
          <p:nvPr/>
        </p:nvPicPr>
        <p:blipFill>
          <a:blip r:embed="rId11"/>
          <a:stretch>
            <a:fillRect/>
          </a:stretch>
        </p:blipFill>
        <p:spPr>
          <a:xfrm>
            <a:off x="541477" y="1708320"/>
            <a:ext cx="1346200" cy="1346200"/>
          </a:xfrm>
          <a:prstGeom prst="rect">
            <a:avLst/>
          </a:prstGeom>
        </p:spPr>
      </p:pic>
      <p:pic>
        <p:nvPicPr>
          <p:cNvPr id="13" name="Picture 12">
            <a:extLst>
              <a:ext uri="{FF2B5EF4-FFF2-40B4-BE49-F238E27FC236}">
                <a16:creationId xmlns:a16="http://schemas.microsoft.com/office/drawing/2014/main" id="{9971711D-575F-66D8-5C7F-EB3D4BC937D0}"/>
              </a:ext>
            </a:extLst>
          </p:cNvPr>
          <p:cNvPicPr>
            <a:picLocks noChangeAspect="1"/>
          </p:cNvPicPr>
          <p:nvPr/>
        </p:nvPicPr>
        <p:blipFill>
          <a:blip r:embed="rId12"/>
          <a:stretch>
            <a:fillRect/>
          </a:stretch>
        </p:blipFill>
        <p:spPr>
          <a:xfrm>
            <a:off x="10057912" y="1708320"/>
            <a:ext cx="1346200" cy="1346200"/>
          </a:xfrm>
          <a:prstGeom prst="rect">
            <a:avLst/>
          </a:prstGeom>
        </p:spPr>
      </p:pic>
      <p:pic>
        <p:nvPicPr>
          <p:cNvPr id="14" name="Picture 13">
            <a:extLst>
              <a:ext uri="{FF2B5EF4-FFF2-40B4-BE49-F238E27FC236}">
                <a16:creationId xmlns:a16="http://schemas.microsoft.com/office/drawing/2014/main" id="{06C9D5AA-6AC6-BAC4-EEF8-8C39EB4F1BB6}"/>
              </a:ext>
            </a:extLst>
          </p:cNvPr>
          <p:cNvPicPr>
            <a:picLocks noChangeAspect="1"/>
          </p:cNvPicPr>
          <p:nvPr/>
        </p:nvPicPr>
        <p:blipFill>
          <a:blip r:embed="rId13"/>
          <a:stretch>
            <a:fillRect/>
          </a:stretch>
        </p:blipFill>
        <p:spPr>
          <a:xfrm>
            <a:off x="10057912" y="4248320"/>
            <a:ext cx="1346200" cy="1346200"/>
          </a:xfrm>
          <a:prstGeom prst="rect">
            <a:avLst/>
          </a:prstGeom>
        </p:spPr>
      </p:pic>
      <p:pic>
        <p:nvPicPr>
          <p:cNvPr id="16" name="Picture 15">
            <a:extLst>
              <a:ext uri="{FF2B5EF4-FFF2-40B4-BE49-F238E27FC236}">
                <a16:creationId xmlns:a16="http://schemas.microsoft.com/office/drawing/2014/main" id="{407E88AA-C0FA-4A39-658F-3CC7CFFD3465}"/>
              </a:ext>
            </a:extLst>
          </p:cNvPr>
          <p:cNvPicPr>
            <a:picLocks noChangeAspect="1"/>
          </p:cNvPicPr>
          <p:nvPr/>
        </p:nvPicPr>
        <p:blipFill>
          <a:blip r:embed="rId14"/>
          <a:stretch>
            <a:fillRect/>
          </a:stretch>
        </p:blipFill>
        <p:spPr>
          <a:xfrm>
            <a:off x="526562" y="4248320"/>
            <a:ext cx="1346200" cy="1346200"/>
          </a:xfrm>
          <a:prstGeom prst="rect">
            <a:avLst/>
          </a:prstGeom>
        </p:spPr>
      </p:pic>
      <p:sp>
        <p:nvSpPr>
          <p:cNvPr id="25" name="TextBox 24">
            <a:extLst>
              <a:ext uri="{FF2B5EF4-FFF2-40B4-BE49-F238E27FC236}">
                <a16:creationId xmlns:a16="http://schemas.microsoft.com/office/drawing/2014/main" id="{F23B4CBE-5D2C-B9ED-E2A8-7C9F1B339A8C}"/>
              </a:ext>
            </a:extLst>
          </p:cNvPr>
          <p:cNvSpPr txBox="1"/>
          <p:nvPr/>
        </p:nvSpPr>
        <p:spPr>
          <a:xfrm>
            <a:off x="2072759" y="2193289"/>
            <a:ext cx="7520846" cy="997196"/>
          </a:xfrm>
          <a:prstGeom prst="rect">
            <a:avLst/>
          </a:prstGeom>
          <a:noFill/>
        </p:spPr>
        <p:txBody>
          <a:bodyPr wrap="square" rtlCol="0">
            <a:spAutoFit/>
          </a:bodyPr>
          <a:lstStyle/>
          <a:p>
            <a:pPr>
              <a:spcAft>
                <a:spcPts val="600"/>
              </a:spcAft>
            </a:pPr>
            <a:r>
              <a:rPr lang="sv-SE" sz="1960">
                <a:effectLst/>
                <a:latin typeface="Arial" panose="020B0604020202020204" pitchFamily="34" charset="0"/>
                <a:ea typeface="Times New Roman" panose="02020603050405020304" pitchFamily="18" charset="0"/>
                <a:cs typeface="Arial" panose="020B0604020202020204" pitchFamily="34" charset="0"/>
              </a:rPr>
              <a:t>Spara tid och arbete genom att använda våra förslag till inlägg om nätverket, som är utformade för att dra till sig uppmärksamhet och kan delas på ett enkelt sätt.</a:t>
            </a:r>
          </a:p>
        </p:txBody>
      </p:sp>
      <p:sp>
        <p:nvSpPr>
          <p:cNvPr id="35" name="CuadroTexto 8">
            <a:extLst>
              <a:ext uri="{FF2B5EF4-FFF2-40B4-BE49-F238E27FC236}">
                <a16:creationId xmlns:a16="http://schemas.microsoft.com/office/drawing/2014/main" id="{B7191FD6-6379-8EB4-2B01-68F847C17AEE}"/>
              </a:ext>
            </a:extLst>
          </p:cNvPr>
          <p:cNvSpPr txBox="1"/>
          <p:nvPr/>
        </p:nvSpPr>
        <p:spPr>
          <a:xfrm>
            <a:off x="450850" y="473076"/>
            <a:ext cx="8382000" cy="400110"/>
          </a:xfrm>
          <a:prstGeom prst="rect">
            <a:avLst/>
          </a:prstGeom>
          <a:noFill/>
        </p:spPr>
        <p:txBody>
          <a:bodyPr wrap="square" rtlCol="0">
            <a:spAutoFit/>
          </a:bodyPr>
          <a:lstStyle/>
          <a:p>
            <a:pPr algn="l"/>
            <a:r>
              <a:rPr lang="sv-SE" sz="2000">
                <a:solidFill>
                  <a:schemeClr val="accent2">
                    <a:alpha val="50000"/>
                  </a:schemeClr>
                </a:solidFill>
                <a:latin typeface="Arial" panose="020B0604020202020204" pitchFamily="34" charset="0"/>
                <a:cs typeface="Arial" panose="020B0604020202020204" pitchFamily="34" charset="0"/>
              </a:rPr>
              <a:t>Motorn i EU:s digitala omställning</a:t>
            </a:r>
          </a:p>
        </p:txBody>
      </p:sp>
      <p:sp>
        <p:nvSpPr>
          <p:cNvPr id="36" name="CuadroTexto 7">
            <a:extLst>
              <a:ext uri="{FF2B5EF4-FFF2-40B4-BE49-F238E27FC236}">
                <a16:creationId xmlns:a16="http://schemas.microsoft.com/office/drawing/2014/main" id="{3A2B2718-330B-E3F1-B4DB-95646CDC13C7}"/>
              </a:ext>
            </a:extLst>
          </p:cNvPr>
          <p:cNvSpPr txBox="1"/>
          <p:nvPr/>
        </p:nvSpPr>
        <p:spPr>
          <a:xfrm>
            <a:off x="11271250" y="473076"/>
            <a:ext cx="8382000" cy="400110"/>
          </a:xfrm>
          <a:prstGeom prst="rect">
            <a:avLst/>
          </a:prstGeom>
          <a:noFill/>
        </p:spPr>
        <p:txBody>
          <a:bodyPr wrap="square" rtlCol="0">
            <a:spAutoFit/>
          </a:bodyPr>
          <a:lstStyle/>
          <a:p>
            <a:pPr algn="r"/>
            <a:r>
              <a:rPr lang="sv-SE" sz="2000">
                <a:solidFill>
                  <a:schemeClr val="accent2">
                    <a:alpha val="50000"/>
                  </a:schemeClr>
                </a:solidFill>
                <a:latin typeface="Arial" panose="020B0604020202020204" pitchFamily="34" charset="0"/>
                <a:cs typeface="Arial" panose="020B0604020202020204" pitchFamily="34" charset="0"/>
              </a:rPr>
              <a:t>#EDIH_Network</a:t>
            </a:r>
          </a:p>
        </p:txBody>
      </p:sp>
      <p:sp>
        <p:nvSpPr>
          <p:cNvPr id="37" name="CuadroTexto 8">
            <a:extLst>
              <a:ext uri="{FF2B5EF4-FFF2-40B4-BE49-F238E27FC236}">
                <a16:creationId xmlns:a16="http://schemas.microsoft.com/office/drawing/2014/main" id="{B5423546-B999-1003-DA80-E293A53E629C}"/>
              </a:ext>
            </a:extLst>
          </p:cNvPr>
          <p:cNvSpPr txBox="1"/>
          <p:nvPr/>
        </p:nvSpPr>
        <p:spPr>
          <a:xfrm>
            <a:off x="5861049" y="10405388"/>
            <a:ext cx="8382000" cy="400110"/>
          </a:xfrm>
          <a:prstGeom prst="rect">
            <a:avLst/>
          </a:prstGeom>
          <a:noFill/>
        </p:spPr>
        <p:txBody>
          <a:bodyPr wrap="square" rtlCol="0">
            <a:spAutoFit/>
          </a:bodyPr>
          <a:lstStyle/>
          <a:p>
            <a:pPr algn="ctr"/>
            <a:r>
              <a:rPr lang="sv-SE" sz="2000">
                <a:solidFill>
                  <a:srgbClr val="FF5A63"/>
                </a:solidFill>
                <a:latin typeface="Arial" panose="020B0604020202020204" pitchFamily="34" charset="0"/>
                <a:cs typeface="Arial" panose="020B0604020202020204" pitchFamily="34" charset="0"/>
                <a:hlinkClick r:id="rId15">
                  <a:extLst>
                    <a:ext uri="{A12FA001-AC4F-418D-AE19-62706E023703}">
                      <ahyp:hlinkClr xmlns:ahyp="http://schemas.microsoft.com/office/drawing/2018/hyperlinkcolor" val="tx"/>
                    </a:ext>
                  </a:extLst>
                </a:hlinkClick>
              </a:rPr>
              <a:t>https://european-digital-innovation-hubs.ec.europa.eu/home</a:t>
            </a:r>
          </a:p>
        </p:txBody>
      </p:sp>
      <p:sp>
        <p:nvSpPr>
          <p:cNvPr id="17" name="TextBox 16">
            <a:extLst>
              <a:ext uri="{FF2B5EF4-FFF2-40B4-BE49-F238E27FC236}">
                <a16:creationId xmlns:a16="http://schemas.microsoft.com/office/drawing/2014/main" id="{9F3C7FDF-B385-E793-D4A3-B4A4EC5D96B0}"/>
              </a:ext>
            </a:extLst>
          </p:cNvPr>
          <p:cNvSpPr txBox="1"/>
          <p:nvPr/>
        </p:nvSpPr>
        <p:spPr>
          <a:xfrm>
            <a:off x="1216694" y="6948128"/>
            <a:ext cx="8290936" cy="2246769"/>
          </a:xfrm>
          <a:prstGeom prst="rect">
            <a:avLst/>
          </a:prstGeom>
          <a:noFill/>
        </p:spPr>
        <p:txBody>
          <a:bodyPr wrap="square">
            <a:spAutoFit/>
          </a:bodyPr>
          <a:lstStyle/>
          <a:p>
            <a:pPr>
              <a:spcAft>
                <a:spcPts val="800"/>
              </a:spcAft>
            </a:pPr>
            <a:r>
              <a:rPr lang="sv-SE" sz="2800">
                <a:solidFill>
                  <a:schemeClr val="bg2"/>
                </a:solidFill>
                <a:effectLst/>
                <a:latin typeface="Arial" panose="020B0604020202020204" pitchFamily="34" charset="0"/>
                <a:ea typeface="Times New Roman" panose="02020603050405020304" pitchFamily="18" charset="0"/>
                <a:cs typeface="Arial" panose="020B0604020202020204" pitchFamily="34" charset="0"/>
              </a:rPr>
              <a:t>Med hjälp av det här materialet kan du vara med och påverka genom att sprida nätverkets budskap. När du sprider informationen hjälper du till att påskynda den digitala omställningen, innovationen och tillväxten i hela EU. </a:t>
            </a:r>
          </a:p>
        </p:txBody>
      </p:sp>
      <p:sp>
        <p:nvSpPr>
          <p:cNvPr id="85" name="Round Same-side Corner of Rectangle 84">
            <a:extLst>
              <a:ext uri="{FF2B5EF4-FFF2-40B4-BE49-F238E27FC236}">
                <a16:creationId xmlns:a16="http://schemas.microsoft.com/office/drawing/2014/main" id="{ADD83E7D-3083-15E6-AD41-288E9F39A85F}"/>
              </a:ext>
            </a:extLst>
          </p:cNvPr>
          <p:cNvSpPr/>
          <p:nvPr/>
        </p:nvSpPr>
        <p:spPr>
          <a:xfrm rot="16200000">
            <a:off x="14016860" y="4330773"/>
            <a:ext cx="1032637" cy="7979260"/>
          </a:xfrm>
          <a:prstGeom prst="round2SameRect">
            <a:avLst/>
          </a:prstGeom>
          <a:solidFill>
            <a:srgbClr val="F8F5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R"/>
          </a:p>
        </p:txBody>
      </p:sp>
      <p:pic>
        <p:nvPicPr>
          <p:cNvPr id="79" name="Picture 78">
            <a:extLst>
              <a:ext uri="{FF2B5EF4-FFF2-40B4-BE49-F238E27FC236}">
                <a16:creationId xmlns:a16="http://schemas.microsoft.com/office/drawing/2014/main" id="{BE6760BC-37B6-395F-7528-F203FE4C62A5}"/>
              </a:ext>
            </a:extLst>
          </p:cNvPr>
          <p:cNvPicPr>
            <a:picLocks noChangeAspect="1"/>
          </p:cNvPicPr>
          <p:nvPr/>
        </p:nvPicPr>
        <p:blipFill>
          <a:blip r:embed="rId16"/>
          <a:stretch>
            <a:fillRect/>
          </a:stretch>
        </p:blipFill>
        <p:spPr>
          <a:xfrm>
            <a:off x="13460761" y="8985389"/>
            <a:ext cx="2580358" cy="707886"/>
          </a:xfrm>
          <a:prstGeom prst="rect">
            <a:avLst/>
          </a:prstGeom>
        </p:spPr>
      </p:pic>
      <p:sp>
        <p:nvSpPr>
          <p:cNvPr id="90" name="TextBox 89">
            <a:extLst>
              <a:ext uri="{FF2B5EF4-FFF2-40B4-BE49-F238E27FC236}">
                <a16:creationId xmlns:a16="http://schemas.microsoft.com/office/drawing/2014/main" id="{013CC013-3DED-E918-00D9-486713B2C0D7}"/>
              </a:ext>
            </a:extLst>
          </p:cNvPr>
          <p:cNvSpPr txBox="1"/>
          <p:nvPr/>
        </p:nvSpPr>
        <p:spPr>
          <a:xfrm>
            <a:off x="11637987" y="7942023"/>
            <a:ext cx="6884822" cy="769441"/>
          </a:xfrm>
          <a:prstGeom prst="rect">
            <a:avLst/>
          </a:prstGeom>
          <a:noFill/>
        </p:spPr>
        <p:txBody>
          <a:bodyPr wrap="square">
            <a:spAutoFit/>
          </a:bodyPr>
          <a:lstStyle/>
          <a:p>
            <a:r>
              <a:rPr lang="sv-SE" sz="2200">
                <a:latin typeface="Arial" panose="020B0604020202020204" pitchFamily="34" charset="0"/>
                <a:cs typeface="Arial" panose="020B0604020202020204" pitchFamily="34" charset="0"/>
              </a:rPr>
              <a:t>Om du behöver hjälp eller har frågor om verktygslådan, kontakta oss på: </a:t>
            </a:r>
            <a:r>
              <a:rPr lang="sv-SE" sz="2200">
                <a:latin typeface="Arial" panose="020B0604020202020204" pitchFamily="34" charset="0"/>
                <a:cs typeface="Arial" panose="020B0604020202020204" pitchFamily="34" charset="0"/>
                <a:hlinkClick r:id="rId17"/>
              </a:rPr>
              <a:t>info@edihnetwork.eu</a:t>
            </a:r>
          </a:p>
        </p:txBody>
      </p:sp>
      <p:sp>
        <p:nvSpPr>
          <p:cNvPr id="91" name="Round Same-side Corner of Rectangle 90">
            <a:extLst>
              <a:ext uri="{FF2B5EF4-FFF2-40B4-BE49-F238E27FC236}">
                <a16:creationId xmlns:a16="http://schemas.microsoft.com/office/drawing/2014/main" id="{37E0362B-F276-CE50-F0A8-95B00A0E07D4}"/>
              </a:ext>
            </a:extLst>
          </p:cNvPr>
          <p:cNvSpPr/>
          <p:nvPr/>
        </p:nvSpPr>
        <p:spPr>
          <a:xfrm rot="16200000">
            <a:off x="14266741" y="3970863"/>
            <a:ext cx="647991" cy="6782777"/>
          </a:xfrm>
          <a:prstGeom prst="round2SameRect">
            <a:avLst>
              <a:gd name="adj1" fmla="val 50000"/>
              <a:gd name="adj2" fmla="val 46440"/>
            </a:avLst>
          </a:prstGeom>
          <a:solidFill>
            <a:srgbClr val="0068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R"/>
          </a:p>
        </p:txBody>
      </p:sp>
      <p:sp>
        <p:nvSpPr>
          <p:cNvPr id="81" name="TextBox 80">
            <a:extLst>
              <a:ext uri="{FF2B5EF4-FFF2-40B4-BE49-F238E27FC236}">
                <a16:creationId xmlns:a16="http://schemas.microsoft.com/office/drawing/2014/main" id="{423D2F4B-685F-70BE-1B03-D35CF4D66FFA}"/>
              </a:ext>
            </a:extLst>
          </p:cNvPr>
          <p:cNvSpPr txBox="1"/>
          <p:nvPr/>
        </p:nvSpPr>
        <p:spPr>
          <a:xfrm>
            <a:off x="11508095" y="6970940"/>
            <a:ext cx="6164498" cy="707886"/>
          </a:xfrm>
          <a:prstGeom prst="rect">
            <a:avLst/>
          </a:prstGeom>
          <a:noFill/>
          <a:effectLst/>
        </p:spPr>
        <p:txBody>
          <a:bodyPr wrap="square">
            <a:spAutoFit/>
          </a:bodyPr>
          <a:lstStyle/>
          <a:p>
            <a:r>
              <a:rPr lang="sv-SE" sz="4000">
                <a:solidFill>
                  <a:schemeClr val="bg2"/>
                </a:solidFill>
                <a:latin typeface="Arial" panose="020B0604020202020204" pitchFamily="34" charset="0"/>
                <a:cs typeface="Arial" panose="020B0604020202020204" pitchFamily="34" charset="0"/>
              </a:rPr>
              <a:t>Hör av dig!</a:t>
            </a:r>
          </a:p>
        </p:txBody>
      </p:sp>
      <p:pic>
        <p:nvPicPr>
          <p:cNvPr id="2" name="Picture 1">
            <a:extLst>
              <a:ext uri="{FF2B5EF4-FFF2-40B4-BE49-F238E27FC236}">
                <a16:creationId xmlns:a16="http://schemas.microsoft.com/office/drawing/2014/main" id="{8100B3EF-9279-CA4A-94C6-6DCE0A99B399}"/>
              </a:ext>
            </a:extLst>
          </p:cNvPr>
          <p:cNvPicPr>
            <a:picLocks noChangeAspect="1"/>
          </p:cNvPicPr>
          <p:nvPr/>
        </p:nvPicPr>
        <p:blipFill>
          <a:blip r:embed="rId18"/>
          <a:stretch>
            <a:fillRect/>
          </a:stretch>
        </p:blipFill>
        <p:spPr>
          <a:xfrm>
            <a:off x="663057" y="1872500"/>
            <a:ext cx="1048178" cy="1013239"/>
          </a:xfrm>
          <a:prstGeom prst="rect">
            <a:avLst/>
          </a:prstGeom>
        </p:spPr>
      </p:pic>
      <p:pic>
        <p:nvPicPr>
          <p:cNvPr id="3" name="Picture 2">
            <a:extLst>
              <a:ext uri="{FF2B5EF4-FFF2-40B4-BE49-F238E27FC236}">
                <a16:creationId xmlns:a16="http://schemas.microsoft.com/office/drawing/2014/main" id="{56B2AB1C-75B8-87E9-1A4C-D41431BF00EB}"/>
              </a:ext>
            </a:extLst>
          </p:cNvPr>
          <p:cNvPicPr>
            <a:picLocks noChangeAspect="1"/>
          </p:cNvPicPr>
          <p:nvPr/>
        </p:nvPicPr>
        <p:blipFill>
          <a:blip r:embed="rId19"/>
          <a:stretch>
            <a:fillRect/>
          </a:stretch>
        </p:blipFill>
        <p:spPr>
          <a:xfrm>
            <a:off x="747086" y="4385585"/>
            <a:ext cx="939215" cy="950352"/>
          </a:xfrm>
          <a:prstGeom prst="rect">
            <a:avLst/>
          </a:prstGeom>
        </p:spPr>
      </p:pic>
      <p:pic>
        <p:nvPicPr>
          <p:cNvPr id="5" name="Picture 4">
            <a:extLst>
              <a:ext uri="{FF2B5EF4-FFF2-40B4-BE49-F238E27FC236}">
                <a16:creationId xmlns:a16="http://schemas.microsoft.com/office/drawing/2014/main" id="{72D7C869-32E8-C9C7-2F09-6FE465D1382B}"/>
              </a:ext>
            </a:extLst>
          </p:cNvPr>
          <p:cNvPicPr>
            <a:picLocks noChangeAspect="1"/>
          </p:cNvPicPr>
          <p:nvPr/>
        </p:nvPicPr>
        <p:blipFill>
          <a:blip r:embed="rId20"/>
          <a:stretch>
            <a:fillRect/>
          </a:stretch>
        </p:blipFill>
        <p:spPr>
          <a:xfrm>
            <a:off x="10137538" y="1954002"/>
            <a:ext cx="1097826" cy="805073"/>
          </a:xfrm>
          <a:prstGeom prst="rect">
            <a:avLst/>
          </a:prstGeom>
        </p:spPr>
      </p:pic>
      <p:pic>
        <p:nvPicPr>
          <p:cNvPr id="6" name="Picture 5">
            <a:extLst>
              <a:ext uri="{FF2B5EF4-FFF2-40B4-BE49-F238E27FC236}">
                <a16:creationId xmlns:a16="http://schemas.microsoft.com/office/drawing/2014/main" id="{10297F9F-518B-A1F8-5D6E-BC21401682C8}"/>
              </a:ext>
            </a:extLst>
          </p:cNvPr>
          <p:cNvPicPr>
            <a:picLocks noChangeAspect="1"/>
          </p:cNvPicPr>
          <p:nvPr/>
        </p:nvPicPr>
        <p:blipFill>
          <a:blip r:embed="rId21"/>
          <a:stretch>
            <a:fillRect/>
          </a:stretch>
        </p:blipFill>
        <p:spPr>
          <a:xfrm>
            <a:off x="10208238" y="4413302"/>
            <a:ext cx="1027126" cy="1027126"/>
          </a:xfrm>
          <a:prstGeom prst="rect">
            <a:avLst/>
          </a:prstGeom>
        </p:spPr>
      </p:pic>
    </p:spTree>
    <p:extLst>
      <p:ext uri="{BB962C8B-B14F-4D97-AF65-F5344CB8AC3E}">
        <p14:creationId xmlns:p14="http://schemas.microsoft.com/office/powerpoint/2010/main" val="2804756480"/>
      </p:ext>
    </p:extLst>
  </p:cSld>
  <p:clrMapOvr>
    <a:masterClrMapping/>
  </p:clrMapOvr>
</p:sld>
</file>

<file path=ppt/theme/theme1.xml><?xml version="1.0" encoding="utf-8"?>
<a:theme xmlns:a="http://schemas.openxmlformats.org/drawingml/2006/main" name="Blue Background">
  <a:themeElements>
    <a:clrScheme name="EDIH">
      <a:dk1>
        <a:srgbClr val="000000"/>
      </a:dk1>
      <a:lt1>
        <a:srgbClr val="F6EFEB"/>
      </a:lt1>
      <a:dk2>
        <a:srgbClr val="000000"/>
      </a:dk2>
      <a:lt2>
        <a:srgbClr val="F7F6F1"/>
      </a:lt2>
      <a:accent1>
        <a:srgbClr val="FF5A63"/>
      </a:accent1>
      <a:accent2>
        <a:srgbClr val="0064FF"/>
      </a:accent2>
      <a:accent3>
        <a:srgbClr val="FFCF00"/>
      </a:accent3>
      <a:accent4>
        <a:srgbClr val="934B4F"/>
      </a:accent4>
      <a:accent5>
        <a:srgbClr val="8EA2AC"/>
      </a:accent5>
      <a:accent6>
        <a:srgbClr val="4E0E00"/>
      </a:accent6>
      <a:hlink>
        <a:srgbClr val="0064FF"/>
      </a:hlink>
      <a:folHlink>
        <a:srgbClr val="FFCF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mage backgroun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920D94BF79903409A44EFD8C6ED4DE5" ma:contentTypeVersion="16" ma:contentTypeDescription="Crée un document." ma:contentTypeScope="" ma:versionID="c6746d1e52f33582671a2e5db4917b3d">
  <xsd:schema xmlns:xsd="http://www.w3.org/2001/XMLSchema" xmlns:xs="http://www.w3.org/2001/XMLSchema" xmlns:p="http://schemas.microsoft.com/office/2006/metadata/properties" xmlns:ns2="fb6c068c-bc2d-4620-b517-6a4d82a7e161" xmlns:ns3="604b4288-15a6-4b36-801c-a9875e40b072" targetNamespace="http://schemas.microsoft.com/office/2006/metadata/properties" ma:root="true" ma:fieldsID="59e4dad0fc5ac14b823fb1eb8aecf34f" ns2:_="" ns3:_="">
    <xsd:import namespace="fb6c068c-bc2d-4620-b517-6a4d82a7e161"/>
    <xsd:import namespace="604b4288-15a6-4b36-801c-a9875e40b072"/>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Location" minOccurs="0"/>
                <xsd:element ref="ns2:MediaServiceGenerationTime" minOccurs="0"/>
                <xsd:element ref="ns2:MediaServiceEventHashCode" minOccurs="0"/>
                <xsd:element ref="ns2:MediaServiceOCR" minOccurs="0"/>
                <xsd:element ref="ns2:MediaLengthInSeconds"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6c068c-bc2d-4620-b517-6a4d82a7e16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Balises d’images" ma:readOnly="false" ma:fieldId="{5cf76f15-5ced-4ddc-b409-7134ff3c332f}" ma:taxonomyMulti="true" ma:sspId="22b2fad6-9d2c-441c-a321-3f5f1e9bd928"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Location" ma:index="14" nillable="true" ma:displayName="Location" ma:indexed="true"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04b4288-15a6-4b36-801c-a9875e40b072"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07641ba8-07ce-462e-98b3-ee815b0068f9}" ma:internalName="TaxCatchAll" ma:showField="CatchAllData" ma:web="604b4288-15a6-4b36-801c-a9875e40b072">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604b4288-15a6-4b36-801c-a9875e40b072" xsi:nil="true"/>
    <lcf76f155ced4ddcb4097134ff3c332f xmlns="fb6c068c-bc2d-4620-b517-6a4d82a7e16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E7D0E21-64DC-40E1-914C-7F3D2302E430}">
  <ds:schemaRefs>
    <ds:schemaRef ds:uri="604b4288-15a6-4b36-801c-a9875e40b072"/>
    <ds:schemaRef ds:uri="fb6c068c-bc2d-4620-b517-6a4d82a7e16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0ABB390-BC27-4D5B-8DEB-8804567FF4BF}">
  <ds:schemaRefs>
    <ds:schemaRef ds:uri="http://schemas.microsoft.com/sharepoint/v3/contenttype/forms"/>
  </ds:schemaRefs>
</ds:datastoreItem>
</file>

<file path=customXml/itemProps3.xml><?xml version="1.0" encoding="utf-8"?>
<ds:datastoreItem xmlns:ds="http://schemas.openxmlformats.org/officeDocument/2006/customXml" ds:itemID="{BD1C816D-FD5D-4E38-A8F5-9437607A4DFF}">
  <ds:schemaRefs>
    <ds:schemaRef ds:uri="http://schemas.microsoft.com/office/2006/metadata/properties"/>
    <ds:schemaRef ds:uri="http://purl.org/dc/dcmitype/"/>
    <ds:schemaRef ds:uri="http://schemas.microsoft.com/office/2006/documentManagement/types"/>
    <ds:schemaRef ds:uri="http://schemas.openxmlformats.org/package/2006/metadata/core-properties"/>
    <ds:schemaRef ds:uri="http://www.w3.org/XML/1998/namespace"/>
    <ds:schemaRef ds:uri="http://purl.org/dc/terms/"/>
    <ds:schemaRef ds:uri="fb6c068c-bc2d-4620-b517-6a4d82a7e161"/>
    <ds:schemaRef ds:uri="http://schemas.microsoft.com/office/infopath/2007/PartnerControls"/>
    <ds:schemaRef ds:uri="604b4288-15a6-4b36-801c-a9875e40b072"/>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2699</TotalTime>
  <Words>677</Words>
  <Application>Microsoft Office PowerPoint</Application>
  <PresentationFormat>Custom</PresentationFormat>
  <Paragraphs>51</Paragraphs>
  <Slides>5</Slides>
  <Notes>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5</vt:i4>
      </vt:variant>
    </vt:vector>
  </HeadingPairs>
  <TitlesOfParts>
    <vt:vector size="11" baseType="lpstr">
      <vt:lpstr>Arial</vt:lpstr>
      <vt:lpstr>EC Square Sans Pro</vt:lpstr>
      <vt:lpstr>Times New Roman</vt:lpstr>
      <vt:lpstr>Calibri</vt:lpstr>
      <vt:lpstr>Blue Background</vt:lpstr>
      <vt:lpstr>Image background</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V5_PPT</dc:title>
  <dc:subject/>
  <dc:creator/>
  <cp:keywords/>
  <dc:description/>
  <cp:lastModifiedBy>LAMPROPOULOU Anna</cp:lastModifiedBy>
  <cp:revision>46</cp:revision>
  <dcterms:created xsi:type="dcterms:W3CDTF">2022-09-13T15:48:24Z</dcterms:created>
  <dcterms:modified xsi:type="dcterms:W3CDTF">2024-04-01T13:59:53Z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2022-09-13T10:00:00Z</vt:filetime>
  </property>
  <property fmtid="{D5CDD505-2E9C-101B-9397-08002B2CF9AE}" pid="3" name="Creator">
    <vt:lpwstr>Adobe Illustrator 26.5 (Macintosh)</vt:lpwstr>
  </property>
  <property fmtid="{D5CDD505-2E9C-101B-9397-08002B2CF9AE}" pid="4" name="LastSaved">
    <vt:filetime>2022-09-13T10:00:00Z</vt:filetime>
  </property>
  <property fmtid="{D5CDD505-2E9C-101B-9397-08002B2CF9AE}" pid="5" name="MSIP_Label_6bd9ddd1-4d20-43f6-abfa-fc3c07406f94_Enabled">
    <vt:lpwstr>true</vt:lpwstr>
  </property>
  <property fmtid="{D5CDD505-2E9C-101B-9397-08002B2CF9AE}" pid="6" name="MSIP_Label_6bd9ddd1-4d20-43f6-abfa-fc3c07406f94_SetDate">
    <vt:lpwstr>2023-11-20T13:27:41Z</vt:lpwstr>
  </property>
  <property fmtid="{D5CDD505-2E9C-101B-9397-08002B2CF9AE}" pid="7" name="MSIP_Label_6bd9ddd1-4d20-43f6-abfa-fc3c07406f94_Method">
    <vt:lpwstr>Standard</vt:lpwstr>
  </property>
  <property fmtid="{D5CDD505-2E9C-101B-9397-08002B2CF9AE}" pid="8" name="MSIP_Label_6bd9ddd1-4d20-43f6-abfa-fc3c07406f94_Name">
    <vt:lpwstr>Commission Use</vt:lpwstr>
  </property>
  <property fmtid="{D5CDD505-2E9C-101B-9397-08002B2CF9AE}" pid="9" name="MSIP_Label_6bd9ddd1-4d20-43f6-abfa-fc3c07406f94_SiteId">
    <vt:lpwstr>b24c8b06-522c-46fe-9080-70926f8dddb1</vt:lpwstr>
  </property>
  <property fmtid="{D5CDD505-2E9C-101B-9397-08002B2CF9AE}" pid="10" name="MSIP_Label_6bd9ddd1-4d20-43f6-abfa-fc3c07406f94_ActionId">
    <vt:lpwstr>029120d2-997a-49d4-8380-b58b4682d0e7</vt:lpwstr>
  </property>
  <property fmtid="{D5CDD505-2E9C-101B-9397-08002B2CF9AE}" pid="11" name="MSIP_Label_6bd9ddd1-4d20-43f6-abfa-fc3c07406f94_ContentBits">
    <vt:lpwstr>0</vt:lpwstr>
  </property>
  <property fmtid="{D5CDD505-2E9C-101B-9397-08002B2CF9AE}" pid="12" name="ContentTypeId">
    <vt:lpwstr>0x010100D920D94BF79903409A44EFD8C6ED4DE5</vt:lpwstr>
  </property>
  <property fmtid="{D5CDD505-2E9C-101B-9397-08002B2CF9AE}" pid="13" name="MediaServiceImageTags">
    <vt:lpwstr/>
  </property>
</Properties>
</file>