
<file path=[Content_Types].xml><?xml version="1.0" encoding="utf-8"?>
<Types xmlns="http://schemas.openxmlformats.org/package/2006/content-types">
  <Default Extension="emf" ContentType="image/x-emf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2" r:id="rId6"/>
    <p:sldId id="264" r:id="rId7"/>
    <p:sldId id="265" r:id="rId8"/>
    <p:sldId id="266" r:id="rId9"/>
  </p:sldIdLst>
  <p:sldSz cx="20104100" cy="11315700"/>
  <p:notesSz cx="20104100" cy="113157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1719CB1-FBDB-794C-9AD9-420A8EFF7EB3}" name="MCSHANE Monica" initials="MM" userId="S::mmcshane@netcompany.com::34252f48-7702-4a6b-8f91-2588f7229e6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76"/>
    <p:restoredTop sz="94693"/>
  </p:normalViewPr>
  <p:slideViewPr>
    <p:cSldViewPr>
      <p:cViewPr varScale="1">
        <p:scale>
          <a:sx n="47" d="100"/>
          <a:sy n="47" d="100"/>
        </p:scale>
        <p:origin x="749" y="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SHANE Monica" userId="34252f48-7702-4a6b-8f91-2588f7229e6f" providerId="ADAL" clId="{48E7F2E1-7ED0-413F-B34A-042521AADFB3}"/>
    <pc:docChg chg="undo custSel modSld">
      <pc:chgData name="MCSHANE Monica" userId="34252f48-7702-4a6b-8f91-2588f7229e6f" providerId="ADAL" clId="{48E7F2E1-7ED0-413F-B34A-042521AADFB3}" dt="2025-03-24T08:53:06.766" v="198" actId="20577"/>
      <pc:docMkLst>
        <pc:docMk/>
      </pc:docMkLst>
      <pc:sldChg chg="modSp mod">
        <pc:chgData name="MCSHANE Monica" userId="34252f48-7702-4a6b-8f91-2588f7229e6f" providerId="ADAL" clId="{48E7F2E1-7ED0-413F-B34A-042521AADFB3}" dt="2025-03-24T08:01:24.530" v="25" actId="20578"/>
        <pc:sldMkLst>
          <pc:docMk/>
          <pc:sldMk cId="0" sldId="257"/>
        </pc:sldMkLst>
        <pc:spChg chg="mod">
          <ac:chgData name="MCSHANE Monica" userId="34252f48-7702-4a6b-8f91-2588f7229e6f" providerId="ADAL" clId="{48E7F2E1-7ED0-413F-B34A-042521AADFB3}" dt="2025-03-24T08:01:24.530" v="25" actId="20578"/>
          <ac:spMkLst>
            <pc:docMk/>
            <pc:sldMk cId="0" sldId="257"/>
            <ac:spMk id="13" creationId="{00000000-0000-0000-0000-000000000000}"/>
          </ac:spMkLst>
        </pc:spChg>
        <pc:spChg chg="mod">
          <ac:chgData name="MCSHANE Monica" userId="34252f48-7702-4a6b-8f91-2588f7229e6f" providerId="ADAL" clId="{48E7F2E1-7ED0-413F-B34A-042521AADFB3}" dt="2025-03-24T07:50:37.925" v="7" actId="14100"/>
          <ac:spMkLst>
            <pc:docMk/>
            <pc:sldMk cId="0" sldId="257"/>
            <ac:spMk id="54" creationId="{00000000-0000-0000-0000-000000000000}"/>
          </ac:spMkLst>
        </pc:spChg>
      </pc:sldChg>
      <pc:sldChg chg="modSp mod">
        <pc:chgData name="MCSHANE Monica" userId="34252f48-7702-4a6b-8f91-2588f7229e6f" providerId="ADAL" clId="{48E7F2E1-7ED0-413F-B34A-042521AADFB3}" dt="2025-03-24T07:53:32.514" v="10" actId="20577"/>
        <pc:sldMkLst>
          <pc:docMk/>
          <pc:sldMk cId="0" sldId="258"/>
        </pc:sldMkLst>
        <pc:spChg chg="mod">
          <ac:chgData name="MCSHANE Monica" userId="34252f48-7702-4a6b-8f91-2588f7229e6f" providerId="ADAL" clId="{48E7F2E1-7ED0-413F-B34A-042521AADFB3}" dt="2025-03-24T07:53:32.514" v="10" actId="20577"/>
          <ac:spMkLst>
            <pc:docMk/>
            <pc:sldMk cId="0" sldId="258"/>
            <ac:spMk id="18" creationId="{00000000-0000-0000-0000-000000000000}"/>
          </ac:spMkLst>
        </pc:spChg>
      </pc:sldChg>
      <pc:sldChg chg="modSp mod">
        <pc:chgData name="MCSHANE Monica" userId="34252f48-7702-4a6b-8f91-2588f7229e6f" providerId="ADAL" clId="{48E7F2E1-7ED0-413F-B34A-042521AADFB3}" dt="2025-03-24T07:54:53.290" v="23" actId="20577"/>
        <pc:sldMkLst>
          <pc:docMk/>
          <pc:sldMk cId="0" sldId="259"/>
        </pc:sldMkLst>
        <pc:spChg chg="mod">
          <ac:chgData name="MCSHANE Monica" userId="34252f48-7702-4a6b-8f91-2588f7229e6f" providerId="ADAL" clId="{48E7F2E1-7ED0-413F-B34A-042521AADFB3}" dt="2025-03-24T07:53:55.570" v="17" actId="20577"/>
          <ac:spMkLst>
            <pc:docMk/>
            <pc:sldMk cId="0" sldId="259"/>
            <ac:spMk id="16" creationId="{00000000-0000-0000-0000-000000000000}"/>
          </ac:spMkLst>
        </pc:spChg>
        <pc:spChg chg="mod">
          <ac:chgData name="MCSHANE Monica" userId="34252f48-7702-4a6b-8f91-2588f7229e6f" providerId="ADAL" clId="{48E7F2E1-7ED0-413F-B34A-042521AADFB3}" dt="2025-03-24T07:54:53.290" v="23" actId="20577"/>
          <ac:spMkLst>
            <pc:docMk/>
            <pc:sldMk cId="0" sldId="259"/>
            <ac:spMk id="22" creationId="{00000000-0000-0000-0000-000000000000}"/>
          </ac:spMkLst>
        </pc:spChg>
      </pc:sldChg>
      <pc:sldChg chg="modSp mod">
        <pc:chgData name="MCSHANE Monica" userId="34252f48-7702-4a6b-8f91-2588f7229e6f" providerId="ADAL" clId="{48E7F2E1-7ED0-413F-B34A-042521AADFB3}" dt="2025-03-24T08:23:02.251" v="53" actId="20577"/>
        <pc:sldMkLst>
          <pc:docMk/>
          <pc:sldMk cId="0" sldId="262"/>
        </pc:sldMkLst>
        <pc:spChg chg="mod">
          <ac:chgData name="MCSHANE Monica" userId="34252f48-7702-4a6b-8f91-2588f7229e6f" providerId="ADAL" clId="{48E7F2E1-7ED0-413F-B34A-042521AADFB3}" dt="2025-03-24T08:23:02.251" v="53" actId="20577"/>
          <ac:spMkLst>
            <pc:docMk/>
            <pc:sldMk cId="0" sldId="262"/>
            <ac:spMk id="5" creationId="{648EC0C8-230F-9C52-5E84-6AB75CDE4C0B}"/>
          </ac:spMkLst>
        </pc:spChg>
        <pc:spChg chg="mod">
          <ac:chgData name="MCSHANE Monica" userId="34252f48-7702-4a6b-8f91-2588f7229e6f" providerId="ADAL" clId="{48E7F2E1-7ED0-413F-B34A-042521AADFB3}" dt="2025-03-24T08:03:48.524" v="34" actId="20577"/>
          <ac:spMkLst>
            <pc:docMk/>
            <pc:sldMk cId="0" sldId="262"/>
            <ac:spMk id="7" creationId="{ADEC8F06-6DFE-5C83-8E4E-5DB1C191FE5B}"/>
          </ac:spMkLst>
        </pc:spChg>
        <pc:spChg chg="mod">
          <ac:chgData name="MCSHANE Monica" userId="34252f48-7702-4a6b-8f91-2588f7229e6f" providerId="ADAL" clId="{48E7F2E1-7ED0-413F-B34A-042521AADFB3}" dt="2025-03-24T08:03:22.337" v="32" actId="20577"/>
          <ac:spMkLst>
            <pc:docMk/>
            <pc:sldMk cId="0" sldId="262"/>
            <ac:spMk id="9" creationId="{AC29B4C7-E98D-C502-BF68-2B520198EB71}"/>
          </ac:spMkLst>
        </pc:spChg>
        <pc:spChg chg="mod">
          <ac:chgData name="MCSHANE Monica" userId="34252f48-7702-4a6b-8f91-2588f7229e6f" providerId="ADAL" clId="{48E7F2E1-7ED0-413F-B34A-042521AADFB3}" dt="2025-03-24T08:19:51.669" v="52" actId="20577"/>
          <ac:spMkLst>
            <pc:docMk/>
            <pc:sldMk cId="0" sldId="262"/>
            <ac:spMk id="25" creationId="{FA88EC73-39F0-ACF3-5F4C-BCB9DC079525}"/>
          </ac:spMkLst>
        </pc:spChg>
      </pc:sldChg>
      <pc:sldChg chg="modSp mod">
        <pc:chgData name="MCSHANE Monica" userId="34252f48-7702-4a6b-8f91-2588f7229e6f" providerId="ADAL" clId="{48E7F2E1-7ED0-413F-B34A-042521AADFB3}" dt="2025-03-24T08:29:50.673" v="119" actId="20577"/>
        <pc:sldMkLst>
          <pc:docMk/>
          <pc:sldMk cId="3949198013" sldId="264"/>
        </pc:sldMkLst>
        <pc:spChg chg="mod">
          <ac:chgData name="MCSHANE Monica" userId="34252f48-7702-4a6b-8f91-2588f7229e6f" providerId="ADAL" clId="{48E7F2E1-7ED0-413F-B34A-042521AADFB3}" dt="2025-03-24T08:23:06.517" v="54" actId="20577"/>
          <ac:spMkLst>
            <pc:docMk/>
            <pc:sldMk cId="3949198013" sldId="264"/>
            <ac:spMk id="5" creationId="{16748C65-3BC3-7033-BFE5-CD30D70F5966}"/>
          </ac:spMkLst>
        </pc:spChg>
        <pc:spChg chg="mod">
          <ac:chgData name="MCSHANE Monica" userId="34252f48-7702-4a6b-8f91-2588f7229e6f" providerId="ADAL" clId="{48E7F2E1-7ED0-413F-B34A-042521AADFB3}" dt="2025-03-24T08:29:20.180" v="117" actId="20577"/>
          <ac:spMkLst>
            <pc:docMk/>
            <pc:sldMk cId="3949198013" sldId="264"/>
            <ac:spMk id="6" creationId="{11874505-093A-AAB8-D4FC-74B544C96D35}"/>
          </ac:spMkLst>
        </pc:spChg>
        <pc:spChg chg="mod">
          <ac:chgData name="MCSHANE Monica" userId="34252f48-7702-4a6b-8f91-2588f7229e6f" providerId="ADAL" clId="{48E7F2E1-7ED0-413F-B34A-042521AADFB3}" dt="2025-03-24T08:23:26.663" v="64" actId="20577"/>
          <ac:spMkLst>
            <pc:docMk/>
            <pc:sldMk cId="3949198013" sldId="264"/>
            <ac:spMk id="16" creationId="{921206F8-94A7-348D-3713-11B6C9E7A66E}"/>
          </ac:spMkLst>
        </pc:spChg>
        <pc:spChg chg="mod">
          <ac:chgData name="MCSHANE Monica" userId="34252f48-7702-4a6b-8f91-2588f7229e6f" providerId="ADAL" clId="{48E7F2E1-7ED0-413F-B34A-042521AADFB3}" dt="2025-03-24T08:23:58.893" v="71" actId="20577"/>
          <ac:spMkLst>
            <pc:docMk/>
            <pc:sldMk cId="3949198013" sldId="264"/>
            <ac:spMk id="18" creationId="{E3B820FC-3A7A-EBE3-AED2-C1C2EAFE6732}"/>
          </ac:spMkLst>
        </pc:spChg>
        <pc:spChg chg="mod">
          <ac:chgData name="MCSHANE Monica" userId="34252f48-7702-4a6b-8f91-2588f7229e6f" providerId="ADAL" clId="{48E7F2E1-7ED0-413F-B34A-042521AADFB3}" dt="2025-03-24T08:29:50.673" v="119" actId="20577"/>
          <ac:spMkLst>
            <pc:docMk/>
            <pc:sldMk cId="3949198013" sldId="264"/>
            <ac:spMk id="19" creationId="{564A0588-0146-6490-0335-713F04B8BD0C}"/>
          </ac:spMkLst>
        </pc:spChg>
        <pc:spChg chg="mod">
          <ac:chgData name="MCSHANE Monica" userId="34252f48-7702-4a6b-8f91-2588f7229e6f" providerId="ADAL" clId="{48E7F2E1-7ED0-413F-B34A-042521AADFB3}" dt="2025-03-24T08:23:23.205" v="63" actId="1076"/>
          <ac:spMkLst>
            <pc:docMk/>
            <pc:sldMk cId="3949198013" sldId="264"/>
            <ac:spMk id="21" creationId="{CEEF4D69-5824-1547-F9A1-018B2BE4F12E}"/>
          </ac:spMkLst>
        </pc:spChg>
        <pc:spChg chg="mod">
          <ac:chgData name="MCSHANE Monica" userId="34252f48-7702-4a6b-8f91-2588f7229e6f" providerId="ADAL" clId="{48E7F2E1-7ED0-413F-B34A-042521AADFB3}" dt="2025-03-24T08:23:22.256" v="62" actId="20577"/>
          <ac:spMkLst>
            <pc:docMk/>
            <pc:sldMk cId="3949198013" sldId="264"/>
            <ac:spMk id="25" creationId="{865DBEBE-4B62-8E7B-78C5-9A2530BC800C}"/>
          </ac:spMkLst>
        </pc:spChg>
      </pc:sldChg>
      <pc:sldChg chg="modSp mod">
        <pc:chgData name="MCSHANE Monica" userId="34252f48-7702-4a6b-8f91-2588f7229e6f" providerId="ADAL" clId="{48E7F2E1-7ED0-413F-B34A-042521AADFB3}" dt="2025-03-24T08:53:06.766" v="198" actId="20577"/>
        <pc:sldMkLst>
          <pc:docMk/>
          <pc:sldMk cId="2985741115" sldId="265"/>
        </pc:sldMkLst>
        <pc:spChg chg="mod">
          <ac:chgData name="MCSHANE Monica" userId="34252f48-7702-4a6b-8f91-2588f7229e6f" providerId="ADAL" clId="{48E7F2E1-7ED0-413F-B34A-042521AADFB3}" dt="2025-03-24T08:30:39.676" v="121" actId="20577"/>
          <ac:spMkLst>
            <pc:docMk/>
            <pc:sldMk cId="2985741115" sldId="265"/>
            <ac:spMk id="6" creationId="{481A3E7C-006F-5BF8-94D7-65E90A0086CB}"/>
          </ac:spMkLst>
        </pc:spChg>
        <pc:spChg chg="mod">
          <ac:chgData name="MCSHANE Monica" userId="34252f48-7702-4a6b-8f91-2588f7229e6f" providerId="ADAL" clId="{48E7F2E1-7ED0-413F-B34A-042521AADFB3}" dt="2025-03-24T08:32:32.315" v="127" actId="20577"/>
          <ac:spMkLst>
            <pc:docMk/>
            <pc:sldMk cId="2985741115" sldId="265"/>
            <ac:spMk id="8" creationId="{D4A81275-3A66-5874-BE7B-58386ECC10FE}"/>
          </ac:spMkLst>
        </pc:spChg>
        <pc:spChg chg="mod">
          <ac:chgData name="MCSHANE Monica" userId="34252f48-7702-4a6b-8f91-2588f7229e6f" providerId="ADAL" clId="{48E7F2E1-7ED0-413F-B34A-042521AADFB3}" dt="2025-03-24T08:30:44.637" v="122" actId="20577"/>
          <ac:spMkLst>
            <pc:docMk/>
            <pc:sldMk cId="2985741115" sldId="265"/>
            <ac:spMk id="10" creationId="{744F820C-CDD0-FED6-C469-A158C3A0117F}"/>
          </ac:spMkLst>
        </pc:spChg>
        <pc:spChg chg="mod">
          <ac:chgData name="MCSHANE Monica" userId="34252f48-7702-4a6b-8f91-2588f7229e6f" providerId="ADAL" clId="{48E7F2E1-7ED0-413F-B34A-042521AADFB3}" dt="2025-03-24T08:32:16.955" v="125" actId="20577"/>
          <ac:spMkLst>
            <pc:docMk/>
            <pc:sldMk cId="2985741115" sldId="265"/>
            <ac:spMk id="33" creationId="{B31D2EC6-94F1-EE20-A75D-B483D729BA83}"/>
          </ac:spMkLst>
        </pc:spChg>
        <pc:spChg chg="mod">
          <ac:chgData name="MCSHANE Monica" userId="34252f48-7702-4a6b-8f91-2588f7229e6f" providerId="ADAL" clId="{48E7F2E1-7ED0-413F-B34A-042521AADFB3}" dt="2025-03-24T08:35:48.291" v="142" actId="20577"/>
          <ac:spMkLst>
            <pc:docMk/>
            <pc:sldMk cId="2985741115" sldId="265"/>
            <ac:spMk id="36" creationId="{7FE14DCD-D04C-6282-C388-BBFC0C389438}"/>
          </ac:spMkLst>
        </pc:spChg>
        <pc:spChg chg="mod">
          <ac:chgData name="MCSHANE Monica" userId="34252f48-7702-4a6b-8f91-2588f7229e6f" providerId="ADAL" clId="{48E7F2E1-7ED0-413F-B34A-042521AADFB3}" dt="2025-03-24T08:53:06.766" v="198" actId="20577"/>
          <ac:spMkLst>
            <pc:docMk/>
            <pc:sldMk cId="2985741115" sldId="265"/>
            <ac:spMk id="47" creationId="{17278DEB-0F1A-5719-E5C1-D69537752591}"/>
          </ac:spMkLst>
        </pc:spChg>
        <pc:spChg chg="mod">
          <ac:chgData name="MCSHANE Monica" userId="34252f48-7702-4a6b-8f91-2588f7229e6f" providerId="ADAL" clId="{48E7F2E1-7ED0-413F-B34A-042521AADFB3}" dt="2025-03-24T08:31:49.332" v="124" actId="20577"/>
          <ac:spMkLst>
            <pc:docMk/>
            <pc:sldMk cId="2985741115" sldId="265"/>
            <ac:spMk id="50" creationId="{F5DE6321-A61B-8A55-B2C4-9127D3ED4749}"/>
          </ac:spMkLst>
        </pc:spChg>
      </pc:sldChg>
      <pc:sldChg chg="modSp mod">
        <pc:chgData name="MCSHANE Monica" userId="34252f48-7702-4a6b-8f91-2588f7229e6f" providerId="ADAL" clId="{48E7F2E1-7ED0-413F-B34A-042521AADFB3}" dt="2025-03-24T08:44:35.614" v="194" actId="20577"/>
        <pc:sldMkLst>
          <pc:docMk/>
          <pc:sldMk cId="974005614" sldId="266"/>
        </pc:sldMkLst>
        <pc:spChg chg="mod">
          <ac:chgData name="MCSHANE Monica" userId="34252f48-7702-4a6b-8f91-2588f7229e6f" providerId="ADAL" clId="{48E7F2E1-7ED0-413F-B34A-042521AADFB3}" dt="2025-03-24T08:37:28.055" v="163" actId="20577"/>
          <ac:spMkLst>
            <pc:docMk/>
            <pc:sldMk cId="974005614" sldId="266"/>
            <ac:spMk id="2" creationId="{F1D515B1-304D-F2B3-3F99-59EC14319302}"/>
          </ac:spMkLst>
        </pc:spChg>
        <pc:spChg chg="mod">
          <ac:chgData name="MCSHANE Monica" userId="34252f48-7702-4a6b-8f91-2588f7229e6f" providerId="ADAL" clId="{48E7F2E1-7ED0-413F-B34A-042521AADFB3}" dt="2025-03-24T08:44:35.614" v="194" actId="20577"/>
          <ac:spMkLst>
            <pc:docMk/>
            <pc:sldMk cId="974005614" sldId="266"/>
            <ac:spMk id="14" creationId="{BE34ED42-3491-124C-8CE4-223001B9C406}"/>
          </ac:spMkLst>
        </pc:spChg>
        <pc:spChg chg="mod">
          <ac:chgData name="MCSHANE Monica" userId="34252f48-7702-4a6b-8f91-2588f7229e6f" providerId="ADAL" clId="{48E7F2E1-7ED0-413F-B34A-042521AADFB3}" dt="2025-03-24T08:37:20.086" v="161" actId="20577"/>
          <ac:spMkLst>
            <pc:docMk/>
            <pc:sldMk cId="974005614" sldId="266"/>
            <ac:spMk id="15" creationId="{00E4CB61-F934-787A-7523-A065F1FBDC4E}"/>
          </ac:spMkLst>
        </pc:spChg>
        <pc:spChg chg="mod">
          <ac:chgData name="MCSHANE Monica" userId="34252f48-7702-4a6b-8f91-2588f7229e6f" providerId="ADAL" clId="{48E7F2E1-7ED0-413F-B34A-042521AADFB3}" dt="2025-03-24T08:37:23.588" v="162" actId="20577"/>
          <ac:spMkLst>
            <pc:docMk/>
            <pc:sldMk cId="974005614" sldId="266"/>
            <ac:spMk id="16" creationId="{1E1F450C-5AE5-FF19-BBDC-9283E036E4B4}"/>
          </ac:spMkLst>
        </pc:spChg>
        <pc:spChg chg="mod">
          <ac:chgData name="MCSHANE Monica" userId="34252f48-7702-4a6b-8f91-2588f7229e6f" providerId="ADAL" clId="{48E7F2E1-7ED0-413F-B34A-042521AADFB3}" dt="2025-03-24T08:44:05.014" v="192" actId="20577"/>
          <ac:spMkLst>
            <pc:docMk/>
            <pc:sldMk cId="974005614" sldId="266"/>
            <ac:spMk id="17" creationId="{C027A755-276D-02D7-C1A0-F90F6F4A2F5F}"/>
          </ac:spMkLst>
        </pc:spChg>
        <pc:spChg chg="mod">
          <ac:chgData name="MCSHANE Monica" userId="34252f48-7702-4a6b-8f91-2588f7229e6f" providerId="ADAL" clId="{48E7F2E1-7ED0-413F-B34A-042521AADFB3}" dt="2025-03-24T08:37:35.481" v="167" actId="20577"/>
          <ac:spMkLst>
            <pc:docMk/>
            <pc:sldMk cId="974005614" sldId="266"/>
            <ac:spMk id="79" creationId="{24F9164C-22D7-B798-5467-0371BFD7FCEF}"/>
          </ac:spMkLst>
        </pc:spChg>
      </pc:sldChg>
    </pc:docChg>
  </pc:docChgLst>
  <pc:docChgLst>
    <pc:chgData name="GKOURMA Adriana" userId="6c1bde2e-c56c-4733-9819-bee0f5f6d3a6" providerId="ADAL" clId="{F7A9B804-B4D6-4195-9815-21BEE95ABF90}"/>
    <pc:docChg chg="modSld">
      <pc:chgData name="GKOURMA Adriana" userId="6c1bde2e-c56c-4733-9819-bee0f5f6d3a6" providerId="ADAL" clId="{F7A9B804-B4D6-4195-9815-21BEE95ABF90}" dt="2025-04-07T07:07:21.655" v="8" actId="120"/>
      <pc:docMkLst>
        <pc:docMk/>
      </pc:docMkLst>
      <pc:sldChg chg="modSp mod modCm">
        <pc:chgData name="GKOURMA Adriana" userId="6c1bde2e-c56c-4733-9819-bee0f5f6d3a6" providerId="ADAL" clId="{F7A9B804-B4D6-4195-9815-21BEE95ABF90}" dt="2025-04-07T07:05:14.098" v="2" actId="108"/>
        <pc:sldMkLst>
          <pc:docMk/>
          <pc:sldMk cId="0" sldId="262"/>
        </pc:sldMkLst>
        <pc:spChg chg="mod">
          <ac:chgData name="GKOURMA Adriana" userId="6c1bde2e-c56c-4733-9819-bee0f5f6d3a6" providerId="ADAL" clId="{F7A9B804-B4D6-4195-9815-21BEE95ABF90}" dt="2025-04-07T07:05:14.098" v="2" actId="108"/>
          <ac:spMkLst>
            <pc:docMk/>
            <pc:sldMk cId="0" sldId="262"/>
            <ac:spMk id="25" creationId="{FA88EC73-39F0-ACF3-5F4C-BCB9DC07952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KOURMA Adriana" userId="6c1bde2e-c56c-4733-9819-bee0f5f6d3a6" providerId="ADAL" clId="{F7A9B804-B4D6-4195-9815-21BEE95ABF90}" dt="2025-04-07T07:04:59.129" v="1" actId="20577"/>
              <pc2:cmMkLst xmlns:pc2="http://schemas.microsoft.com/office/powerpoint/2019/9/main/command">
                <pc:docMk/>
                <pc:sldMk cId="0" sldId="262"/>
                <pc2:cmMk id="{FA617A64-C4E3-4C3C-AAAA-79BF7AFD88C1}"/>
              </pc2:cmMkLst>
            </pc226:cmChg>
          </p:ext>
        </pc:extLst>
      </pc:sldChg>
      <pc:sldChg chg="modSp mod">
        <pc:chgData name="GKOURMA Adriana" userId="6c1bde2e-c56c-4733-9819-bee0f5f6d3a6" providerId="ADAL" clId="{F7A9B804-B4D6-4195-9815-21BEE95ABF90}" dt="2025-04-07T07:07:21.655" v="8" actId="120"/>
        <pc:sldMkLst>
          <pc:docMk/>
          <pc:sldMk cId="974005614" sldId="266"/>
        </pc:sldMkLst>
        <pc:spChg chg="mod">
          <ac:chgData name="GKOURMA Adriana" userId="6c1bde2e-c56c-4733-9819-bee0f5f6d3a6" providerId="ADAL" clId="{F7A9B804-B4D6-4195-9815-21BEE95ABF90}" dt="2025-04-07T07:07:21.655" v="8" actId="120"/>
          <ac:spMkLst>
            <pc:docMk/>
            <pc:sldMk cId="974005614" sldId="266"/>
            <ac:spMk id="17" creationId="{C027A755-276D-02D7-C1A0-F90F6F4A2F5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0B17D-37A6-437F-9065-6578F84E3ACD}" type="datetimeFigureOut">
              <a:rPr lang="es-ES" smtClean="0"/>
              <a:t>07/04/2025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5125"/>
            <a:ext cx="16084550" cy="44561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896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896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C70F9-E3CA-4EE6-B65A-C64937A74C5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5391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00628-95DE-492E-A981-A62A468CC7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80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00628-95DE-492E-A981-A62A468CC7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50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846A3-1B3D-4014-B7B6-0669640B9810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0754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7867"/>
            <a:ext cx="17088486" cy="23762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1" i="0">
                <a:solidFill>
                  <a:srgbClr val="F7F6F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6792"/>
            <a:ext cx="14072870" cy="2828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1" i="0">
                <a:solidFill>
                  <a:srgbClr val="F7F6F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1" i="0">
                <a:solidFill>
                  <a:srgbClr val="F7F6F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2611"/>
            <a:ext cx="8745284" cy="7468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2611"/>
            <a:ext cx="8745284" cy="7468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1" i="0">
                <a:solidFill>
                  <a:srgbClr val="F7F6F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9350"/>
          </a:xfrm>
          <a:custGeom>
            <a:avLst/>
            <a:gdLst/>
            <a:ahLst/>
            <a:cxnLst/>
            <a:rect l="l" t="t" r="r" b="b"/>
            <a:pathLst>
              <a:path w="20104100" h="11309350">
                <a:moveTo>
                  <a:pt x="20104100" y="0"/>
                </a:moveTo>
                <a:lnTo>
                  <a:pt x="0" y="0"/>
                </a:lnTo>
                <a:lnTo>
                  <a:pt x="0" y="11309349"/>
                </a:lnTo>
                <a:lnTo>
                  <a:pt x="20104100" y="11309349"/>
                </a:lnTo>
                <a:lnTo>
                  <a:pt x="20104100" y="0"/>
                </a:lnTo>
                <a:close/>
              </a:path>
            </a:pathLst>
          </a:custGeom>
          <a:solidFill>
            <a:srgbClr val="006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16181" y="10336490"/>
            <a:ext cx="361315" cy="456565"/>
          </a:xfrm>
          <a:custGeom>
            <a:avLst/>
            <a:gdLst/>
            <a:ahLst/>
            <a:cxnLst/>
            <a:rect l="l" t="t" r="r" b="b"/>
            <a:pathLst>
              <a:path w="361315" h="456565">
                <a:moveTo>
                  <a:pt x="43694" y="0"/>
                </a:moveTo>
                <a:lnTo>
                  <a:pt x="26456" y="3509"/>
                </a:lnTo>
                <a:lnTo>
                  <a:pt x="12519" y="13134"/>
                </a:lnTo>
                <a:lnTo>
                  <a:pt x="3246" y="27197"/>
                </a:lnTo>
                <a:lnTo>
                  <a:pt x="0" y="44018"/>
                </a:lnTo>
                <a:lnTo>
                  <a:pt x="246" y="75116"/>
                </a:lnTo>
                <a:lnTo>
                  <a:pt x="372" y="357879"/>
                </a:lnTo>
                <a:lnTo>
                  <a:pt x="206" y="385891"/>
                </a:lnTo>
                <a:lnTo>
                  <a:pt x="0" y="412059"/>
                </a:lnTo>
                <a:lnTo>
                  <a:pt x="3265" y="428941"/>
                </a:lnTo>
                <a:lnTo>
                  <a:pt x="12572" y="443001"/>
                </a:lnTo>
                <a:lnTo>
                  <a:pt x="26521" y="452599"/>
                </a:lnTo>
                <a:lnTo>
                  <a:pt x="43713" y="456097"/>
                </a:lnTo>
                <a:lnTo>
                  <a:pt x="286656" y="455880"/>
                </a:lnTo>
                <a:lnTo>
                  <a:pt x="323742" y="445953"/>
                </a:lnTo>
                <a:lnTo>
                  <a:pt x="329102" y="440720"/>
                </a:lnTo>
                <a:lnTo>
                  <a:pt x="221339" y="440720"/>
                </a:lnTo>
                <a:lnTo>
                  <a:pt x="47920" y="440639"/>
                </a:lnTo>
                <a:lnTo>
                  <a:pt x="33340" y="438712"/>
                </a:lnTo>
                <a:lnTo>
                  <a:pt x="23256" y="432792"/>
                </a:lnTo>
                <a:lnTo>
                  <a:pt x="17400" y="422619"/>
                </a:lnTo>
                <a:lnTo>
                  <a:pt x="15505" y="407934"/>
                </a:lnTo>
                <a:lnTo>
                  <a:pt x="15509" y="47346"/>
                </a:lnTo>
                <a:lnTo>
                  <a:pt x="47309" y="15451"/>
                </a:lnTo>
                <a:lnTo>
                  <a:pt x="331760" y="15422"/>
                </a:lnTo>
                <a:lnTo>
                  <a:pt x="320958" y="7058"/>
                </a:lnTo>
                <a:lnTo>
                  <a:pt x="290812" y="244"/>
                </a:lnTo>
                <a:lnTo>
                  <a:pt x="142490" y="244"/>
                </a:lnTo>
                <a:lnTo>
                  <a:pt x="43694" y="0"/>
                </a:lnTo>
                <a:close/>
              </a:path>
              <a:path w="361315" h="456565">
                <a:moveTo>
                  <a:pt x="280342" y="455887"/>
                </a:moveTo>
                <a:lnTo>
                  <a:pt x="140890" y="455887"/>
                </a:lnTo>
                <a:lnTo>
                  <a:pt x="238068" y="455934"/>
                </a:lnTo>
                <a:lnTo>
                  <a:pt x="280342" y="455887"/>
                </a:lnTo>
                <a:close/>
              </a:path>
              <a:path w="361315" h="456565">
                <a:moveTo>
                  <a:pt x="331315" y="321873"/>
                </a:moveTo>
                <a:lnTo>
                  <a:pt x="269762" y="321873"/>
                </a:lnTo>
                <a:lnTo>
                  <a:pt x="285619" y="321913"/>
                </a:lnTo>
                <a:lnTo>
                  <a:pt x="308896" y="326623"/>
                </a:lnTo>
                <a:lnTo>
                  <a:pt x="327985" y="339256"/>
                </a:lnTo>
                <a:lnTo>
                  <a:pt x="340921" y="357879"/>
                </a:lnTo>
                <a:lnTo>
                  <a:pt x="345743" y="380563"/>
                </a:lnTo>
                <a:lnTo>
                  <a:pt x="341161" y="403670"/>
                </a:lnTo>
                <a:lnTo>
                  <a:pt x="328442" y="422697"/>
                </a:lnTo>
                <a:lnTo>
                  <a:pt x="309468" y="435653"/>
                </a:lnTo>
                <a:lnTo>
                  <a:pt x="286117" y="440545"/>
                </a:lnTo>
                <a:lnTo>
                  <a:pt x="221339" y="440720"/>
                </a:lnTo>
                <a:lnTo>
                  <a:pt x="329102" y="440720"/>
                </a:lnTo>
                <a:lnTo>
                  <a:pt x="349777" y="420537"/>
                </a:lnTo>
                <a:lnTo>
                  <a:pt x="360873" y="385891"/>
                </a:lnTo>
                <a:lnTo>
                  <a:pt x="353143" y="348275"/>
                </a:lnTo>
                <a:lnTo>
                  <a:pt x="340794" y="329784"/>
                </a:lnTo>
                <a:lnTo>
                  <a:pt x="331315" y="321873"/>
                </a:lnTo>
                <a:close/>
              </a:path>
              <a:path w="361315" h="456565">
                <a:moveTo>
                  <a:pt x="156558" y="440648"/>
                </a:moveTo>
                <a:lnTo>
                  <a:pt x="75079" y="440655"/>
                </a:lnTo>
                <a:lnTo>
                  <a:pt x="162845" y="440655"/>
                </a:lnTo>
                <a:lnTo>
                  <a:pt x="156558" y="440648"/>
                </a:lnTo>
                <a:close/>
              </a:path>
              <a:path w="361315" h="456565">
                <a:moveTo>
                  <a:pt x="175417" y="273274"/>
                </a:moveTo>
                <a:lnTo>
                  <a:pt x="151478" y="273354"/>
                </a:lnTo>
                <a:lnTo>
                  <a:pt x="143421" y="276214"/>
                </a:lnTo>
                <a:lnTo>
                  <a:pt x="138282" y="284535"/>
                </a:lnTo>
                <a:lnTo>
                  <a:pt x="134267" y="297544"/>
                </a:lnTo>
                <a:lnTo>
                  <a:pt x="137343" y="309466"/>
                </a:lnTo>
                <a:lnTo>
                  <a:pt x="146345" y="318238"/>
                </a:lnTo>
                <a:lnTo>
                  <a:pt x="160110" y="321800"/>
                </a:lnTo>
                <a:lnTo>
                  <a:pt x="191147" y="321977"/>
                </a:lnTo>
                <a:lnTo>
                  <a:pt x="331315" y="321873"/>
                </a:lnTo>
                <a:lnTo>
                  <a:pt x="325001" y="316603"/>
                </a:lnTo>
                <a:lnTo>
                  <a:pt x="305999" y="308644"/>
                </a:lnTo>
                <a:lnTo>
                  <a:pt x="284023" y="305817"/>
                </a:lnTo>
                <a:lnTo>
                  <a:pt x="159143" y="305742"/>
                </a:lnTo>
                <a:lnTo>
                  <a:pt x="152326" y="304587"/>
                </a:lnTo>
                <a:lnTo>
                  <a:pt x="150480" y="301676"/>
                </a:lnTo>
                <a:lnTo>
                  <a:pt x="150483" y="293449"/>
                </a:lnTo>
                <a:lnTo>
                  <a:pt x="152379" y="290617"/>
                </a:lnTo>
                <a:lnTo>
                  <a:pt x="158733" y="289452"/>
                </a:lnTo>
                <a:lnTo>
                  <a:pt x="207323" y="289452"/>
                </a:lnTo>
                <a:lnTo>
                  <a:pt x="213198" y="289399"/>
                </a:lnTo>
                <a:lnTo>
                  <a:pt x="227563" y="288038"/>
                </a:lnTo>
                <a:lnTo>
                  <a:pt x="240859" y="284144"/>
                </a:lnTo>
                <a:lnTo>
                  <a:pt x="252849" y="277332"/>
                </a:lnTo>
                <a:lnTo>
                  <a:pt x="257013" y="273300"/>
                </a:lnTo>
                <a:lnTo>
                  <a:pt x="190095" y="273300"/>
                </a:lnTo>
                <a:lnTo>
                  <a:pt x="175417" y="273274"/>
                </a:lnTo>
                <a:close/>
              </a:path>
              <a:path w="361315" h="456565">
                <a:moveTo>
                  <a:pt x="224302" y="305572"/>
                </a:moveTo>
                <a:lnTo>
                  <a:pt x="164577" y="305676"/>
                </a:lnTo>
                <a:lnTo>
                  <a:pt x="161885" y="305676"/>
                </a:lnTo>
                <a:lnTo>
                  <a:pt x="159143" y="305742"/>
                </a:lnTo>
                <a:lnTo>
                  <a:pt x="274038" y="305742"/>
                </a:lnTo>
                <a:lnTo>
                  <a:pt x="224302" y="305572"/>
                </a:lnTo>
                <a:close/>
              </a:path>
              <a:path w="361315" h="456565">
                <a:moveTo>
                  <a:pt x="207323" y="289452"/>
                </a:moveTo>
                <a:lnTo>
                  <a:pt x="158733" y="289452"/>
                </a:lnTo>
                <a:lnTo>
                  <a:pt x="188231" y="289519"/>
                </a:lnTo>
                <a:lnTo>
                  <a:pt x="207323" y="289452"/>
                </a:lnTo>
                <a:close/>
              </a:path>
              <a:path w="361315" h="456565">
                <a:moveTo>
                  <a:pt x="257162" y="182809"/>
                </a:moveTo>
                <a:lnTo>
                  <a:pt x="202192" y="182809"/>
                </a:lnTo>
                <a:lnTo>
                  <a:pt x="216392" y="182846"/>
                </a:lnTo>
                <a:lnTo>
                  <a:pt x="237154" y="187551"/>
                </a:lnTo>
                <a:lnTo>
                  <a:pt x="252603" y="199927"/>
                </a:lnTo>
                <a:lnTo>
                  <a:pt x="261040" y="217834"/>
                </a:lnTo>
                <a:lnTo>
                  <a:pt x="260796" y="239135"/>
                </a:lnTo>
                <a:lnTo>
                  <a:pt x="233331" y="270298"/>
                </a:lnTo>
                <a:lnTo>
                  <a:pt x="190095" y="273300"/>
                </a:lnTo>
                <a:lnTo>
                  <a:pt x="257013" y="273300"/>
                </a:lnTo>
                <a:lnTo>
                  <a:pt x="263297" y="267215"/>
                </a:lnTo>
                <a:lnTo>
                  <a:pt x="272789" y="252050"/>
                </a:lnTo>
                <a:lnTo>
                  <a:pt x="277441" y="236135"/>
                </a:lnTo>
                <a:lnTo>
                  <a:pt x="277176" y="219619"/>
                </a:lnTo>
                <a:lnTo>
                  <a:pt x="271916" y="202653"/>
                </a:lnTo>
                <a:lnTo>
                  <a:pt x="262034" y="186955"/>
                </a:lnTo>
                <a:lnTo>
                  <a:pt x="257162" y="182809"/>
                </a:lnTo>
                <a:close/>
              </a:path>
              <a:path w="361315" h="456565">
                <a:moveTo>
                  <a:pt x="153553" y="134115"/>
                </a:moveTo>
                <a:lnTo>
                  <a:pt x="145378" y="136118"/>
                </a:lnTo>
                <a:lnTo>
                  <a:pt x="139634" y="143484"/>
                </a:lnTo>
                <a:lnTo>
                  <a:pt x="136086" y="149254"/>
                </a:lnTo>
                <a:lnTo>
                  <a:pt x="134282" y="155315"/>
                </a:lnTo>
                <a:lnTo>
                  <a:pt x="134340" y="161638"/>
                </a:lnTo>
                <a:lnTo>
                  <a:pt x="173852" y="182837"/>
                </a:lnTo>
                <a:lnTo>
                  <a:pt x="188021" y="182846"/>
                </a:lnTo>
                <a:lnTo>
                  <a:pt x="257162" y="182809"/>
                </a:lnTo>
                <a:lnTo>
                  <a:pt x="214763" y="166647"/>
                </a:lnTo>
                <a:lnTo>
                  <a:pt x="159641" y="166594"/>
                </a:lnTo>
                <a:lnTo>
                  <a:pt x="152927" y="165850"/>
                </a:lnTo>
                <a:lnTo>
                  <a:pt x="150567" y="163193"/>
                </a:lnTo>
                <a:lnTo>
                  <a:pt x="150414" y="153905"/>
                </a:lnTo>
                <a:lnTo>
                  <a:pt x="152771" y="151026"/>
                </a:lnTo>
                <a:lnTo>
                  <a:pt x="160076" y="150323"/>
                </a:lnTo>
                <a:lnTo>
                  <a:pt x="281995" y="150323"/>
                </a:lnTo>
                <a:lnTo>
                  <a:pt x="310905" y="145629"/>
                </a:lnTo>
                <a:lnTo>
                  <a:pt x="330971" y="134162"/>
                </a:lnTo>
                <a:lnTo>
                  <a:pt x="224552" y="134162"/>
                </a:lnTo>
                <a:lnTo>
                  <a:pt x="153553" y="134115"/>
                </a:lnTo>
                <a:close/>
              </a:path>
              <a:path w="361315" h="456565">
                <a:moveTo>
                  <a:pt x="189463" y="166445"/>
                </a:moveTo>
                <a:lnTo>
                  <a:pt x="161904" y="166553"/>
                </a:lnTo>
                <a:lnTo>
                  <a:pt x="159641" y="166594"/>
                </a:lnTo>
                <a:lnTo>
                  <a:pt x="211300" y="166594"/>
                </a:lnTo>
                <a:lnTo>
                  <a:pt x="202116" y="166452"/>
                </a:lnTo>
                <a:lnTo>
                  <a:pt x="189463" y="166445"/>
                </a:lnTo>
                <a:close/>
              </a:path>
              <a:path w="361315" h="456565">
                <a:moveTo>
                  <a:pt x="281995" y="150323"/>
                </a:moveTo>
                <a:lnTo>
                  <a:pt x="160076" y="150323"/>
                </a:lnTo>
                <a:lnTo>
                  <a:pt x="162561" y="150370"/>
                </a:lnTo>
                <a:lnTo>
                  <a:pt x="281782" y="150357"/>
                </a:lnTo>
                <a:lnTo>
                  <a:pt x="281995" y="150323"/>
                </a:lnTo>
                <a:close/>
              </a:path>
              <a:path w="361315" h="456565">
                <a:moveTo>
                  <a:pt x="331760" y="15422"/>
                </a:moveTo>
                <a:lnTo>
                  <a:pt x="191444" y="15422"/>
                </a:lnTo>
                <a:lnTo>
                  <a:pt x="287532" y="15489"/>
                </a:lnTo>
                <a:lnTo>
                  <a:pt x="311387" y="19926"/>
                </a:lnTo>
                <a:lnTo>
                  <a:pt x="329904" y="32257"/>
                </a:lnTo>
                <a:lnTo>
                  <a:pt x="341790" y="51111"/>
                </a:lnTo>
                <a:lnTo>
                  <a:pt x="345756" y="75116"/>
                </a:lnTo>
                <a:lnTo>
                  <a:pt x="340845" y="98011"/>
                </a:lnTo>
                <a:lnTo>
                  <a:pt x="328129" y="116723"/>
                </a:lnTo>
                <a:lnTo>
                  <a:pt x="309445" y="129371"/>
                </a:lnTo>
                <a:lnTo>
                  <a:pt x="286630" y="134071"/>
                </a:lnTo>
                <a:lnTo>
                  <a:pt x="224552" y="134162"/>
                </a:lnTo>
                <a:lnTo>
                  <a:pt x="330971" y="134162"/>
                </a:lnTo>
                <a:lnTo>
                  <a:pt x="334500" y="132145"/>
                </a:lnTo>
                <a:lnTo>
                  <a:pt x="351431" y="110888"/>
                </a:lnTo>
                <a:lnTo>
                  <a:pt x="360561" y="82837"/>
                </a:lnTo>
                <a:lnTo>
                  <a:pt x="358627" y="51651"/>
                </a:lnTo>
                <a:lnTo>
                  <a:pt x="344515" y="25297"/>
                </a:lnTo>
                <a:lnTo>
                  <a:pt x="331760" y="15422"/>
                </a:lnTo>
                <a:close/>
              </a:path>
              <a:path w="361315" h="456565">
                <a:moveTo>
                  <a:pt x="241288" y="191"/>
                </a:moveTo>
                <a:lnTo>
                  <a:pt x="142490" y="244"/>
                </a:lnTo>
                <a:lnTo>
                  <a:pt x="290812" y="244"/>
                </a:lnTo>
                <a:lnTo>
                  <a:pt x="241288" y="191"/>
                </a:lnTo>
                <a:close/>
              </a:path>
            </a:pathLst>
          </a:custGeom>
          <a:solidFill>
            <a:srgbClr val="006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447831" y="10336458"/>
            <a:ext cx="379730" cy="456565"/>
          </a:xfrm>
          <a:custGeom>
            <a:avLst/>
            <a:gdLst/>
            <a:ahLst/>
            <a:cxnLst/>
            <a:rect l="l" t="t" r="r" b="b"/>
            <a:pathLst>
              <a:path w="379730" h="456565">
                <a:moveTo>
                  <a:pt x="243109" y="287048"/>
                </a:moveTo>
                <a:lnTo>
                  <a:pt x="176181" y="287048"/>
                </a:lnTo>
                <a:lnTo>
                  <a:pt x="226881" y="287105"/>
                </a:lnTo>
                <a:lnTo>
                  <a:pt x="229495" y="289696"/>
                </a:lnTo>
                <a:lnTo>
                  <a:pt x="229527" y="373899"/>
                </a:lnTo>
                <a:lnTo>
                  <a:pt x="239610" y="418947"/>
                </a:lnTo>
                <a:lnTo>
                  <a:pt x="298478" y="456037"/>
                </a:lnTo>
                <a:lnTo>
                  <a:pt x="334680" y="449743"/>
                </a:lnTo>
                <a:lnTo>
                  <a:pt x="349868" y="440126"/>
                </a:lnTo>
                <a:lnTo>
                  <a:pt x="298457" y="440126"/>
                </a:lnTo>
                <a:lnTo>
                  <a:pt x="281138" y="435993"/>
                </a:lnTo>
                <a:lnTo>
                  <a:pt x="247911" y="399376"/>
                </a:lnTo>
                <a:lnTo>
                  <a:pt x="244682" y="385713"/>
                </a:lnTo>
                <a:lnTo>
                  <a:pt x="244796" y="357331"/>
                </a:lnTo>
                <a:lnTo>
                  <a:pt x="244762" y="297062"/>
                </a:lnTo>
                <a:lnTo>
                  <a:pt x="243109" y="287048"/>
                </a:lnTo>
                <a:close/>
              </a:path>
              <a:path w="379730" h="456565">
                <a:moveTo>
                  <a:pt x="79579" y="0"/>
                </a:moveTo>
                <a:lnTo>
                  <a:pt x="24491" y="19927"/>
                </a:lnTo>
                <a:lnTo>
                  <a:pt x="3216" y="54786"/>
                </a:lnTo>
                <a:lnTo>
                  <a:pt x="19" y="114034"/>
                </a:lnTo>
                <a:lnTo>
                  <a:pt x="0" y="160576"/>
                </a:lnTo>
                <a:lnTo>
                  <a:pt x="122" y="377419"/>
                </a:lnTo>
                <a:lnTo>
                  <a:pt x="16738" y="428094"/>
                </a:lnTo>
                <a:lnTo>
                  <a:pt x="62261" y="455092"/>
                </a:lnTo>
                <a:lnTo>
                  <a:pt x="89080" y="454817"/>
                </a:lnTo>
                <a:lnTo>
                  <a:pt x="113960" y="444960"/>
                </a:lnTo>
                <a:lnTo>
                  <a:pt x="118827" y="440716"/>
                </a:lnTo>
                <a:lnTo>
                  <a:pt x="79792" y="440716"/>
                </a:lnTo>
                <a:lnTo>
                  <a:pt x="64701" y="439805"/>
                </a:lnTo>
                <a:lnTo>
                  <a:pt x="26816" y="415913"/>
                </a:lnTo>
                <a:lnTo>
                  <a:pt x="15411" y="375403"/>
                </a:lnTo>
                <a:lnTo>
                  <a:pt x="15414" y="83755"/>
                </a:lnTo>
                <a:lnTo>
                  <a:pt x="29936" y="37052"/>
                </a:lnTo>
                <a:lnTo>
                  <a:pt x="73879" y="15628"/>
                </a:lnTo>
                <a:lnTo>
                  <a:pt x="118762" y="15628"/>
                </a:lnTo>
                <a:lnTo>
                  <a:pt x="113952" y="10878"/>
                </a:lnTo>
                <a:lnTo>
                  <a:pt x="79579" y="0"/>
                </a:lnTo>
                <a:close/>
              </a:path>
              <a:path w="379730" h="456565">
                <a:moveTo>
                  <a:pt x="189888" y="271681"/>
                </a:moveTo>
                <a:lnTo>
                  <a:pt x="149576" y="273524"/>
                </a:lnTo>
                <a:lnTo>
                  <a:pt x="134910" y="373899"/>
                </a:lnTo>
                <a:lnTo>
                  <a:pt x="134812" y="378138"/>
                </a:lnTo>
                <a:lnTo>
                  <a:pt x="120486" y="419203"/>
                </a:lnTo>
                <a:lnTo>
                  <a:pt x="79792" y="440716"/>
                </a:lnTo>
                <a:lnTo>
                  <a:pt x="118827" y="440716"/>
                </a:lnTo>
                <a:lnTo>
                  <a:pt x="133239" y="428151"/>
                </a:lnTo>
                <a:lnTo>
                  <a:pt x="145737" y="405815"/>
                </a:lnTo>
                <a:lnTo>
                  <a:pt x="150269" y="379378"/>
                </a:lnTo>
                <a:lnTo>
                  <a:pt x="150337" y="289994"/>
                </a:lnTo>
                <a:lnTo>
                  <a:pt x="153164" y="287105"/>
                </a:lnTo>
                <a:lnTo>
                  <a:pt x="243109" y="287048"/>
                </a:lnTo>
                <a:lnTo>
                  <a:pt x="243030" y="286573"/>
                </a:lnTo>
                <a:lnTo>
                  <a:pt x="238047" y="278616"/>
                </a:lnTo>
                <a:lnTo>
                  <a:pt x="230128" y="273570"/>
                </a:lnTo>
                <a:lnTo>
                  <a:pt x="219579" y="271767"/>
                </a:lnTo>
                <a:lnTo>
                  <a:pt x="189888" y="271681"/>
                </a:lnTo>
                <a:close/>
              </a:path>
              <a:path w="379730" h="456565">
                <a:moveTo>
                  <a:pt x="349293" y="15955"/>
                </a:moveTo>
                <a:lnTo>
                  <a:pt x="296720" y="15955"/>
                </a:lnTo>
                <a:lnTo>
                  <a:pt x="317795" y="16767"/>
                </a:lnTo>
                <a:lnTo>
                  <a:pt x="336721" y="24896"/>
                </a:lnTo>
                <a:lnTo>
                  <a:pt x="361715" y="58978"/>
                </a:lnTo>
                <a:lnTo>
                  <a:pt x="364329" y="376536"/>
                </a:lnTo>
                <a:lnTo>
                  <a:pt x="363860" y="385713"/>
                </a:lnTo>
                <a:lnTo>
                  <a:pt x="342537" y="426855"/>
                </a:lnTo>
                <a:lnTo>
                  <a:pt x="298457" y="440126"/>
                </a:lnTo>
                <a:lnTo>
                  <a:pt x="349868" y="440126"/>
                </a:lnTo>
                <a:lnTo>
                  <a:pt x="376700" y="401663"/>
                </a:lnTo>
                <a:lnTo>
                  <a:pt x="379600" y="357331"/>
                </a:lnTo>
                <a:lnTo>
                  <a:pt x="379478" y="73993"/>
                </a:lnTo>
                <a:lnTo>
                  <a:pt x="379370" y="71538"/>
                </a:lnTo>
                <a:lnTo>
                  <a:pt x="378584" y="64803"/>
                </a:lnTo>
                <a:lnTo>
                  <a:pt x="371648" y="41792"/>
                </a:lnTo>
                <a:lnTo>
                  <a:pt x="357645" y="22174"/>
                </a:lnTo>
                <a:lnTo>
                  <a:pt x="349293" y="15955"/>
                </a:lnTo>
                <a:close/>
              </a:path>
              <a:path w="379730" h="456565">
                <a:moveTo>
                  <a:pt x="118762" y="15628"/>
                </a:moveTo>
                <a:lnTo>
                  <a:pt x="73879" y="15628"/>
                </a:lnTo>
                <a:lnTo>
                  <a:pt x="90758" y="17519"/>
                </a:lnTo>
                <a:lnTo>
                  <a:pt x="106623" y="24472"/>
                </a:lnTo>
                <a:lnTo>
                  <a:pt x="133789" y="65443"/>
                </a:lnTo>
                <a:lnTo>
                  <a:pt x="134937" y="134971"/>
                </a:lnTo>
                <a:lnTo>
                  <a:pt x="135061" y="160752"/>
                </a:lnTo>
                <a:lnTo>
                  <a:pt x="190146" y="184477"/>
                </a:lnTo>
                <a:lnTo>
                  <a:pt x="206342" y="184395"/>
                </a:lnTo>
                <a:lnTo>
                  <a:pt x="243062" y="169790"/>
                </a:lnTo>
                <a:lnTo>
                  <a:pt x="243199" y="169053"/>
                </a:lnTo>
                <a:lnTo>
                  <a:pt x="189847" y="169053"/>
                </a:lnTo>
                <a:lnTo>
                  <a:pt x="152970" y="169001"/>
                </a:lnTo>
                <a:lnTo>
                  <a:pt x="150372" y="166420"/>
                </a:lnTo>
                <a:lnTo>
                  <a:pt x="150302" y="83755"/>
                </a:lnTo>
                <a:lnTo>
                  <a:pt x="150182" y="73993"/>
                </a:lnTo>
                <a:lnTo>
                  <a:pt x="150092" y="71940"/>
                </a:lnTo>
                <a:lnTo>
                  <a:pt x="139627" y="36232"/>
                </a:lnTo>
                <a:lnTo>
                  <a:pt x="118762" y="15628"/>
                </a:lnTo>
                <a:close/>
              </a:path>
              <a:path w="379730" h="456565">
                <a:moveTo>
                  <a:pt x="315576" y="573"/>
                </a:moveTo>
                <a:lnTo>
                  <a:pt x="255086" y="18556"/>
                </a:lnTo>
                <a:lnTo>
                  <a:pt x="229529" y="76320"/>
                </a:lnTo>
                <a:lnTo>
                  <a:pt x="229504" y="166420"/>
                </a:lnTo>
                <a:lnTo>
                  <a:pt x="226987" y="169007"/>
                </a:lnTo>
                <a:lnTo>
                  <a:pt x="189847" y="169053"/>
                </a:lnTo>
                <a:lnTo>
                  <a:pt x="243199" y="169053"/>
                </a:lnTo>
                <a:lnTo>
                  <a:pt x="244747" y="160752"/>
                </a:lnTo>
                <a:lnTo>
                  <a:pt x="244798" y="76320"/>
                </a:lnTo>
                <a:lnTo>
                  <a:pt x="248652" y="54428"/>
                </a:lnTo>
                <a:lnTo>
                  <a:pt x="259356" y="36179"/>
                </a:lnTo>
                <a:lnTo>
                  <a:pt x="275761" y="22917"/>
                </a:lnTo>
                <a:lnTo>
                  <a:pt x="296720" y="15955"/>
                </a:lnTo>
                <a:lnTo>
                  <a:pt x="349293" y="15955"/>
                </a:lnTo>
                <a:lnTo>
                  <a:pt x="338359" y="7813"/>
                </a:lnTo>
                <a:lnTo>
                  <a:pt x="315576" y="573"/>
                </a:lnTo>
                <a:close/>
              </a:path>
            </a:pathLst>
          </a:custGeom>
          <a:solidFill>
            <a:srgbClr val="006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10590" y="10336427"/>
            <a:ext cx="501650" cy="456565"/>
          </a:xfrm>
          <a:custGeom>
            <a:avLst/>
            <a:gdLst/>
            <a:ahLst/>
            <a:cxnLst/>
            <a:rect l="l" t="t" r="r" b="b"/>
            <a:pathLst>
              <a:path w="501650" h="456565">
                <a:moveTo>
                  <a:pt x="313766" y="225920"/>
                </a:moveTo>
                <a:lnTo>
                  <a:pt x="309308" y="182486"/>
                </a:lnTo>
                <a:lnTo>
                  <a:pt x="298564" y="146291"/>
                </a:lnTo>
                <a:lnTo>
                  <a:pt x="298564" y="222211"/>
                </a:lnTo>
                <a:lnTo>
                  <a:pt x="295008" y="267677"/>
                </a:lnTo>
                <a:lnTo>
                  <a:pt x="281686" y="311353"/>
                </a:lnTo>
                <a:lnTo>
                  <a:pt x="258914" y="351675"/>
                </a:lnTo>
                <a:lnTo>
                  <a:pt x="226999" y="387083"/>
                </a:lnTo>
                <a:lnTo>
                  <a:pt x="170929" y="423291"/>
                </a:lnTo>
                <a:lnTo>
                  <a:pt x="106019" y="439572"/>
                </a:lnTo>
                <a:lnTo>
                  <a:pt x="74676" y="440791"/>
                </a:lnTo>
                <a:lnTo>
                  <a:pt x="43332" y="440563"/>
                </a:lnTo>
                <a:lnTo>
                  <a:pt x="15417" y="412407"/>
                </a:lnTo>
                <a:lnTo>
                  <a:pt x="15405" y="44488"/>
                </a:lnTo>
                <a:lnTo>
                  <a:pt x="17284" y="32715"/>
                </a:lnTo>
                <a:lnTo>
                  <a:pt x="23012" y="23431"/>
                </a:lnTo>
                <a:lnTo>
                  <a:pt x="32207" y="17602"/>
                </a:lnTo>
                <a:lnTo>
                  <a:pt x="44577" y="15582"/>
                </a:lnTo>
                <a:lnTo>
                  <a:pt x="87998" y="15519"/>
                </a:lnTo>
                <a:lnTo>
                  <a:pt x="106718" y="16560"/>
                </a:lnTo>
                <a:lnTo>
                  <a:pt x="173964" y="35064"/>
                </a:lnTo>
                <a:lnTo>
                  <a:pt x="214388" y="58737"/>
                </a:lnTo>
                <a:lnTo>
                  <a:pt x="248221" y="91020"/>
                </a:lnTo>
                <a:lnTo>
                  <a:pt x="275183" y="132156"/>
                </a:lnTo>
                <a:lnTo>
                  <a:pt x="292061" y="176517"/>
                </a:lnTo>
                <a:lnTo>
                  <a:pt x="298564" y="222211"/>
                </a:lnTo>
                <a:lnTo>
                  <a:pt x="298564" y="146291"/>
                </a:lnTo>
                <a:lnTo>
                  <a:pt x="277850" y="105041"/>
                </a:lnTo>
                <a:lnTo>
                  <a:pt x="250761" y="71081"/>
                </a:lnTo>
                <a:lnTo>
                  <a:pt x="220738" y="44488"/>
                </a:lnTo>
                <a:lnTo>
                  <a:pt x="187502" y="24079"/>
                </a:lnTo>
                <a:lnTo>
                  <a:pt x="165341" y="15392"/>
                </a:lnTo>
                <a:lnTo>
                  <a:pt x="151155" y="9817"/>
                </a:lnTo>
                <a:lnTo>
                  <a:pt x="111798" y="1638"/>
                </a:lnTo>
                <a:lnTo>
                  <a:pt x="95148" y="266"/>
                </a:lnTo>
                <a:lnTo>
                  <a:pt x="78473" y="0"/>
                </a:lnTo>
                <a:lnTo>
                  <a:pt x="45097" y="317"/>
                </a:lnTo>
                <a:lnTo>
                  <a:pt x="3136" y="26416"/>
                </a:lnTo>
                <a:lnTo>
                  <a:pt x="0" y="412407"/>
                </a:lnTo>
                <a:lnTo>
                  <a:pt x="3175" y="430174"/>
                </a:lnTo>
                <a:lnTo>
                  <a:pt x="12090" y="443903"/>
                </a:lnTo>
                <a:lnTo>
                  <a:pt x="25882" y="452793"/>
                </a:lnTo>
                <a:lnTo>
                  <a:pt x="43738" y="455980"/>
                </a:lnTo>
                <a:lnTo>
                  <a:pt x="55880" y="456018"/>
                </a:lnTo>
                <a:lnTo>
                  <a:pt x="92303" y="455955"/>
                </a:lnTo>
                <a:lnTo>
                  <a:pt x="141312" y="449580"/>
                </a:lnTo>
                <a:lnTo>
                  <a:pt x="202082" y="424446"/>
                </a:lnTo>
                <a:lnTo>
                  <a:pt x="240614" y="395668"/>
                </a:lnTo>
                <a:lnTo>
                  <a:pt x="271919" y="360032"/>
                </a:lnTo>
                <a:lnTo>
                  <a:pt x="295122" y="318922"/>
                </a:lnTo>
                <a:lnTo>
                  <a:pt x="309372" y="273748"/>
                </a:lnTo>
                <a:lnTo>
                  <a:pt x="313766" y="225920"/>
                </a:lnTo>
                <a:close/>
              </a:path>
              <a:path w="501650" h="456565">
                <a:moveTo>
                  <a:pt x="501040" y="378701"/>
                </a:moveTo>
                <a:lnTo>
                  <a:pt x="501002" y="72834"/>
                </a:lnTo>
                <a:lnTo>
                  <a:pt x="489902" y="36017"/>
                </a:lnTo>
                <a:lnTo>
                  <a:pt x="484771" y="30264"/>
                </a:lnTo>
                <a:lnTo>
                  <a:pt x="484771" y="382104"/>
                </a:lnTo>
                <a:lnTo>
                  <a:pt x="482777" y="398221"/>
                </a:lnTo>
                <a:lnTo>
                  <a:pt x="454101" y="433133"/>
                </a:lnTo>
                <a:lnTo>
                  <a:pt x="422998" y="440956"/>
                </a:lnTo>
                <a:lnTo>
                  <a:pt x="407720" y="437984"/>
                </a:lnTo>
                <a:lnTo>
                  <a:pt x="373253" y="409790"/>
                </a:lnTo>
                <a:lnTo>
                  <a:pt x="366280" y="305079"/>
                </a:lnTo>
                <a:lnTo>
                  <a:pt x="366382" y="74142"/>
                </a:lnTo>
                <a:lnTo>
                  <a:pt x="371182" y="51066"/>
                </a:lnTo>
                <a:lnTo>
                  <a:pt x="384124" y="32410"/>
                </a:lnTo>
                <a:lnTo>
                  <a:pt x="403186" y="19989"/>
                </a:lnTo>
                <a:lnTo>
                  <a:pt x="426377" y="15595"/>
                </a:lnTo>
                <a:lnTo>
                  <a:pt x="449262" y="20332"/>
                </a:lnTo>
                <a:lnTo>
                  <a:pt x="467804" y="32931"/>
                </a:lnTo>
                <a:lnTo>
                  <a:pt x="480225" y="51663"/>
                </a:lnTo>
                <a:lnTo>
                  <a:pt x="484670" y="74142"/>
                </a:lnTo>
                <a:lnTo>
                  <a:pt x="484771" y="382104"/>
                </a:lnTo>
                <a:lnTo>
                  <a:pt x="484771" y="30264"/>
                </a:lnTo>
                <a:lnTo>
                  <a:pt x="471690" y="15595"/>
                </a:lnTo>
                <a:lnTo>
                  <a:pt x="471398" y="15265"/>
                </a:lnTo>
                <a:lnTo>
                  <a:pt x="446265" y="2908"/>
                </a:lnTo>
                <a:lnTo>
                  <a:pt x="390296" y="8737"/>
                </a:lnTo>
                <a:lnTo>
                  <a:pt x="355777" y="48272"/>
                </a:lnTo>
                <a:lnTo>
                  <a:pt x="351053" y="383743"/>
                </a:lnTo>
                <a:lnTo>
                  <a:pt x="358927" y="415340"/>
                </a:lnTo>
                <a:lnTo>
                  <a:pt x="379387" y="439953"/>
                </a:lnTo>
                <a:lnTo>
                  <a:pt x="408089" y="454202"/>
                </a:lnTo>
                <a:lnTo>
                  <a:pt x="440690" y="454698"/>
                </a:lnTo>
                <a:lnTo>
                  <a:pt x="465556" y="444639"/>
                </a:lnTo>
                <a:lnTo>
                  <a:pt x="469709" y="440956"/>
                </a:lnTo>
                <a:lnTo>
                  <a:pt x="484581" y="427786"/>
                </a:lnTo>
                <a:lnTo>
                  <a:pt x="496747" y="405384"/>
                </a:lnTo>
                <a:lnTo>
                  <a:pt x="501040" y="378701"/>
                </a:lnTo>
                <a:close/>
              </a:path>
            </a:pathLst>
          </a:custGeom>
          <a:solidFill>
            <a:srgbClr val="006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7895" y="10336728"/>
            <a:ext cx="1243225" cy="457772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927628" y="10337534"/>
            <a:ext cx="12065" cy="454659"/>
          </a:xfrm>
          <a:custGeom>
            <a:avLst/>
            <a:gdLst/>
            <a:ahLst/>
            <a:cxnLst/>
            <a:rect l="l" t="t" r="r" b="b"/>
            <a:pathLst>
              <a:path w="12064" h="454659">
                <a:moveTo>
                  <a:pt x="11511" y="0"/>
                </a:moveTo>
                <a:lnTo>
                  <a:pt x="5430" y="6"/>
                </a:lnTo>
                <a:lnTo>
                  <a:pt x="0" y="12"/>
                </a:lnTo>
                <a:lnTo>
                  <a:pt x="2287" y="6483"/>
                </a:lnTo>
                <a:lnTo>
                  <a:pt x="2240" y="449418"/>
                </a:lnTo>
                <a:lnTo>
                  <a:pt x="2334" y="454294"/>
                </a:lnTo>
                <a:lnTo>
                  <a:pt x="8600" y="454577"/>
                </a:lnTo>
                <a:lnTo>
                  <a:pt x="9126" y="447493"/>
                </a:lnTo>
                <a:lnTo>
                  <a:pt x="8954" y="6666"/>
                </a:lnTo>
                <a:lnTo>
                  <a:pt x="11511" y="0"/>
                </a:lnTo>
                <a:close/>
              </a:path>
            </a:pathLst>
          </a:custGeom>
          <a:solidFill>
            <a:srgbClr val="006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523533" y="3978275"/>
            <a:ext cx="19065875" cy="0"/>
          </a:xfrm>
          <a:custGeom>
            <a:avLst/>
            <a:gdLst/>
            <a:ahLst/>
            <a:cxnLst/>
            <a:rect l="l" t="t" r="r" b="b"/>
            <a:pathLst>
              <a:path w="19065875">
                <a:moveTo>
                  <a:pt x="0" y="0"/>
                </a:moveTo>
                <a:lnTo>
                  <a:pt x="19065877" y="1"/>
                </a:lnTo>
              </a:path>
            </a:pathLst>
          </a:custGeom>
          <a:ln w="19050">
            <a:solidFill>
              <a:srgbClr val="F6EF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519112" y="8321675"/>
            <a:ext cx="19065875" cy="0"/>
          </a:xfrm>
          <a:custGeom>
            <a:avLst/>
            <a:gdLst/>
            <a:ahLst/>
            <a:cxnLst/>
            <a:rect l="l" t="t" r="r" b="b"/>
            <a:pathLst>
              <a:path w="19065875">
                <a:moveTo>
                  <a:pt x="0" y="0"/>
                </a:moveTo>
                <a:lnTo>
                  <a:pt x="19065877" y="1"/>
                </a:lnTo>
              </a:path>
            </a:pathLst>
          </a:custGeom>
          <a:ln w="19050">
            <a:solidFill>
              <a:srgbClr val="F6EF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523533" y="9845675"/>
            <a:ext cx="19065875" cy="0"/>
          </a:xfrm>
          <a:custGeom>
            <a:avLst/>
            <a:gdLst/>
            <a:ahLst/>
            <a:cxnLst/>
            <a:rect l="l" t="t" r="r" b="b"/>
            <a:pathLst>
              <a:path w="19065875">
                <a:moveTo>
                  <a:pt x="0" y="0"/>
                </a:moveTo>
                <a:lnTo>
                  <a:pt x="19065877" y="1"/>
                </a:lnTo>
              </a:path>
            </a:pathLst>
          </a:custGeom>
          <a:ln w="19050">
            <a:solidFill>
              <a:srgbClr val="F6EF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bg 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3533" y="540344"/>
            <a:ext cx="8351445" cy="29045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9350"/>
          </a:xfrm>
          <a:custGeom>
            <a:avLst/>
            <a:gdLst/>
            <a:ahLst/>
            <a:cxnLst/>
            <a:rect l="l" t="t" r="r" b="b"/>
            <a:pathLst>
              <a:path w="20104100" h="11309350">
                <a:moveTo>
                  <a:pt x="20104100" y="0"/>
                </a:moveTo>
                <a:lnTo>
                  <a:pt x="0" y="0"/>
                </a:lnTo>
                <a:lnTo>
                  <a:pt x="0" y="11309349"/>
                </a:lnTo>
                <a:lnTo>
                  <a:pt x="20104100" y="11309349"/>
                </a:lnTo>
                <a:lnTo>
                  <a:pt x="20104100" y="0"/>
                </a:lnTo>
                <a:close/>
              </a:path>
            </a:pathLst>
          </a:custGeom>
          <a:solidFill>
            <a:srgbClr val="F8F5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16181" y="10336490"/>
            <a:ext cx="361315" cy="456565"/>
          </a:xfrm>
          <a:custGeom>
            <a:avLst/>
            <a:gdLst/>
            <a:ahLst/>
            <a:cxnLst/>
            <a:rect l="l" t="t" r="r" b="b"/>
            <a:pathLst>
              <a:path w="361315" h="456565">
                <a:moveTo>
                  <a:pt x="43694" y="0"/>
                </a:moveTo>
                <a:lnTo>
                  <a:pt x="26456" y="3509"/>
                </a:lnTo>
                <a:lnTo>
                  <a:pt x="12519" y="13134"/>
                </a:lnTo>
                <a:lnTo>
                  <a:pt x="3246" y="27197"/>
                </a:lnTo>
                <a:lnTo>
                  <a:pt x="0" y="44018"/>
                </a:lnTo>
                <a:lnTo>
                  <a:pt x="246" y="75116"/>
                </a:lnTo>
                <a:lnTo>
                  <a:pt x="372" y="357879"/>
                </a:lnTo>
                <a:lnTo>
                  <a:pt x="206" y="385891"/>
                </a:lnTo>
                <a:lnTo>
                  <a:pt x="0" y="412059"/>
                </a:lnTo>
                <a:lnTo>
                  <a:pt x="3265" y="428941"/>
                </a:lnTo>
                <a:lnTo>
                  <a:pt x="12572" y="443001"/>
                </a:lnTo>
                <a:lnTo>
                  <a:pt x="26521" y="452599"/>
                </a:lnTo>
                <a:lnTo>
                  <a:pt x="43713" y="456097"/>
                </a:lnTo>
                <a:lnTo>
                  <a:pt x="286656" y="455880"/>
                </a:lnTo>
                <a:lnTo>
                  <a:pt x="323742" y="445953"/>
                </a:lnTo>
                <a:lnTo>
                  <a:pt x="329102" y="440720"/>
                </a:lnTo>
                <a:lnTo>
                  <a:pt x="221339" y="440720"/>
                </a:lnTo>
                <a:lnTo>
                  <a:pt x="47920" y="440639"/>
                </a:lnTo>
                <a:lnTo>
                  <a:pt x="33340" y="438712"/>
                </a:lnTo>
                <a:lnTo>
                  <a:pt x="23256" y="432792"/>
                </a:lnTo>
                <a:lnTo>
                  <a:pt x="17400" y="422619"/>
                </a:lnTo>
                <a:lnTo>
                  <a:pt x="15505" y="407934"/>
                </a:lnTo>
                <a:lnTo>
                  <a:pt x="15509" y="47346"/>
                </a:lnTo>
                <a:lnTo>
                  <a:pt x="47309" y="15451"/>
                </a:lnTo>
                <a:lnTo>
                  <a:pt x="331760" y="15422"/>
                </a:lnTo>
                <a:lnTo>
                  <a:pt x="320958" y="7058"/>
                </a:lnTo>
                <a:lnTo>
                  <a:pt x="290812" y="244"/>
                </a:lnTo>
                <a:lnTo>
                  <a:pt x="142490" y="244"/>
                </a:lnTo>
                <a:lnTo>
                  <a:pt x="43694" y="0"/>
                </a:lnTo>
                <a:close/>
              </a:path>
              <a:path w="361315" h="456565">
                <a:moveTo>
                  <a:pt x="280342" y="455887"/>
                </a:moveTo>
                <a:lnTo>
                  <a:pt x="140890" y="455887"/>
                </a:lnTo>
                <a:lnTo>
                  <a:pt x="238068" y="455934"/>
                </a:lnTo>
                <a:lnTo>
                  <a:pt x="280342" y="455887"/>
                </a:lnTo>
                <a:close/>
              </a:path>
              <a:path w="361315" h="456565">
                <a:moveTo>
                  <a:pt x="331315" y="321873"/>
                </a:moveTo>
                <a:lnTo>
                  <a:pt x="269762" y="321873"/>
                </a:lnTo>
                <a:lnTo>
                  <a:pt x="285619" y="321913"/>
                </a:lnTo>
                <a:lnTo>
                  <a:pt x="308896" y="326623"/>
                </a:lnTo>
                <a:lnTo>
                  <a:pt x="327985" y="339256"/>
                </a:lnTo>
                <a:lnTo>
                  <a:pt x="340921" y="357879"/>
                </a:lnTo>
                <a:lnTo>
                  <a:pt x="345743" y="380563"/>
                </a:lnTo>
                <a:lnTo>
                  <a:pt x="341161" y="403670"/>
                </a:lnTo>
                <a:lnTo>
                  <a:pt x="328442" y="422697"/>
                </a:lnTo>
                <a:lnTo>
                  <a:pt x="309468" y="435653"/>
                </a:lnTo>
                <a:lnTo>
                  <a:pt x="286117" y="440545"/>
                </a:lnTo>
                <a:lnTo>
                  <a:pt x="221339" y="440720"/>
                </a:lnTo>
                <a:lnTo>
                  <a:pt x="329102" y="440720"/>
                </a:lnTo>
                <a:lnTo>
                  <a:pt x="349777" y="420537"/>
                </a:lnTo>
                <a:lnTo>
                  <a:pt x="360873" y="385891"/>
                </a:lnTo>
                <a:lnTo>
                  <a:pt x="353143" y="348275"/>
                </a:lnTo>
                <a:lnTo>
                  <a:pt x="340794" y="329784"/>
                </a:lnTo>
                <a:lnTo>
                  <a:pt x="331315" y="321873"/>
                </a:lnTo>
                <a:close/>
              </a:path>
              <a:path w="361315" h="456565">
                <a:moveTo>
                  <a:pt x="156558" y="440648"/>
                </a:moveTo>
                <a:lnTo>
                  <a:pt x="75079" y="440655"/>
                </a:lnTo>
                <a:lnTo>
                  <a:pt x="162845" y="440655"/>
                </a:lnTo>
                <a:lnTo>
                  <a:pt x="156558" y="440648"/>
                </a:lnTo>
                <a:close/>
              </a:path>
              <a:path w="361315" h="456565">
                <a:moveTo>
                  <a:pt x="175417" y="273274"/>
                </a:moveTo>
                <a:lnTo>
                  <a:pt x="151478" y="273354"/>
                </a:lnTo>
                <a:lnTo>
                  <a:pt x="143421" y="276214"/>
                </a:lnTo>
                <a:lnTo>
                  <a:pt x="138282" y="284535"/>
                </a:lnTo>
                <a:lnTo>
                  <a:pt x="134267" y="297544"/>
                </a:lnTo>
                <a:lnTo>
                  <a:pt x="137343" y="309466"/>
                </a:lnTo>
                <a:lnTo>
                  <a:pt x="146345" y="318238"/>
                </a:lnTo>
                <a:lnTo>
                  <a:pt x="160110" y="321800"/>
                </a:lnTo>
                <a:lnTo>
                  <a:pt x="191147" y="321977"/>
                </a:lnTo>
                <a:lnTo>
                  <a:pt x="331315" y="321873"/>
                </a:lnTo>
                <a:lnTo>
                  <a:pt x="325001" y="316603"/>
                </a:lnTo>
                <a:lnTo>
                  <a:pt x="305999" y="308644"/>
                </a:lnTo>
                <a:lnTo>
                  <a:pt x="284023" y="305817"/>
                </a:lnTo>
                <a:lnTo>
                  <a:pt x="159143" y="305742"/>
                </a:lnTo>
                <a:lnTo>
                  <a:pt x="152326" y="304587"/>
                </a:lnTo>
                <a:lnTo>
                  <a:pt x="150480" y="301676"/>
                </a:lnTo>
                <a:lnTo>
                  <a:pt x="150483" y="293449"/>
                </a:lnTo>
                <a:lnTo>
                  <a:pt x="152379" y="290617"/>
                </a:lnTo>
                <a:lnTo>
                  <a:pt x="158733" y="289452"/>
                </a:lnTo>
                <a:lnTo>
                  <a:pt x="207323" y="289452"/>
                </a:lnTo>
                <a:lnTo>
                  <a:pt x="213198" y="289399"/>
                </a:lnTo>
                <a:lnTo>
                  <a:pt x="227563" y="288038"/>
                </a:lnTo>
                <a:lnTo>
                  <a:pt x="240859" y="284144"/>
                </a:lnTo>
                <a:lnTo>
                  <a:pt x="252849" y="277332"/>
                </a:lnTo>
                <a:lnTo>
                  <a:pt x="257013" y="273300"/>
                </a:lnTo>
                <a:lnTo>
                  <a:pt x="190095" y="273300"/>
                </a:lnTo>
                <a:lnTo>
                  <a:pt x="175417" y="273274"/>
                </a:lnTo>
                <a:close/>
              </a:path>
              <a:path w="361315" h="456565">
                <a:moveTo>
                  <a:pt x="224302" y="305572"/>
                </a:moveTo>
                <a:lnTo>
                  <a:pt x="164577" y="305676"/>
                </a:lnTo>
                <a:lnTo>
                  <a:pt x="161885" y="305676"/>
                </a:lnTo>
                <a:lnTo>
                  <a:pt x="159143" y="305742"/>
                </a:lnTo>
                <a:lnTo>
                  <a:pt x="274038" y="305742"/>
                </a:lnTo>
                <a:lnTo>
                  <a:pt x="224302" y="305572"/>
                </a:lnTo>
                <a:close/>
              </a:path>
              <a:path w="361315" h="456565">
                <a:moveTo>
                  <a:pt x="207323" y="289452"/>
                </a:moveTo>
                <a:lnTo>
                  <a:pt x="158733" y="289452"/>
                </a:lnTo>
                <a:lnTo>
                  <a:pt x="188231" y="289519"/>
                </a:lnTo>
                <a:lnTo>
                  <a:pt x="207323" y="289452"/>
                </a:lnTo>
                <a:close/>
              </a:path>
              <a:path w="361315" h="456565">
                <a:moveTo>
                  <a:pt x="257162" y="182809"/>
                </a:moveTo>
                <a:lnTo>
                  <a:pt x="202192" y="182809"/>
                </a:lnTo>
                <a:lnTo>
                  <a:pt x="216392" y="182846"/>
                </a:lnTo>
                <a:lnTo>
                  <a:pt x="237154" y="187551"/>
                </a:lnTo>
                <a:lnTo>
                  <a:pt x="252603" y="199927"/>
                </a:lnTo>
                <a:lnTo>
                  <a:pt x="261040" y="217834"/>
                </a:lnTo>
                <a:lnTo>
                  <a:pt x="260796" y="239135"/>
                </a:lnTo>
                <a:lnTo>
                  <a:pt x="233331" y="270298"/>
                </a:lnTo>
                <a:lnTo>
                  <a:pt x="190095" y="273300"/>
                </a:lnTo>
                <a:lnTo>
                  <a:pt x="257013" y="273300"/>
                </a:lnTo>
                <a:lnTo>
                  <a:pt x="263297" y="267215"/>
                </a:lnTo>
                <a:lnTo>
                  <a:pt x="272789" y="252050"/>
                </a:lnTo>
                <a:lnTo>
                  <a:pt x="277441" y="236135"/>
                </a:lnTo>
                <a:lnTo>
                  <a:pt x="277176" y="219619"/>
                </a:lnTo>
                <a:lnTo>
                  <a:pt x="271916" y="202653"/>
                </a:lnTo>
                <a:lnTo>
                  <a:pt x="262034" y="186955"/>
                </a:lnTo>
                <a:lnTo>
                  <a:pt x="257162" y="182809"/>
                </a:lnTo>
                <a:close/>
              </a:path>
              <a:path w="361315" h="456565">
                <a:moveTo>
                  <a:pt x="153553" y="134115"/>
                </a:moveTo>
                <a:lnTo>
                  <a:pt x="145378" y="136118"/>
                </a:lnTo>
                <a:lnTo>
                  <a:pt x="139634" y="143484"/>
                </a:lnTo>
                <a:lnTo>
                  <a:pt x="136086" y="149254"/>
                </a:lnTo>
                <a:lnTo>
                  <a:pt x="134282" y="155315"/>
                </a:lnTo>
                <a:lnTo>
                  <a:pt x="134340" y="161638"/>
                </a:lnTo>
                <a:lnTo>
                  <a:pt x="173852" y="182837"/>
                </a:lnTo>
                <a:lnTo>
                  <a:pt x="188021" y="182846"/>
                </a:lnTo>
                <a:lnTo>
                  <a:pt x="257162" y="182809"/>
                </a:lnTo>
                <a:lnTo>
                  <a:pt x="214763" y="166647"/>
                </a:lnTo>
                <a:lnTo>
                  <a:pt x="159641" y="166594"/>
                </a:lnTo>
                <a:lnTo>
                  <a:pt x="152927" y="165850"/>
                </a:lnTo>
                <a:lnTo>
                  <a:pt x="150567" y="163193"/>
                </a:lnTo>
                <a:lnTo>
                  <a:pt x="150414" y="153905"/>
                </a:lnTo>
                <a:lnTo>
                  <a:pt x="152771" y="151026"/>
                </a:lnTo>
                <a:lnTo>
                  <a:pt x="160076" y="150323"/>
                </a:lnTo>
                <a:lnTo>
                  <a:pt x="281995" y="150323"/>
                </a:lnTo>
                <a:lnTo>
                  <a:pt x="310905" y="145629"/>
                </a:lnTo>
                <a:lnTo>
                  <a:pt x="330971" y="134162"/>
                </a:lnTo>
                <a:lnTo>
                  <a:pt x="224552" y="134162"/>
                </a:lnTo>
                <a:lnTo>
                  <a:pt x="153553" y="134115"/>
                </a:lnTo>
                <a:close/>
              </a:path>
              <a:path w="361315" h="456565">
                <a:moveTo>
                  <a:pt x="189463" y="166445"/>
                </a:moveTo>
                <a:lnTo>
                  <a:pt x="161904" y="166553"/>
                </a:lnTo>
                <a:lnTo>
                  <a:pt x="159641" y="166594"/>
                </a:lnTo>
                <a:lnTo>
                  <a:pt x="211300" y="166594"/>
                </a:lnTo>
                <a:lnTo>
                  <a:pt x="202116" y="166452"/>
                </a:lnTo>
                <a:lnTo>
                  <a:pt x="189463" y="166445"/>
                </a:lnTo>
                <a:close/>
              </a:path>
              <a:path w="361315" h="456565">
                <a:moveTo>
                  <a:pt x="281995" y="150323"/>
                </a:moveTo>
                <a:lnTo>
                  <a:pt x="160076" y="150323"/>
                </a:lnTo>
                <a:lnTo>
                  <a:pt x="162561" y="150370"/>
                </a:lnTo>
                <a:lnTo>
                  <a:pt x="281782" y="150357"/>
                </a:lnTo>
                <a:lnTo>
                  <a:pt x="281995" y="150323"/>
                </a:lnTo>
                <a:close/>
              </a:path>
              <a:path w="361315" h="456565">
                <a:moveTo>
                  <a:pt x="331760" y="15422"/>
                </a:moveTo>
                <a:lnTo>
                  <a:pt x="191444" y="15422"/>
                </a:lnTo>
                <a:lnTo>
                  <a:pt x="287532" y="15489"/>
                </a:lnTo>
                <a:lnTo>
                  <a:pt x="311387" y="19926"/>
                </a:lnTo>
                <a:lnTo>
                  <a:pt x="329904" y="32257"/>
                </a:lnTo>
                <a:lnTo>
                  <a:pt x="341790" y="51111"/>
                </a:lnTo>
                <a:lnTo>
                  <a:pt x="345756" y="75116"/>
                </a:lnTo>
                <a:lnTo>
                  <a:pt x="340845" y="98011"/>
                </a:lnTo>
                <a:lnTo>
                  <a:pt x="328129" y="116723"/>
                </a:lnTo>
                <a:lnTo>
                  <a:pt x="309445" y="129371"/>
                </a:lnTo>
                <a:lnTo>
                  <a:pt x="286630" y="134071"/>
                </a:lnTo>
                <a:lnTo>
                  <a:pt x="224552" y="134162"/>
                </a:lnTo>
                <a:lnTo>
                  <a:pt x="330971" y="134162"/>
                </a:lnTo>
                <a:lnTo>
                  <a:pt x="334500" y="132145"/>
                </a:lnTo>
                <a:lnTo>
                  <a:pt x="351431" y="110888"/>
                </a:lnTo>
                <a:lnTo>
                  <a:pt x="360561" y="82837"/>
                </a:lnTo>
                <a:lnTo>
                  <a:pt x="358627" y="51651"/>
                </a:lnTo>
                <a:lnTo>
                  <a:pt x="344515" y="25297"/>
                </a:lnTo>
                <a:lnTo>
                  <a:pt x="331760" y="15422"/>
                </a:lnTo>
                <a:close/>
              </a:path>
              <a:path w="361315" h="456565">
                <a:moveTo>
                  <a:pt x="241288" y="191"/>
                </a:moveTo>
                <a:lnTo>
                  <a:pt x="142490" y="244"/>
                </a:lnTo>
                <a:lnTo>
                  <a:pt x="290812" y="244"/>
                </a:lnTo>
                <a:lnTo>
                  <a:pt x="241288" y="191"/>
                </a:lnTo>
                <a:close/>
              </a:path>
            </a:pathLst>
          </a:custGeom>
          <a:solidFill>
            <a:srgbClr val="006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447831" y="10336458"/>
            <a:ext cx="379730" cy="456565"/>
          </a:xfrm>
          <a:custGeom>
            <a:avLst/>
            <a:gdLst/>
            <a:ahLst/>
            <a:cxnLst/>
            <a:rect l="l" t="t" r="r" b="b"/>
            <a:pathLst>
              <a:path w="379730" h="456565">
                <a:moveTo>
                  <a:pt x="243109" y="287048"/>
                </a:moveTo>
                <a:lnTo>
                  <a:pt x="176181" y="287048"/>
                </a:lnTo>
                <a:lnTo>
                  <a:pt x="226881" y="287105"/>
                </a:lnTo>
                <a:lnTo>
                  <a:pt x="229495" y="289696"/>
                </a:lnTo>
                <a:lnTo>
                  <a:pt x="229527" y="373899"/>
                </a:lnTo>
                <a:lnTo>
                  <a:pt x="239610" y="418947"/>
                </a:lnTo>
                <a:lnTo>
                  <a:pt x="298478" y="456037"/>
                </a:lnTo>
                <a:lnTo>
                  <a:pt x="334680" y="449743"/>
                </a:lnTo>
                <a:lnTo>
                  <a:pt x="349868" y="440126"/>
                </a:lnTo>
                <a:lnTo>
                  <a:pt x="298457" y="440126"/>
                </a:lnTo>
                <a:lnTo>
                  <a:pt x="281138" y="435993"/>
                </a:lnTo>
                <a:lnTo>
                  <a:pt x="247911" y="399376"/>
                </a:lnTo>
                <a:lnTo>
                  <a:pt x="244682" y="385713"/>
                </a:lnTo>
                <a:lnTo>
                  <a:pt x="244796" y="357331"/>
                </a:lnTo>
                <a:lnTo>
                  <a:pt x="244762" y="297062"/>
                </a:lnTo>
                <a:lnTo>
                  <a:pt x="243109" y="287048"/>
                </a:lnTo>
                <a:close/>
              </a:path>
              <a:path w="379730" h="456565">
                <a:moveTo>
                  <a:pt x="79579" y="0"/>
                </a:moveTo>
                <a:lnTo>
                  <a:pt x="24491" y="19927"/>
                </a:lnTo>
                <a:lnTo>
                  <a:pt x="3216" y="54786"/>
                </a:lnTo>
                <a:lnTo>
                  <a:pt x="19" y="114034"/>
                </a:lnTo>
                <a:lnTo>
                  <a:pt x="0" y="160576"/>
                </a:lnTo>
                <a:lnTo>
                  <a:pt x="122" y="377419"/>
                </a:lnTo>
                <a:lnTo>
                  <a:pt x="16738" y="428094"/>
                </a:lnTo>
                <a:lnTo>
                  <a:pt x="62261" y="455092"/>
                </a:lnTo>
                <a:lnTo>
                  <a:pt x="89080" y="454817"/>
                </a:lnTo>
                <a:lnTo>
                  <a:pt x="113960" y="444960"/>
                </a:lnTo>
                <a:lnTo>
                  <a:pt x="118827" y="440716"/>
                </a:lnTo>
                <a:lnTo>
                  <a:pt x="79792" y="440716"/>
                </a:lnTo>
                <a:lnTo>
                  <a:pt x="64701" y="439805"/>
                </a:lnTo>
                <a:lnTo>
                  <a:pt x="26816" y="415913"/>
                </a:lnTo>
                <a:lnTo>
                  <a:pt x="15411" y="375403"/>
                </a:lnTo>
                <a:lnTo>
                  <a:pt x="15414" y="83755"/>
                </a:lnTo>
                <a:lnTo>
                  <a:pt x="29936" y="37052"/>
                </a:lnTo>
                <a:lnTo>
                  <a:pt x="73879" y="15628"/>
                </a:lnTo>
                <a:lnTo>
                  <a:pt x="118762" y="15628"/>
                </a:lnTo>
                <a:lnTo>
                  <a:pt x="113952" y="10878"/>
                </a:lnTo>
                <a:lnTo>
                  <a:pt x="79579" y="0"/>
                </a:lnTo>
                <a:close/>
              </a:path>
              <a:path w="379730" h="456565">
                <a:moveTo>
                  <a:pt x="189888" y="271681"/>
                </a:moveTo>
                <a:lnTo>
                  <a:pt x="149576" y="273524"/>
                </a:lnTo>
                <a:lnTo>
                  <a:pt x="134910" y="373899"/>
                </a:lnTo>
                <a:lnTo>
                  <a:pt x="134812" y="378138"/>
                </a:lnTo>
                <a:lnTo>
                  <a:pt x="120486" y="419203"/>
                </a:lnTo>
                <a:lnTo>
                  <a:pt x="79792" y="440716"/>
                </a:lnTo>
                <a:lnTo>
                  <a:pt x="118827" y="440716"/>
                </a:lnTo>
                <a:lnTo>
                  <a:pt x="133239" y="428151"/>
                </a:lnTo>
                <a:lnTo>
                  <a:pt x="145737" y="405815"/>
                </a:lnTo>
                <a:lnTo>
                  <a:pt x="150269" y="379378"/>
                </a:lnTo>
                <a:lnTo>
                  <a:pt x="150337" y="289994"/>
                </a:lnTo>
                <a:lnTo>
                  <a:pt x="153164" y="287105"/>
                </a:lnTo>
                <a:lnTo>
                  <a:pt x="243109" y="287048"/>
                </a:lnTo>
                <a:lnTo>
                  <a:pt x="243030" y="286573"/>
                </a:lnTo>
                <a:lnTo>
                  <a:pt x="238047" y="278616"/>
                </a:lnTo>
                <a:lnTo>
                  <a:pt x="230128" y="273570"/>
                </a:lnTo>
                <a:lnTo>
                  <a:pt x="219579" y="271767"/>
                </a:lnTo>
                <a:lnTo>
                  <a:pt x="189888" y="271681"/>
                </a:lnTo>
                <a:close/>
              </a:path>
              <a:path w="379730" h="456565">
                <a:moveTo>
                  <a:pt x="349293" y="15955"/>
                </a:moveTo>
                <a:lnTo>
                  <a:pt x="296720" y="15955"/>
                </a:lnTo>
                <a:lnTo>
                  <a:pt x="317795" y="16767"/>
                </a:lnTo>
                <a:lnTo>
                  <a:pt x="336721" y="24896"/>
                </a:lnTo>
                <a:lnTo>
                  <a:pt x="361715" y="58978"/>
                </a:lnTo>
                <a:lnTo>
                  <a:pt x="364329" y="376536"/>
                </a:lnTo>
                <a:lnTo>
                  <a:pt x="363860" y="385713"/>
                </a:lnTo>
                <a:lnTo>
                  <a:pt x="342537" y="426855"/>
                </a:lnTo>
                <a:lnTo>
                  <a:pt x="298457" y="440126"/>
                </a:lnTo>
                <a:lnTo>
                  <a:pt x="349868" y="440126"/>
                </a:lnTo>
                <a:lnTo>
                  <a:pt x="376700" y="401663"/>
                </a:lnTo>
                <a:lnTo>
                  <a:pt x="379600" y="357331"/>
                </a:lnTo>
                <a:lnTo>
                  <a:pt x="379478" y="73993"/>
                </a:lnTo>
                <a:lnTo>
                  <a:pt x="379370" y="71538"/>
                </a:lnTo>
                <a:lnTo>
                  <a:pt x="378584" y="64803"/>
                </a:lnTo>
                <a:lnTo>
                  <a:pt x="371648" y="41792"/>
                </a:lnTo>
                <a:lnTo>
                  <a:pt x="357645" y="22174"/>
                </a:lnTo>
                <a:lnTo>
                  <a:pt x="349293" y="15955"/>
                </a:lnTo>
                <a:close/>
              </a:path>
              <a:path w="379730" h="456565">
                <a:moveTo>
                  <a:pt x="118762" y="15628"/>
                </a:moveTo>
                <a:lnTo>
                  <a:pt x="73879" y="15628"/>
                </a:lnTo>
                <a:lnTo>
                  <a:pt x="90758" y="17519"/>
                </a:lnTo>
                <a:lnTo>
                  <a:pt x="106623" y="24472"/>
                </a:lnTo>
                <a:lnTo>
                  <a:pt x="133789" y="65443"/>
                </a:lnTo>
                <a:lnTo>
                  <a:pt x="134937" y="134971"/>
                </a:lnTo>
                <a:lnTo>
                  <a:pt x="135061" y="160752"/>
                </a:lnTo>
                <a:lnTo>
                  <a:pt x="190146" y="184477"/>
                </a:lnTo>
                <a:lnTo>
                  <a:pt x="206342" y="184395"/>
                </a:lnTo>
                <a:lnTo>
                  <a:pt x="243062" y="169790"/>
                </a:lnTo>
                <a:lnTo>
                  <a:pt x="243199" y="169053"/>
                </a:lnTo>
                <a:lnTo>
                  <a:pt x="189847" y="169053"/>
                </a:lnTo>
                <a:lnTo>
                  <a:pt x="152970" y="169001"/>
                </a:lnTo>
                <a:lnTo>
                  <a:pt x="150372" y="166420"/>
                </a:lnTo>
                <a:lnTo>
                  <a:pt x="150302" y="83755"/>
                </a:lnTo>
                <a:lnTo>
                  <a:pt x="150182" y="73993"/>
                </a:lnTo>
                <a:lnTo>
                  <a:pt x="150092" y="71940"/>
                </a:lnTo>
                <a:lnTo>
                  <a:pt x="139627" y="36232"/>
                </a:lnTo>
                <a:lnTo>
                  <a:pt x="118762" y="15628"/>
                </a:lnTo>
                <a:close/>
              </a:path>
              <a:path w="379730" h="456565">
                <a:moveTo>
                  <a:pt x="315576" y="573"/>
                </a:moveTo>
                <a:lnTo>
                  <a:pt x="255086" y="18556"/>
                </a:lnTo>
                <a:lnTo>
                  <a:pt x="229529" y="76320"/>
                </a:lnTo>
                <a:lnTo>
                  <a:pt x="229504" y="166420"/>
                </a:lnTo>
                <a:lnTo>
                  <a:pt x="226987" y="169007"/>
                </a:lnTo>
                <a:lnTo>
                  <a:pt x="189847" y="169053"/>
                </a:lnTo>
                <a:lnTo>
                  <a:pt x="243199" y="169053"/>
                </a:lnTo>
                <a:lnTo>
                  <a:pt x="244747" y="160752"/>
                </a:lnTo>
                <a:lnTo>
                  <a:pt x="244798" y="76320"/>
                </a:lnTo>
                <a:lnTo>
                  <a:pt x="248652" y="54428"/>
                </a:lnTo>
                <a:lnTo>
                  <a:pt x="259356" y="36179"/>
                </a:lnTo>
                <a:lnTo>
                  <a:pt x="275761" y="22917"/>
                </a:lnTo>
                <a:lnTo>
                  <a:pt x="296720" y="15955"/>
                </a:lnTo>
                <a:lnTo>
                  <a:pt x="349293" y="15955"/>
                </a:lnTo>
                <a:lnTo>
                  <a:pt x="338359" y="7813"/>
                </a:lnTo>
                <a:lnTo>
                  <a:pt x="315576" y="573"/>
                </a:lnTo>
                <a:close/>
              </a:path>
            </a:pathLst>
          </a:custGeom>
          <a:solidFill>
            <a:srgbClr val="006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10590" y="10336427"/>
            <a:ext cx="501650" cy="456565"/>
          </a:xfrm>
          <a:custGeom>
            <a:avLst/>
            <a:gdLst/>
            <a:ahLst/>
            <a:cxnLst/>
            <a:rect l="l" t="t" r="r" b="b"/>
            <a:pathLst>
              <a:path w="501650" h="456565">
                <a:moveTo>
                  <a:pt x="313766" y="225920"/>
                </a:moveTo>
                <a:lnTo>
                  <a:pt x="309308" y="182486"/>
                </a:lnTo>
                <a:lnTo>
                  <a:pt x="298564" y="146291"/>
                </a:lnTo>
                <a:lnTo>
                  <a:pt x="298564" y="222211"/>
                </a:lnTo>
                <a:lnTo>
                  <a:pt x="295008" y="267677"/>
                </a:lnTo>
                <a:lnTo>
                  <a:pt x="281686" y="311353"/>
                </a:lnTo>
                <a:lnTo>
                  <a:pt x="258914" y="351675"/>
                </a:lnTo>
                <a:lnTo>
                  <a:pt x="226999" y="387083"/>
                </a:lnTo>
                <a:lnTo>
                  <a:pt x="170929" y="423291"/>
                </a:lnTo>
                <a:lnTo>
                  <a:pt x="106019" y="439572"/>
                </a:lnTo>
                <a:lnTo>
                  <a:pt x="74676" y="440791"/>
                </a:lnTo>
                <a:lnTo>
                  <a:pt x="43332" y="440563"/>
                </a:lnTo>
                <a:lnTo>
                  <a:pt x="15417" y="412407"/>
                </a:lnTo>
                <a:lnTo>
                  <a:pt x="15405" y="44488"/>
                </a:lnTo>
                <a:lnTo>
                  <a:pt x="17284" y="32715"/>
                </a:lnTo>
                <a:lnTo>
                  <a:pt x="23012" y="23431"/>
                </a:lnTo>
                <a:lnTo>
                  <a:pt x="32207" y="17602"/>
                </a:lnTo>
                <a:lnTo>
                  <a:pt x="44577" y="15582"/>
                </a:lnTo>
                <a:lnTo>
                  <a:pt x="87998" y="15519"/>
                </a:lnTo>
                <a:lnTo>
                  <a:pt x="106718" y="16560"/>
                </a:lnTo>
                <a:lnTo>
                  <a:pt x="173964" y="35064"/>
                </a:lnTo>
                <a:lnTo>
                  <a:pt x="214388" y="58737"/>
                </a:lnTo>
                <a:lnTo>
                  <a:pt x="248221" y="91020"/>
                </a:lnTo>
                <a:lnTo>
                  <a:pt x="275183" y="132156"/>
                </a:lnTo>
                <a:lnTo>
                  <a:pt x="292061" y="176517"/>
                </a:lnTo>
                <a:lnTo>
                  <a:pt x="298564" y="222211"/>
                </a:lnTo>
                <a:lnTo>
                  <a:pt x="298564" y="146291"/>
                </a:lnTo>
                <a:lnTo>
                  <a:pt x="277850" y="105041"/>
                </a:lnTo>
                <a:lnTo>
                  <a:pt x="250761" y="71081"/>
                </a:lnTo>
                <a:lnTo>
                  <a:pt x="220738" y="44488"/>
                </a:lnTo>
                <a:lnTo>
                  <a:pt x="187502" y="24079"/>
                </a:lnTo>
                <a:lnTo>
                  <a:pt x="165341" y="15392"/>
                </a:lnTo>
                <a:lnTo>
                  <a:pt x="151155" y="9817"/>
                </a:lnTo>
                <a:lnTo>
                  <a:pt x="111798" y="1638"/>
                </a:lnTo>
                <a:lnTo>
                  <a:pt x="95148" y="266"/>
                </a:lnTo>
                <a:lnTo>
                  <a:pt x="78473" y="0"/>
                </a:lnTo>
                <a:lnTo>
                  <a:pt x="45097" y="317"/>
                </a:lnTo>
                <a:lnTo>
                  <a:pt x="3136" y="26416"/>
                </a:lnTo>
                <a:lnTo>
                  <a:pt x="0" y="412407"/>
                </a:lnTo>
                <a:lnTo>
                  <a:pt x="3175" y="430174"/>
                </a:lnTo>
                <a:lnTo>
                  <a:pt x="12090" y="443903"/>
                </a:lnTo>
                <a:lnTo>
                  <a:pt x="25882" y="452793"/>
                </a:lnTo>
                <a:lnTo>
                  <a:pt x="43738" y="455980"/>
                </a:lnTo>
                <a:lnTo>
                  <a:pt x="55880" y="456018"/>
                </a:lnTo>
                <a:lnTo>
                  <a:pt x="92303" y="455955"/>
                </a:lnTo>
                <a:lnTo>
                  <a:pt x="141312" y="449580"/>
                </a:lnTo>
                <a:lnTo>
                  <a:pt x="202082" y="424446"/>
                </a:lnTo>
                <a:lnTo>
                  <a:pt x="240614" y="395668"/>
                </a:lnTo>
                <a:lnTo>
                  <a:pt x="271919" y="360032"/>
                </a:lnTo>
                <a:lnTo>
                  <a:pt x="295122" y="318922"/>
                </a:lnTo>
                <a:lnTo>
                  <a:pt x="309372" y="273748"/>
                </a:lnTo>
                <a:lnTo>
                  <a:pt x="313766" y="225920"/>
                </a:lnTo>
                <a:close/>
              </a:path>
              <a:path w="501650" h="456565">
                <a:moveTo>
                  <a:pt x="501040" y="378701"/>
                </a:moveTo>
                <a:lnTo>
                  <a:pt x="501002" y="72834"/>
                </a:lnTo>
                <a:lnTo>
                  <a:pt x="489902" y="36017"/>
                </a:lnTo>
                <a:lnTo>
                  <a:pt x="484771" y="30264"/>
                </a:lnTo>
                <a:lnTo>
                  <a:pt x="484771" y="382104"/>
                </a:lnTo>
                <a:lnTo>
                  <a:pt x="482777" y="398221"/>
                </a:lnTo>
                <a:lnTo>
                  <a:pt x="454101" y="433133"/>
                </a:lnTo>
                <a:lnTo>
                  <a:pt x="422998" y="440956"/>
                </a:lnTo>
                <a:lnTo>
                  <a:pt x="407720" y="437984"/>
                </a:lnTo>
                <a:lnTo>
                  <a:pt x="373253" y="409790"/>
                </a:lnTo>
                <a:lnTo>
                  <a:pt x="366280" y="305079"/>
                </a:lnTo>
                <a:lnTo>
                  <a:pt x="366382" y="74142"/>
                </a:lnTo>
                <a:lnTo>
                  <a:pt x="371182" y="51066"/>
                </a:lnTo>
                <a:lnTo>
                  <a:pt x="384124" y="32410"/>
                </a:lnTo>
                <a:lnTo>
                  <a:pt x="403186" y="19989"/>
                </a:lnTo>
                <a:lnTo>
                  <a:pt x="426377" y="15595"/>
                </a:lnTo>
                <a:lnTo>
                  <a:pt x="449262" y="20332"/>
                </a:lnTo>
                <a:lnTo>
                  <a:pt x="467804" y="32931"/>
                </a:lnTo>
                <a:lnTo>
                  <a:pt x="480225" y="51663"/>
                </a:lnTo>
                <a:lnTo>
                  <a:pt x="484670" y="74142"/>
                </a:lnTo>
                <a:lnTo>
                  <a:pt x="484771" y="382104"/>
                </a:lnTo>
                <a:lnTo>
                  <a:pt x="484771" y="30264"/>
                </a:lnTo>
                <a:lnTo>
                  <a:pt x="471690" y="15595"/>
                </a:lnTo>
                <a:lnTo>
                  <a:pt x="471398" y="15265"/>
                </a:lnTo>
                <a:lnTo>
                  <a:pt x="446265" y="2908"/>
                </a:lnTo>
                <a:lnTo>
                  <a:pt x="390296" y="8737"/>
                </a:lnTo>
                <a:lnTo>
                  <a:pt x="355777" y="48272"/>
                </a:lnTo>
                <a:lnTo>
                  <a:pt x="351053" y="383743"/>
                </a:lnTo>
                <a:lnTo>
                  <a:pt x="358927" y="415340"/>
                </a:lnTo>
                <a:lnTo>
                  <a:pt x="379387" y="439953"/>
                </a:lnTo>
                <a:lnTo>
                  <a:pt x="408089" y="454202"/>
                </a:lnTo>
                <a:lnTo>
                  <a:pt x="440690" y="454698"/>
                </a:lnTo>
                <a:lnTo>
                  <a:pt x="465556" y="444639"/>
                </a:lnTo>
                <a:lnTo>
                  <a:pt x="469709" y="440956"/>
                </a:lnTo>
                <a:lnTo>
                  <a:pt x="484581" y="427786"/>
                </a:lnTo>
                <a:lnTo>
                  <a:pt x="496747" y="405384"/>
                </a:lnTo>
                <a:lnTo>
                  <a:pt x="501040" y="378701"/>
                </a:lnTo>
                <a:close/>
              </a:path>
            </a:pathLst>
          </a:custGeom>
          <a:solidFill>
            <a:srgbClr val="006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037895" y="10336728"/>
            <a:ext cx="1243225" cy="457772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927628" y="10337534"/>
            <a:ext cx="12065" cy="454659"/>
          </a:xfrm>
          <a:custGeom>
            <a:avLst/>
            <a:gdLst/>
            <a:ahLst/>
            <a:cxnLst/>
            <a:rect l="l" t="t" r="r" b="b"/>
            <a:pathLst>
              <a:path w="12064" h="454659">
                <a:moveTo>
                  <a:pt x="11511" y="0"/>
                </a:moveTo>
                <a:lnTo>
                  <a:pt x="5430" y="6"/>
                </a:lnTo>
                <a:lnTo>
                  <a:pt x="0" y="12"/>
                </a:lnTo>
                <a:lnTo>
                  <a:pt x="2287" y="6483"/>
                </a:lnTo>
                <a:lnTo>
                  <a:pt x="2240" y="449418"/>
                </a:lnTo>
                <a:lnTo>
                  <a:pt x="2334" y="454294"/>
                </a:lnTo>
                <a:lnTo>
                  <a:pt x="8600" y="454577"/>
                </a:lnTo>
                <a:lnTo>
                  <a:pt x="9126" y="447493"/>
                </a:lnTo>
                <a:lnTo>
                  <a:pt x="8954" y="6666"/>
                </a:lnTo>
                <a:lnTo>
                  <a:pt x="11511" y="0"/>
                </a:lnTo>
                <a:close/>
              </a:path>
            </a:pathLst>
          </a:custGeom>
          <a:solidFill>
            <a:srgbClr val="006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579033" y="10491946"/>
            <a:ext cx="867143" cy="293860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19524623" y="10442019"/>
            <a:ext cx="29845" cy="342265"/>
          </a:xfrm>
          <a:custGeom>
            <a:avLst/>
            <a:gdLst/>
            <a:ahLst/>
            <a:cxnLst/>
            <a:rect l="l" t="t" r="r" b="b"/>
            <a:pathLst>
              <a:path w="29844" h="342265">
                <a:moveTo>
                  <a:pt x="29253" y="0"/>
                </a:moveTo>
                <a:lnTo>
                  <a:pt x="0" y="0"/>
                </a:lnTo>
                <a:lnTo>
                  <a:pt x="0" y="342236"/>
                </a:lnTo>
                <a:lnTo>
                  <a:pt x="29253" y="342236"/>
                </a:lnTo>
                <a:lnTo>
                  <a:pt x="292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7311307" y="10198265"/>
            <a:ext cx="585470" cy="586105"/>
          </a:xfrm>
          <a:custGeom>
            <a:avLst/>
            <a:gdLst/>
            <a:ahLst/>
            <a:cxnLst/>
            <a:rect l="l" t="t" r="r" b="b"/>
            <a:pathLst>
              <a:path w="585469" h="586104">
                <a:moveTo>
                  <a:pt x="584936" y="578091"/>
                </a:moveTo>
                <a:lnTo>
                  <a:pt x="0" y="563168"/>
                </a:lnTo>
                <a:lnTo>
                  <a:pt x="0" y="585990"/>
                </a:lnTo>
                <a:lnTo>
                  <a:pt x="584936" y="585990"/>
                </a:lnTo>
                <a:lnTo>
                  <a:pt x="584936" y="578091"/>
                </a:lnTo>
                <a:close/>
              </a:path>
              <a:path w="585469" h="586104">
                <a:moveTo>
                  <a:pt x="584936" y="530326"/>
                </a:moveTo>
                <a:lnTo>
                  <a:pt x="551561" y="533450"/>
                </a:lnTo>
                <a:lnTo>
                  <a:pt x="516851" y="535749"/>
                </a:lnTo>
                <a:lnTo>
                  <a:pt x="480580" y="537222"/>
                </a:lnTo>
                <a:lnTo>
                  <a:pt x="442531" y="537883"/>
                </a:lnTo>
                <a:lnTo>
                  <a:pt x="366953" y="537718"/>
                </a:lnTo>
                <a:lnTo>
                  <a:pt x="243027" y="536194"/>
                </a:lnTo>
                <a:lnTo>
                  <a:pt x="0" y="531914"/>
                </a:lnTo>
                <a:lnTo>
                  <a:pt x="0" y="554748"/>
                </a:lnTo>
                <a:lnTo>
                  <a:pt x="291363" y="552297"/>
                </a:lnTo>
                <a:lnTo>
                  <a:pt x="405015" y="550443"/>
                </a:lnTo>
                <a:lnTo>
                  <a:pt x="480822" y="547776"/>
                </a:lnTo>
                <a:lnTo>
                  <a:pt x="551662" y="542213"/>
                </a:lnTo>
                <a:lnTo>
                  <a:pt x="584936" y="538264"/>
                </a:lnTo>
                <a:lnTo>
                  <a:pt x="584936" y="530326"/>
                </a:lnTo>
                <a:close/>
              </a:path>
              <a:path w="585469" h="586104">
                <a:moveTo>
                  <a:pt x="584936" y="483222"/>
                </a:moveTo>
                <a:lnTo>
                  <a:pt x="534835" y="493090"/>
                </a:lnTo>
                <a:lnTo>
                  <a:pt x="482142" y="499465"/>
                </a:lnTo>
                <a:lnTo>
                  <a:pt x="443382" y="501827"/>
                </a:lnTo>
                <a:lnTo>
                  <a:pt x="367830" y="502666"/>
                </a:lnTo>
                <a:lnTo>
                  <a:pt x="291922" y="501738"/>
                </a:lnTo>
                <a:lnTo>
                  <a:pt x="140106" y="501218"/>
                </a:lnTo>
                <a:lnTo>
                  <a:pt x="0" y="501357"/>
                </a:lnTo>
                <a:lnTo>
                  <a:pt x="0" y="524179"/>
                </a:lnTo>
                <a:lnTo>
                  <a:pt x="253365" y="517867"/>
                </a:lnTo>
                <a:lnTo>
                  <a:pt x="292061" y="517118"/>
                </a:lnTo>
                <a:lnTo>
                  <a:pt x="384657" y="515797"/>
                </a:lnTo>
                <a:lnTo>
                  <a:pt x="423291" y="514489"/>
                </a:lnTo>
                <a:lnTo>
                  <a:pt x="463994" y="511810"/>
                </a:lnTo>
                <a:lnTo>
                  <a:pt x="519811" y="505002"/>
                </a:lnTo>
                <a:lnTo>
                  <a:pt x="568540" y="495338"/>
                </a:lnTo>
                <a:lnTo>
                  <a:pt x="584936" y="491324"/>
                </a:lnTo>
                <a:lnTo>
                  <a:pt x="584936" y="483222"/>
                </a:lnTo>
                <a:close/>
              </a:path>
              <a:path w="585469" h="586104">
                <a:moveTo>
                  <a:pt x="584936" y="434492"/>
                </a:moveTo>
                <a:lnTo>
                  <a:pt x="535698" y="449795"/>
                </a:lnTo>
                <a:lnTo>
                  <a:pt x="483438" y="460311"/>
                </a:lnTo>
                <a:lnTo>
                  <a:pt x="444881" y="464693"/>
                </a:lnTo>
                <a:lnTo>
                  <a:pt x="386613" y="467499"/>
                </a:lnTo>
                <a:lnTo>
                  <a:pt x="0" y="470090"/>
                </a:lnTo>
                <a:lnTo>
                  <a:pt x="0" y="492937"/>
                </a:lnTo>
                <a:lnTo>
                  <a:pt x="328904" y="482384"/>
                </a:lnTo>
                <a:lnTo>
                  <a:pt x="357898" y="481596"/>
                </a:lnTo>
                <a:lnTo>
                  <a:pt x="387197" y="480491"/>
                </a:lnTo>
                <a:lnTo>
                  <a:pt x="445922" y="476161"/>
                </a:lnTo>
                <a:lnTo>
                  <a:pt x="485089" y="470700"/>
                </a:lnTo>
                <a:lnTo>
                  <a:pt x="537260" y="458863"/>
                </a:lnTo>
                <a:lnTo>
                  <a:pt x="584936" y="442874"/>
                </a:lnTo>
                <a:lnTo>
                  <a:pt x="584936" y="434492"/>
                </a:lnTo>
                <a:close/>
              </a:path>
              <a:path w="585469" h="586104">
                <a:moveTo>
                  <a:pt x="584936" y="385965"/>
                </a:moveTo>
                <a:lnTo>
                  <a:pt x="537006" y="405739"/>
                </a:lnTo>
                <a:lnTo>
                  <a:pt x="485279" y="420382"/>
                </a:lnTo>
                <a:lnTo>
                  <a:pt x="447217" y="427024"/>
                </a:lnTo>
                <a:lnTo>
                  <a:pt x="384886" y="432244"/>
                </a:lnTo>
                <a:lnTo>
                  <a:pt x="0" y="439610"/>
                </a:lnTo>
                <a:lnTo>
                  <a:pt x="0" y="462432"/>
                </a:lnTo>
                <a:lnTo>
                  <a:pt x="354317" y="447128"/>
                </a:lnTo>
                <a:lnTo>
                  <a:pt x="417372" y="442569"/>
                </a:lnTo>
                <a:lnTo>
                  <a:pt x="468401" y="434911"/>
                </a:lnTo>
                <a:lnTo>
                  <a:pt x="506234" y="425691"/>
                </a:lnTo>
                <a:lnTo>
                  <a:pt x="554266" y="408686"/>
                </a:lnTo>
                <a:lnTo>
                  <a:pt x="584936" y="394728"/>
                </a:lnTo>
                <a:lnTo>
                  <a:pt x="584936" y="385965"/>
                </a:lnTo>
                <a:close/>
              </a:path>
              <a:path w="585469" h="586104">
                <a:moveTo>
                  <a:pt x="584936" y="338048"/>
                </a:moveTo>
                <a:lnTo>
                  <a:pt x="538416" y="362127"/>
                </a:lnTo>
                <a:lnTo>
                  <a:pt x="487311" y="380809"/>
                </a:lnTo>
                <a:lnTo>
                  <a:pt x="449846" y="389585"/>
                </a:lnTo>
                <a:lnTo>
                  <a:pt x="394995" y="396519"/>
                </a:lnTo>
                <a:lnTo>
                  <a:pt x="0" y="408355"/>
                </a:lnTo>
                <a:lnTo>
                  <a:pt x="0" y="431215"/>
                </a:lnTo>
                <a:lnTo>
                  <a:pt x="365975" y="411937"/>
                </a:lnTo>
                <a:lnTo>
                  <a:pt x="415937" y="407047"/>
                </a:lnTo>
                <a:lnTo>
                  <a:pt x="471233" y="396379"/>
                </a:lnTo>
                <a:lnTo>
                  <a:pt x="508723" y="384606"/>
                </a:lnTo>
                <a:lnTo>
                  <a:pt x="555548" y="363804"/>
                </a:lnTo>
                <a:lnTo>
                  <a:pt x="584936" y="347243"/>
                </a:lnTo>
                <a:lnTo>
                  <a:pt x="584936" y="338048"/>
                </a:lnTo>
                <a:close/>
              </a:path>
              <a:path w="585469" h="586104">
                <a:moveTo>
                  <a:pt x="584936" y="289420"/>
                </a:moveTo>
                <a:lnTo>
                  <a:pt x="540283" y="318223"/>
                </a:lnTo>
                <a:lnTo>
                  <a:pt x="490131" y="341325"/>
                </a:lnTo>
                <a:lnTo>
                  <a:pt x="453174" y="352310"/>
                </a:lnTo>
                <a:lnTo>
                  <a:pt x="398246" y="361175"/>
                </a:lnTo>
                <a:lnTo>
                  <a:pt x="349021" y="364375"/>
                </a:lnTo>
                <a:lnTo>
                  <a:pt x="150977" y="372110"/>
                </a:lnTo>
                <a:lnTo>
                  <a:pt x="0" y="378612"/>
                </a:lnTo>
                <a:lnTo>
                  <a:pt x="0" y="401485"/>
                </a:lnTo>
                <a:lnTo>
                  <a:pt x="250164" y="384695"/>
                </a:lnTo>
                <a:lnTo>
                  <a:pt x="369239" y="377113"/>
                </a:lnTo>
                <a:lnTo>
                  <a:pt x="419646" y="371132"/>
                </a:lnTo>
                <a:lnTo>
                  <a:pt x="474853" y="357962"/>
                </a:lnTo>
                <a:lnTo>
                  <a:pt x="511949" y="343471"/>
                </a:lnTo>
                <a:lnTo>
                  <a:pt x="557161" y="318516"/>
                </a:lnTo>
                <a:lnTo>
                  <a:pt x="584936" y="299199"/>
                </a:lnTo>
                <a:lnTo>
                  <a:pt x="584936" y="289420"/>
                </a:lnTo>
                <a:close/>
              </a:path>
              <a:path w="585469" h="586104">
                <a:moveTo>
                  <a:pt x="584936" y="250698"/>
                </a:moveTo>
                <a:lnTo>
                  <a:pt x="570395" y="261188"/>
                </a:lnTo>
                <a:lnTo>
                  <a:pt x="556120" y="268706"/>
                </a:lnTo>
                <a:lnTo>
                  <a:pt x="542023" y="275183"/>
                </a:lnTo>
                <a:lnTo>
                  <a:pt x="528040" y="282562"/>
                </a:lnTo>
                <a:lnTo>
                  <a:pt x="493052" y="300951"/>
                </a:lnTo>
                <a:lnTo>
                  <a:pt x="456806" y="314286"/>
                </a:lnTo>
                <a:lnTo>
                  <a:pt x="401586" y="325539"/>
                </a:lnTo>
                <a:lnTo>
                  <a:pt x="351993" y="329742"/>
                </a:lnTo>
                <a:lnTo>
                  <a:pt x="204216" y="336702"/>
                </a:lnTo>
                <a:lnTo>
                  <a:pt x="0" y="347332"/>
                </a:lnTo>
                <a:lnTo>
                  <a:pt x="0" y="370230"/>
                </a:lnTo>
                <a:lnTo>
                  <a:pt x="252882" y="350951"/>
                </a:lnTo>
                <a:lnTo>
                  <a:pt x="363258" y="343039"/>
                </a:lnTo>
                <a:lnTo>
                  <a:pt x="403402" y="338328"/>
                </a:lnTo>
                <a:lnTo>
                  <a:pt x="442366" y="330415"/>
                </a:lnTo>
                <a:lnTo>
                  <a:pt x="478701" y="318643"/>
                </a:lnTo>
                <a:lnTo>
                  <a:pt x="515213" y="301345"/>
                </a:lnTo>
                <a:lnTo>
                  <a:pt x="558660" y="272681"/>
                </a:lnTo>
                <a:lnTo>
                  <a:pt x="584936" y="251104"/>
                </a:lnTo>
                <a:lnTo>
                  <a:pt x="584936" y="250698"/>
                </a:lnTo>
                <a:close/>
              </a:path>
              <a:path w="585469" h="586104">
                <a:moveTo>
                  <a:pt x="584936" y="192620"/>
                </a:moveTo>
                <a:lnTo>
                  <a:pt x="548449" y="225425"/>
                </a:lnTo>
                <a:lnTo>
                  <a:pt x="513359" y="246253"/>
                </a:lnTo>
                <a:lnTo>
                  <a:pt x="466902" y="263080"/>
                </a:lnTo>
                <a:lnTo>
                  <a:pt x="449326" y="270675"/>
                </a:lnTo>
                <a:lnTo>
                  <a:pt x="403923" y="288899"/>
                </a:lnTo>
                <a:lnTo>
                  <a:pt x="344195" y="294919"/>
                </a:lnTo>
                <a:lnTo>
                  <a:pt x="265722" y="299339"/>
                </a:lnTo>
                <a:lnTo>
                  <a:pt x="146926" y="306920"/>
                </a:lnTo>
                <a:lnTo>
                  <a:pt x="0" y="316877"/>
                </a:lnTo>
                <a:lnTo>
                  <a:pt x="0" y="339813"/>
                </a:lnTo>
                <a:lnTo>
                  <a:pt x="225005" y="319290"/>
                </a:lnTo>
                <a:lnTo>
                  <a:pt x="306463" y="312343"/>
                </a:lnTo>
                <a:lnTo>
                  <a:pt x="367296" y="307390"/>
                </a:lnTo>
                <a:lnTo>
                  <a:pt x="407581" y="301917"/>
                </a:lnTo>
                <a:lnTo>
                  <a:pt x="446709" y="292620"/>
                </a:lnTo>
                <a:lnTo>
                  <a:pt x="482511" y="278765"/>
                </a:lnTo>
                <a:lnTo>
                  <a:pt x="517766" y="258330"/>
                </a:lnTo>
                <a:lnTo>
                  <a:pt x="551726" y="232765"/>
                </a:lnTo>
                <a:lnTo>
                  <a:pt x="580072" y="205867"/>
                </a:lnTo>
                <a:lnTo>
                  <a:pt x="584936" y="200736"/>
                </a:lnTo>
                <a:lnTo>
                  <a:pt x="584936" y="192620"/>
                </a:lnTo>
                <a:close/>
              </a:path>
              <a:path w="585469" h="586104">
                <a:moveTo>
                  <a:pt x="584936" y="144462"/>
                </a:moveTo>
                <a:lnTo>
                  <a:pt x="557733" y="171932"/>
                </a:lnTo>
                <a:lnTo>
                  <a:pt x="516318" y="207162"/>
                </a:lnTo>
                <a:lnTo>
                  <a:pt x="465696" y="236207"/>
                </a:lnTo>
                <a:lnTo>
                  <a:pt x="428612" y="246926"/>
                </a:lnTo>
                <a:lnTo>
                  <a:pt x="344716" y="259943"/>
                </a:lnTo>
                <a:lnTo>
                  <a:pt x="0" y="285496"/>
                </a:lnTo>
                <a:lnTo>
                  <a:pt x="0" y="308406"/>
                </a:lnTo>
                <a:lnTo>
                  <a:pt x="359676" y="273405"/>
                </a:lnTo>
                <a:lnTo>
                  <a:pt x="410832" y="265353"/>
                </a:lnTo>
                <a:lnTo>
                  <a:pt x="450113" y="254114"/>
                </a:lnTo>
                <a:lnTo>
                  <a:pt x="485978" y="237731"/>
                </a:lnTo>
                <a:lnTo>
                  <a:pt x="521563" y="213677"/>
                </a:lnTo>
                <a:lnTo>
                  <a:pt x="561581" y="178028"/>
                </a:lnTo>
                <a:lnTo>
                  <a:pt x="584936" y="152679"/>
                </a:lnTo>
                <a:lnTo>
                  <a:pt x="584936" y="144462"/>
                </a:lnTo>
                <a:close/>
              </a:path>
              <a:path w="585469" h="586104">
                <a:moveTo>
                  <a:pt x="584936" y="96342"/>
                </a:moveTo>
                <a:lnTo>
                  <a:pt x="559333" y="126352"/>
                </a:lnTo>
                <a:lnTo>
                  <a:pt x="518045" y="165582"/>
                </a:lnTo>
                <a:lnTo>
                  <a:pt x="484619" y="188810"/>
                </a:lnTo>
                <a:lnTo>
                  <a:pt x="432015" y="211734"/>
                </a:lnTo>
                <a:lnTo>
                  <a:pt x="391388" y="221081"/>
                </a:lnTo>
                <a:lnTo>
                  <a:pt x="351599" y="226060"/>
                </a:lnTo>
                <a:lnTo>
                  <a:pt x="0" y="255104"/>
                </a:lnTo>
                <a:lnTo>
                  <a:pt x="0" y="278053"/>
                </a:lnTo>
                <a:lnTo>
                  <a:pt x="352983" y="240411"/>
                </a:lnTo>
                <a:lnTo>
                  <a:pt x="393598" y="234340"/>
                </a:lnTo>
                <a:lnTo>
                  <a:pt x="435648" y="223608"/>
                </a:lnTo>
                <a:lnTo>
                  <a:pt x="472389" y="208292"/>
                </a:lnTo>
                <a:lnTo>
                  <a:pt x="507390" y="185267"/>
                </a:lnTo>
                <a:lnTo>
                  <a:pt x="541147" y="155435"/>
                </a:lnTo>
                <a:lnTo>
                  <a:pt x="584936" y="103987"/>
                </a:lnTo>
                <a:lnTo>
                  <a:pt x="584936" y="96342"/>
                </a:lnTo>
                <a:close/>
              </a:path>
              <a:path w="585469" h="586104">
                <a:moveTo>
                  <a:pt x="584936" y="47688"/>
                </a:moveTo>
                <a:lnTo>
                  <a:pt x="560755" y="78841"/>
                </a:lnTo>
                <a:lnTo>
                  <a:pt x="521398" y="120815"/>
                </a:lnTo>
                <a:lnTo>
                  <a:pt x="489013" y="146837"/>
                </a:lnTo>
                <a:lnTo>
                  <a:pt x="455485" y="166065"/>
                </a:lnTo>
                <a:lnTo>
                  <a:pt x="417550" y="179959"/>
                </a:lnTo>
                <a:lnTo>
                  <a:pt x="377964" y="188226"/>
                </a:lnTo>
                <a:lnTo>
                  <a:pt x="155155" y="209677"/>
                </a:lnTo>
                <a:lnTo>
                  <a:pt x="0" y="224663"/>
                </a:lnTo>
                <a:lnTo>
                  <a:pt x="0" y="247662"/>
                </a:lnTo>
                <a:lnTo>
                  <a:pt x="209664" y="222542"/>
                </a:lnTo>
                <a:lnTo>
                  <a:pt x="358470" y="205295"/>
                </a:lnTo>
                <a:lnTo>
                  <a:pt x="399567" y="198069"/>
                </a:lnTo>
                <a:lnTo>
                  <a:pt x="441274" y="185369"/>
                </a:lnTo>
                <a:lnTo>
                  <a:pt x="478167" y="167170"/>
                </a:lnTo>
                <a:lnTo>
                  <a:pt x="510781" y="142621"/>
                </a:lnTo>
                <a:lnTo>
                  <a:pt x="542556" y="110756"/>
                </a:lnTo>
                <a:lnTo>
                  <a:pt x="584936" y="56121"/>
                </a:lnTo>
                <a:lnTo>
                  <a:pt x="584936" y="47688"/>
                </a:lnTo>
                <a:close/>
              </a:path>
              <a:path w="585469" h="586104">
                <a:moveTo>
                  <a:pt x="584936" y="0"/>
                </a:moveTo>
                <a:lnTo>
                  <a:pt x="562254" y="31661"/>
                </a:lnTo>
                <a:lnTo>
                  <a:pt x="523963" y="75590"/>
                </a:lnTo>
                <a:lnTo>
                  <a:pt x="492137" y="103378"/>
                </a:lnTo>
                <a:lnTo>
                  <a:pt x="458482" y="124980"/>
                </a:lnTo>
                <a:lnTo>
                  <a:pt x="420801" y="141173"/>
                </a:lnTo>
                <a:lnTo>
                  <a:pt x="381444" y="151333"/>
                </a:lnTo>
                <a:lnTo>
                  <a:pt x="0" y="193560"/>
                </a:lnTo>
                <a:lnTo>
                  <a:pt x="0" y="216585"/>
                </a:lnTo>
                <a:lnTo>
                  <a:pt x="301586" y="177177"/>
                </a:lnTo>
                <a:lnTo>
                  <a:pt x="362419" y="169062"/>
                </a:lnTo>
                <a:lnTo>
                  <a:pt x="403847" y="160121"/>
                </a:lnTo>
                <a:lnTo>
                  <a:pt x="444817" y="145275"/>
                </a:lnTo>
                <a:lnTo>
                  <a:pt x="481838" y="124485"/>
                </a:lnTo>
                <a:lnTo>
                  <a:pt x="514248" y="97409"/>
                </a:lnTo>
                <a:lnTo>
                  <a:pt x="545376" y="63614"/>
                </a:lnTo>
                <a:lnTo>
                  <a:pt x="575195" y="23710"/>
                </a:lnTo>
                <a:lnTo>
                  <a:pt x="584936" y="9258"/>
                </a:lnTo>
                <a:lnTo>
                  <a:pt x="584936" y="0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8145176" y="10198252"/>
            <a:ext cx="355600" cy="586105"/>
          </a:xfrm>
          <a:custGeom>
            <a:avLst/>
            <a:gdLst/>
            <a:ahLst/>
            <a:cxnLst/>
            <a:rect l="l" t="t" r="r" b="b"/>
            <a:pathLst>
              <a:path w="355600" h="586104">
                <a:moveTo>
                  <a:pt x="355434" y="580517"/>
                </a:moveTo>
                <a:lnTo>
                  <a:pt x="172212" y="573366"/>
                </a:lnTo>
                <a:lnTo>
                  <a:pt x="92316" y="570814"/>
                </a:lnTo>
                <a:lnTo>
                  <a:pt x="0" y="567537"/>
                </a:lnTo>
                <a:lnTo>
                  <a:pt x="0" y="586003"/>
                </a:lnTo>
                <a:lnTo>
                  <a:pt x="355434" y="586003"/>
                </a:lnTo>
                <a:lnTo>
                  <a:pt x="355434" y="580517"/>
                </a:lnTo>
                <a:close/>
              </a:path>
              <a:path w="355600" h="586104">
                <a:moveTo>
                  <a:pt x="355434" y="560438"/>
                </a:moveTo>
                <a:lnTo>
                  <a:pt x="228257" y="551827"/>
                </a:lnTo>
                <a:lnTo>
                  <a:pt x="161632" y="545071"/>
                </a:lnTo>
                <a:lnTo>
                  <a:pt x="123850" y="539724"/>
                </a:lnTo>
                <a:lnTo>
                  <a:pt x="0" y="518833"/>
                </a:lnTo>
                <a:lnTo>
                  <a:pt x="0" y="537667"/>
                </a:lnTo>
                <a:lnTo>
                  <a:pt x="79298" y="547141"/>
                </a:lnTo>
                <a:lnTo>
                  <a:pt x="123532" y="551967"/>
                </a:lnTo>
                <a:lnTo>
                  <a:pt x="175679" y="556107"/>
                </a:lnTo>
                <a:lnTo>
                  <a:pt x="355434" y="566077"/>
                </a:lnTo>
                <a:lnTo>
                  <a:pt x="355434" y="560438"/>
                </a:lnTo>
                <a:close/>
              </a:path>
              <a:path w="355600" h="586104">
                <a:moveTo>
                  <a:pt x="355434" y="487667"/>
                </a:moveTo>
                <a:lnTo>
                  <a:pt x="243090" y="475119"/>
                </a:lnTo>
                <a:lnTo>
                  <a:pt x="175895" y="463080"/>
                </a:lnTo>
                <a:lnTo>
                  <a:pt x="123532" y="442810"/>
                </a:lnTo>
                <a:lnTo>
                  <a:pt x="0" y="377037"/>
                </a:lnTo>
                <a:lnTo>
                  <a:pt x="0" y="399008"/>
                </a:lnTo>
                <a:lnTo>
                  <a:pt x="88557" y="439877"/>
                </a:lnTo>
                <a:lnTo>
                  <a:pt x="123532" y="455676"/>
                </a:lnTo>
                <a:lnTo>
                  <a:pt x="177304" y="473710"/>
                </a:lnTo>
                <a:lnTo>
                  <a:pt x="285127" y="486105"/>
                </a:lnTo>
                <a:lnTo>
                  <a:pt x="355434" y="493306"/>
                </a:lnTo>
                <a:lnTo>
                  <a:pt x="355434" y="487667"/>
                </a:lnTo>
                <a:close/>
              </a:path>
              <a:path w="355600" h="586104">
                <a:moveTo>
                  <a:pt x="355434" y="414896"/>
                </a:moveTo>
                <a:lnTo>
                  <a:pt x="288302" y="403910"/>
                </a:lnTo>
                <a:lnTo>
                  <a:pt x="243090" y="396074"/>
                </a:lnTo>
                <a:lnTo>
                  <a:pt x="200939" y="387654"/>
                </a:lnTo>
                <a:lnTo>
                  <a:pt x="145567" y="366483"/>
                </a:lnTo>
                <a:lnTo>
                  <a:pt x="90563" y="319773"/>
                </a:lnTo>
                <a:lnTo>
                  <a:pt x="0" y="236308"/>
                </a:lnTo>
                <a:lnTo>
                  <a:pt x="0" y="263918"/>
                </a:lnTo>
                <a:lnTo>
                  <a:pt x="123532" y="365023"/>
                </a:lnTo>
                <a:lnTo>
                  <a:pt x="175107" y="390347"/>
                </a:lnTo>
                <a:lnTo>
                  <a:pt x="355434" y="420852"/>
                </a:lnTo>
                <a:lnTo>
                  <a:pt x="355434" y="414896"/>
                </a:lnTo>
                <a:close/>
              </a:path>
              <a:path w="355600" h="586104">
                <a:moveTo>
                  <a:pt x="355434" y="390423"/>
                </a:moveTo>
                <a:lnTo>
                  <a:pt x="242773" y="371297"/>
                </a:lnTo>
                <a:lnTo>
                  <a:pt x="174599" y="353695"/>
                </a:lnTo>
                <a:lnTo>
                  <a:pt x="123532" y="320167"/>
                </a:lnTo>
                <a:lnTo>
                  <a:pt x="0" y="191147"/>
                </a:lnTo>
                <a:lnTo>
                  <a:pt x="0" y="220637"/>
                </a:lnTo>
                <a:lnTo>
                  <a:pt x="123228" y="335534"/>
                </a:lnTo>
                <a:lnTo>
                  <a:pt x="174561" y="363410"/>
                </a:lnTo>
                <a:lnTo>
                  <a:pt x="242773" y="377253"/>
                </a:lnTo>
                <a:lnTo>
                  <a:pt x="355434" y="396074"/>
                </a:lnTo>
                <a:lnTo>
                  <a:pt x="355434" y="390423"/>
                </a:lnTo>
                <a:close/>
              </a:path>
              <a:path w="355600" h="586104">
                <a:moveTo>
                  <a:pt x="355434" y="366903"/>
                </a:moveTo>
                <a:lnTo>
                  <a:pt x="273024" y="352094"/>
                </a:lnTo>
                <a:lnTo>
                  <a:pt x="197802" y="335927"/>
                </a:lnTo>
                <a:lnTo>
                  <a:pt x="144995" y="308305"/>
                </a:lnTo>
                <a:lnTo>
                  <a:pt x="96583" y="255803"/>
                </a:lnTo>
                <a:lnTo>
                  <a:pt x="0" y="142659"/>
                </a:lnTo>
                <a:lnTo>
                  <a:pt x="0" y="174002"/>
                </a:lnTo>
                <a:lnTo>
                  <a:pt x="50368" y="227304"/>
                </a:lnTo>
                <a:lnTo>
                  <a:pt x="91325" y="270141"/>
                </a:lnTo>
                <a:lnTo>
                  <a:pt x="123228" y="302602"/>
                </a:lnTo>
                <a:lnTo>
                  <a:pt x="181546" y="338709"/>
                </a:lnTo>
                <a:lnTo>
                  <a:pt x="355434" y="372237"/>
                </a:lnTo>
                <a:lnTo>
                  <a:pt x="355434" y="366903"/>
                </a:lnTo>
                <a:close/>
              </a:path>
              <a:path w="355600" h="586104">
                <a:moveTo>
                  <a:pt x="355434" y="341807"/>
                </a:moveTo>
                <a:lnTo>
                  <a:pt x="243090" y="320484"/>
                </a:lnTo>
                <a:lnTo>
                  <a:pt x="197485" y="308597"/>
                </a:lnTo>
                <a:lnTo>
                  <a:pt x="140766" y="276720"/>
                </a:lnTo>
                <a:lnTo>
                  <a:pt x="0" y="95580"/>
                </a:lnTo>
                <a:lnTo>
                  <a:pt x="0" y="129489"/>
                </a:lnTo>
                <a:lnTo>
                  <a:pt x="93954" y="240309"/>
                </a:lnTo>
                <a:lnTo>
                  <a:pt x="123228" y="274370"/>
                </a:lnTo>
                <a:lnTo>
                  <a:pt x="175564" y="309257"/>
                </a:lnTo>
                <a:lnTo>
                  <a:pt x="243090" y="325805"/>
                </a:lnTo>
                <a:lnTo>
                  <a:pt x="355434" y="346824"/>
                </a:lnTo>
                <a:lnTo>
                  <a:pt x="355434" y="341807"/>
                </a:lnTo>
                <a:close/>
              </a:path>
              <a:path w="355600" h="586104">
                <a:moveTo>
                  <a:pt x="355460" y="536587"/>
                </a:moveTo>
                <a:lnTo>
                  <a:pt x="243408" y="527812"/>
                </a:lnTo>
                <a:lnTo>
                  <a:pt x="193751" y="522122"/>
                </a:lnTo>
                <a:lnTo>
                  <a:pt x="123850" y="507733"/>
                </a:lnTo>
                <a:lnTo>
                  <a:pt x="83312" y="496557"/>
                </a:lnTo>
                <a:lnTo>
                  <a:pt x="43091" y="484822"/>
                </a:lnTo>
                <a:lnTo>
                  <a:pt x="0" y="471779"/>
                </a:lnTo>
                <a:lnTo>
                  <a:pt x="0" y="491528"/>
                </a:lnTo>
                <a:lnTo>
                  <a:pt x="123532" y="520280"/>
                </a:lnTo>
                <a:lnTo>
                  <a:pt x="175577" y="528281"/>
                </a:lnTo>
                <a:lnTo>
                  <a:pt x="243090" y="534085"/>
                </a:lnTo>
                <a:lnTo>
                  <a:pt x="355460" y="541921"/>
                </a:lnTo>
                <a:lnTo>
                  <a:pt x="355460" y="536587"/>
                </a:lnTo>
                <a:close/>
              </a:path>
              <a:path w="355600" h="586104">
                <a:moveTo>
                  <a:pt x="355460" y="512127"/>
                </a:moveTo>
                <a:lnTo>
                  <a:pt x="219227" y="497954"/>
                </a:lnTo>
                <a:lnTo>
                  <a:pt x="159829" y="487286"/>
                </a:lnTo>
                <a:lnTo>
                  <a:pt x="83159" y="458825"/>
                </a:lnTo>
                <a:lnTo>
                  <a:pt x="42862" y="442074"/>
                </a:lnTo>
                <a:lnTo>
                  <a:pt x="0" y="423951"/>
                </a:lnTo>
                <a:lnTo>
                  <a:pt x="0" y="444957"/>
                </a:lnTo>
                <a:lnTo>
                  <a:pt x="123875" y="487349"/>
                </a:lnTo>
                <a:lnTo>
                  <a:pt x="179844" y="501472"/>
                </a:lnTo>
                <a:lnTo>
                  <a:pt x="243433" y="508368"/>
                </a:lnTo>
                <a:lnTo>
                  <a:pt x="355460" y="517766"/>
                </a:lnTo>
                <a:lnTo>
                  <a:pt x="355460" y="512127"/>
                </a:lnTo>
                <a:close/>
              </a:path>
              <a:path w="355600" h="586104">
                <a:moveTo>
                  <a:pt x="355460" y="463816"/>
                </a:moveTo>
                <a:lnTo>
                  <a:pt x="243433" y="449707"/>
                </a:lnTo>
                <a:lnTo>
                  <a:pt x="195402" y="441121"/>
                </a:lnTo>
                <a:lnTo>
                  <a:pt x="140436" y="420420"/>
                </a:lnTo>
                <a:lnTo>
                  <a:pt x="96443" y="393941"/>
                </a:lnTo>
                <a:lnTo>
                  <a:pt x="54673" y="366826"/>
                </a:lnTo>
                <a:lnTo>
                  <a:pt x="0" y="330746"/>
                </a:lnTo>
                <a:lnTo>
                  <a:pt x="0" y="354203"/>
                </a:lnTo>
                <a:lnTo>
                  <a:pt x="88773" y="405409"/>
                </a:lnTo>
                <a:lnTo>
                  <a:pt x="123571" y="424929"/>
                </a:lnTo>
                <a:lnTo>
                  <a:pt x="178638" y="446773"/>
                </a:lnTo>
                <a:lnTo>
                  <a:pt x="243116" y="457555"/>
                </a:lnTo>
                <a:lnTo>
                  <a:pt x="355460" y="469785"/>
                </a:lnTo>
                <a:lnTo>
                  <a:pt x="355460" y="463816"/>
                </a:lnTo>
                <a:close/>
              </a:path>
              <a:path w="355600" h="586104">
                <a:moveTo>
                  <a:pt x="355460" y="439356"/>
                </a:moveTo>
                <a:lnTo>
                  <a:pt x="243433" y="423367"/>
                </a:lnTo>
                <a:lnTo>
                  <a:pt x="195922" y="414286"/>
                </a:lnTo>
                <a:lnTo>
                  <a:pt x="139992" y="392468"/>
                </a:lnTo>
                <a:lnTo>
                  <a:pt x="96050" y="360108"/>
                </a:lnTo>
                <a:lnTo>
                  <a:pt x="0" y="284467"/>
                </a:lnTo>
                <a:lnTo>
                  <a:pt x="0" y="309880"/>
                </a:lnTo>
                <a:lnTo>
                  <a:pt x="87972" y="371081"/>
                </a:lnTo>
                <a:lnTo>
                  <a:pt x="123875" y="395439"/>
                </a:lnTo>
                <a:lnTo>
                  <a:pt x="181927" y="420776"/>
                </a:lnTo>
                <a:lnTo>
                  <a:pt x="279869" y="435051"/>
                </a:lnTo>
                <a:lnTo>
                  <a:pt x="355460" y="445630"/>
                </a:lnTo>
                <a:lnTo>
                  <a:pt x="355460" y="439356"/>
                </a:lnTo>
                <a:close/>
              </a:path>
              <a:path w="355600" h="586104">
                <a:moveTo>
                  <a:pt x="355460" y="317919"/>
                </a:moveTo>
                <a:lnTo>
                  <a:pt x="270002" y="300926"/>
                </a:lnTo>
                <a:lnTo>
                  <a:pt x="190119" y="279488"/>
                </a:lnTo>
                <a:lnTo>
                  <a:pt x="156324" y="261086"/>
                </a:lnTo>
                <a:lnTo>
                  <a:pt x="123228" y="226072"/>
                </a:lnTo>
                <a:lnTo>
                  <a:pt x="97878" y="190030"/>
                </a:lnTo>
                <a:lnTo>
                  <a:pt x="0" y="47904"/>
                </a:lnTo>
                <a:lnTo>
                  <a:pt x="0" y="83718"/>
                </a:lnTo>
                <a:lnTo>
                  <a:pt x="123532" y="244576"/>
                </a:lnTo>
                <a:lnTo>
                  <a:pt x="177876" y="283146"/>
                </a:lnTo>
                <a:lnTo>
                  <a:pt x="243090" y="300405"/>
                </a:lnTo>
                <a:lnTo>
                  <a:pt x="355460" y="322935"/>
                </a:lnTo>
                <a:lnTo>
                  <a:pt x="355460" y="317919"/>
                </a:lnTo>
                <a:close/>
              </a:path>
              <a:path w="355600" h="586104">
                <a:moveTo>
                  <a:pt x="355460" y="293789"/>
                </a:moveTo>
                <a:lnTo>
                  <a:pt x="243662" y="269519"/>
                </a:lnTo>
                <a:lnTo>
                  <a:pt x="194894" y="255714"/>
                </a:lnTo>
                <a:lnTo>
                  <a:pt x="140296" y="219862"/>
                </a:lnTo>
                <a:lnTo>
                  <a:pt x="0" y="0"/>
                </a:lnTo>
                <a:lnTo>
                  <a:pt x="0" y="39547"/>
                </a:lnTo>
                <a:lnTo>
                  <a:pt x="94030" y="174028"/>
                </a:lnTo>
                <a:lnTo>
                  <a:pt x="123532" y="215709"/>
                </a:lnTo>
                <a:lnTo>
                  <a:pt x="169913" y="255155"/>
                </a:lnTo>
                <a:lnTo>
                  <a:pt x="242277" y="275005"/>
                </a:lnTo>
                <a:lnTo>
                  <a:pt x="355460" y="299745"/>
                </a:lnTo>
                <a:lnTo>
                  <a:pt x="355460" y="293789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7554435" y="10442032"/>
            <a:ext cx="513080" cy="342265"/>
          </a:xfrm>
          <a:custGeom>
            <a:avLst/>
            <a:gdLst/>
            <a:ahLst/>
            <a:cxnLst/>
            <a:rect l="l" t="t" r="r" b="b"/>
            <a:pathLst>
              <a:path w="513080" h="342265">
                <a:moveTo>
                  <a:pt x="512471" y="0"/>
                </a:moveTo>
                <a:lnTo>
                  <a:pt x="0" y="0"/>
                </a:lnTo>
                <a:lnTo>
                  <a:pt x="0" y="342222"/>
                </a:lnTo>
                <a:lnTo>
                  <a:pt x="512471" y="342222"/>
                </a:lnTo>
                <a:lnTo>
                  <a:pt x="512471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bg 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674183" y="10473399"/>
            <a:ext cx="274802" cy="273328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519112" y="1311275"/>
            <a:ext cx="19065875" cy="0"/>
          </a:xfrm>
          <a:custGeom>
            <a:avLst/>
            <a:gdLst/>
            <a:ahLst/>
            <a:cxnLst/>
            <a:rect l="l" t="t" r="r" b="b"/>
            <a:pathLst>
              <a:path w="19065875">
                <a:moveTo>
                  <a:pt x="0" y="0"/>
                </a:moveTo>
                <a:lnTo>
                  <a:pt x="19065877" y="1"/>
                </a:lnTo>
              </a:path>
            </a:pathLst>
          </a:custGeom>
          <a:ln w="19050">
            <a:solidFill>
              <a:srgbClr val="F6EF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523533" y="9845675"/>
            <a:ext cx="19065875" cy="0"/>
          </a:xfrm>
          <a:custGeom>
            <a:avLst/>
            <a:gdLst/>
            <a:ahLst/>
            <a:cxnLst/>
            <a:rect l="l" t="t" r="r" b="b"/>
            <a:pathLst>
              <a:path w="19065875">
                <a:moveTo>
                  <a:pt x="0" y="0"/>
                </a:moveTo>
                <a:lnTo>
                  <a:pt x="19065877" y="1"/>
                </a:lnTo>
              </a:path>
            </a:pathLst>
          </a:custGeom>
          <a:ln w="19050">
            <a:solidFill>
              <a:srgbClr val="F6EF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286774" y="1596643"/>
            <a:ext cx="6441641" cy="8696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1" i="0">
                <a:solidFill>
                  <a:srgbClr val="F7F6F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2611"/>
            <a:ext cx="18093690" cy="7468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23601"/>
            <a:ext cx="6433312" cy="5657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23601"/>
            <a:ext cx="4623943" cy="5657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23601"/>
            <a:ext cx="4623943" cy="5657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hyperlink" Target="https://european-digital-innovation-hubs.ec.europa.eu/edih-catalogue/edih-innovate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2.jpg"/><Relationship Id="rId12" Type="http://schemas.openxmlformats.org/officeDocument/2006/relationships/hyperlink" Target="https://european-digital-innovation-hubs.ec.europa.eu/edih-catalogue/applied-cps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11" Type="http://schemas.openxmlformats.org/officeDocument/2006/relationships/hyperlink" Target="https://european-digital-innovation-hubs.ec.europa.eu/edih-catalogue/ai5production" TargetMode="External"/><Relationship Id="rId5" Type="http://schemas.openxmlformats.org/officeDocument/2006/relationships/hyperlink" Target="https://european-digital-innovation-hubs.ec.europa.eu/edih-catalogue/crowd-motion" TargetMode="External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hyperlink" Target="https://european-digital-innovation-hubs.ec.europa.eu/home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european-digital-innovation-hubs.ec.europa.eu/media#service-brochure" TargetMode="External"/><Relationship Id="rId13" Type="http://schemas.openxmlformats.org/officeDocument/2006/relationships/hyperlink" Target="https://european-digital-innovation-hubs.ec.europa.eu/knowledge-hub/success-stories/rising-above-challenges-brotsuchtig-gmbhs-supply-chain-optimisation" TargetMode="External"/><Relationship Id="rId3" Type="http://schemas.openxmlformats.org/officeDocument/2006/relationships/hyperlink" Target="https://www.brotsuechtig.at/" TargetMode="External"/><Relationship Id="rId7" Type="http://schemas.openxmlformats.org/officeDocument/2006/relationships/image" Target="../media/image28.svg"/><Relationship Id="rId12" Type="http://schemas.openxmlformats.org/officeDocument/2006/relationships/image" Target="../media/image31.svg"/><Relationship Id="rId17" Type="http://schemas.openxmlformats.org/officeDocument/2006/relationships/image" Target="../media/image35.svg"/><Relationship Id="rId2" Type="http://schemas.openxmlformats.org/officeDocument/2006/relationships/image" Target="../media/image24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6.emf"/><Relationship Id="rId15" Type="http://schemas.openxmlformats.org/officeDocument/2006/relationships/image" Target="../media/image33.png"/><Relationship Id="rId10" Type="http://schemas.openxmlformats.org/officeDocument/2006/relationships/image" Target="../media/image23.png"/><Relationship Id="rId4" Type="http://schemas.openxmlformats.org/officeDocument/2006/relationships/image" Target="../media/image25.png"/><Relationship Id="rId9" Type="http://schemas.openxmlformats.org/officeDocument/2006/relationships/image" Target="../media/image29.emf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emf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10" Type="http://schemas.openxmlformats.org/officeDocument/2006/relationships/hyperlink" Target="https://european-digital-innovation-hubs.ec.europa.eu/knowledge-hub/success-stories/rising-above-challenges-brotsuchtig-gmbhs-supply-chain-optimisation" TargetMode="External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svg"/><Relationship Id="rId3" Type="http://schemas.openxmlformats.org/officeDocument/2006/relationships/hyperlink" Target="https://european-digital-innovation-hubs.ec.europa.eu/media#service-brochure" TargetMode="External"/><Relationship Id="rId7" Type="http://schemas.openxmlformats.org/officeDocument/2006/relationships/image" Target="../media/image43.emf"/><Relationship Id="rId12" Type="http://schemas.openxmlformats.org/officeDocument/2006/relationships/image" Target="../media/image30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uropean-digital-innovation-hubs.ec.europa.eu/media#infographic" TargetMode="External"/><Relationship Id="rId11" Type="http://schemas.openxmlformats.org/officeDocument/2006/relationships/image" Target="../media/image24.png"/><Relationship Id="rId5" Type="http://schemas.openxmlformats.org/officeDocument/2006/relationships/image" Target="../media/image23.png"/><Relationship Id="rId15" Type="http://schemas.openxmlformats.org/officeDocument/2006/relationships/image" Target="../media/image34.png"/><Relationship Id="rId10" Type="http://schemas.openxmlformats.org/officeDocument/2006/relationships/image" Target="../media/image26.emf"/><Relationship Id="rId4" Type="http://schemas.openxmlformats.org/officeDocument/2006/relationships/image" Target="../media/image29.emf"/><Relationship Id="rId9" Type="http://schemas.openxmlformats.org/officeDocument/2006/relationships/image" Target="../media/image28.svg"/><Relationship Id="rId14" Type="http://schemas.openxmlformats.org/officeDocument/2006/relationships/hyperlink" Target="https://european-digital-innovation-hubs.ec.europa.eu/knowledge-hub/success-stories/accelerate-your-start-through-techhouse-elevator-programme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hyperlink" Target="https://european-digital-innovation-hubs.ec.europa.eu/media#infographic" TargetMode="External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svg"/><Relationship Id="rId11" Type="http://schemas.openxmlformats.org/officeDocument/2006/relationships/image" Target="../media/image48.png"/><Relationship Id="rId5" Type="http://schemas.openxmlformats.org/officeDocument/2006/relationships/image" Target="../media/image37.png"/><Relationship Id="rId10" Type="http://schemas.openxmlformats.org/officeDocument/2006/relationships/hyperlink" Target="https://european-digital-innovation-hubs.ec.europa.eu/knowledge-hub/success-stories/accelerate-your-start-through-techhouse-elevator-programme" TargetMode="External"/><Relationship Id="rId4" Type="http://schemas.openxmlformats.org/officeDocument/2006/relationships/image" Target="../media/image43.emf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7229" y="6413500"/>
            <a:ext cx="18568035" cy="3069590"/>
          </a:xfrm>
          <a:prstGeom prst="rect">
            <a:avLst/>
          </a:prstGeom>
        </p:spPr>
        <p:txBody>
          <a:bodyPr vert="horz" wrap="square" lIns="0" tIns="654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155"/>
              </a:spcBef>
            </a:pPr>
            <a:r>
              <a:rPr sz="7200" b="1" dirty="0">
                <a:solidFill>
                  <a:srgbClr val="F7F6F1"/>
                </a:solidFill>
                <a:latin typeface="Arial"/>
                <a:cs typeface="Arial"/>
              </a:rPr>
              <a:t>European</a:t>
            </a:r>
            <a:r>
              <a:rPr sz="7200" b="1" spc="-50" dirty="0">
                <a:solidFill>
                  <a:srgbClr val="F7F6F1"/>
                </a:solidFill>
                <a:latin typeface="Arial"/>
                <a:cs typeface="Arial"/>
              </a:rPr>
              <a:t> </a:t>
            </a:r>
            <a:r>
              <a:rPr sz="7200" b="1" dirty="0">
                <a:solidFill>
                  <a:srgbClr val="F7F6F1"/>
                </a:solidFill>
                <a:latin typeface="Arial"/>
                <a:cs typeface="Arial"/>
              </a:rPr>
              <a:t>Digital</a:t>
            </a:r>
            <a:r>
              <a:rPr sz="7200" b="1" spc="-45" dirty="0">
                <a:solidFill>
                  <a:srgbClr val="F7F6F1"/>
                </a:solidFill>
                <a:latin typeface="Arial"/>
                <a:cs typeface="Arial"/>
              </a:rPr>
              <a:t> </a:t>
            </a:r>
            <a:r>
              <a:rPr sz="7200" b="1" dirty="0">
                <a:solidFill>
                  <a:srgbClr val="F7F6F1"/>
                </a:solidFill>
                <a:latin typeface="Arial"/>
                <a:cs typeface="Arial"/>
              </a:rPr>
              <a:t>Innovation</a:t>
            </a:r>
            <a:r>
              <a:rPr sz="7200" b="1" spc="-45" dirty="0">
                <a:solidFill>
                  <a:srgbClr val="F7F6F1"/>
                </a:solidFill>
                <a:latin typeface="Arial"/>
                <a:cs typeface="Arial"/>
              </a:rPr>
              <a:t> </a:t>
            </a:r>
            <a:r>
              <a:rPr sz="7200" b="1" dirty="0">
                <a:solidFill>
                  <a:srgbClr val="F7F6F1"/>
                </a:solidFill>
                <a:latin typeface="Arial"/>
                <a:cs typeface="Arial"/>
              </a:rPr>
              <a:t>Hubs</a:t>
            </a:r>
            <a:r>
              <a:rPr sz="7200" b="1" spc="-50" dirty="0">
                <a:solidFill>
                  <a:srgbClr val="F7F6F1"/>
                </a:solidFill>
                <a:latin typeface="Arial"/>
                <a:cs typeface="Arial"/>
              </a:rPr>
              <a:t> </a:t>
            </a:r>
            <a:r>
              <a:rPr sz="7200" b="1" spc="-10" dirty="0">
                <a:solidFill>
                  <a:srgbClr val="F7F6F1"/>
                </a:solidFill>
                <a:latin typeface="Arial"/>
                <a:cs typeface="Arial"/>
              </a:rPr>
              <a:t>Network</a:t>
            </a:r>
            <a:endParaRPr sz="7200" dirty="0">
              <a:latin typeface="Arial"/>
              <a:cs typeface="Arial"/>
            </a:endParaRPr>
          </a:p>
          <a:p>
            <a:pPr marL="24765">
              <a:lnSpc>
                <a:spcPct val="100000"/>
              </a:lnSpc>
              <a:spcBef>
                <a:spcPts val="3790"/>
              </a:spcBef>
            </a:pPr>
            <a:r>
              <a:rPr sz="5400" dirty="0">
                <a:solidFill>
                  <a:srgbClr val="FFFEFB"/>
                </a:solidFill>
                <a:latin typeface="Arial"/>
                <a:cs typeface="Arial"/>
              </a:rPr>
              <a:t>Driving</a:t>
            </a:r>
            <a:r>
              <a:rPr sz="5400" spc="-85" dirty="0">
                <a:solidFill>
                  <a:srgbClr val="FFFEFB"/>
                </a:solidFill>
                <a:latin typeface="Arial"/>
                <a:cs typeface="Arial"/>
              </a:rPr>
              <a:t> </a:t>
            </a:r>
            <a:r>
              <a:rPr sz="5400" dirty="0">
                <a:solidFill>
                  <a:srgbClr val="FFFEFB"/>
                </a:solidFill>
                <a:latin typeface="Arial"/>
                <a:cs typeface="Arial"/>
              </a:rPr>
              <a:t>the</a:t>
            </a:r>
            <a:r>
              <a:rPr sz="5400" spc="-70" dirty="0">
                <a:solidFill>
                  <a:srgbClr val="FFFEFB"/>
                </a:solidFill>
                <a:latin typeface="Arial"/>
                <a:cs typeface="Arial"/>
              </a:rPr>
              <a:t> </a:t>
            </a:r>
            <a:r>
              <a:rPr sz="5400" dirty="0">
                <a:solidFill>
                  <a:srgbClr val="FFFEFB"/>
                </a:solidFill>
                <a:latin typeface="Arial"/>
                <a:cs typeface="Arial"/>
              </a:rPr>
              <a:t>EU’s</a:t>
            </a:r>
            <a:r>
              <a:rPr sz="5400" spc="-65" dirty="0">
                <a:solidFill>
                  <a:srgbClr val="FFFEFB"/>
                </a:solidFill>
                <a:latin typeface="Arial"/>
                <a:cs typeface="Arial"/>
              </a:rPr>
              <a:t> </a:t>
            </a:r>
            <a:r>
              <a:rPr sz="5400" dirty="0">
                <a:solidFill>
                  <a:srgbClr val="FFFEFB"/>
                </a:solidFill>
                <a:latin typeface="Arial"/>
                <a:cs typeface="Arial"/>
              </a:rPr>
              <a:t>digital</a:t>
            </a:r>
            <a:r>
              <a:rPr sz="5400" spc="-70" dirty="0">
                <a:solidFill>
                  <a:srgbClr val="FFFEFB"/>
                </a:solidFill>
                <a:latin typeface="Arial"/>
                <a:cs typeface="Arial"/>
              </a:rPr>
              <a:t> </a:t>
            </a:r>
            <a:r>
              <a:rPr sz="5400" spc="-10" dirty="0">
                <a:solidFill>
                  <a:srgbClr val="FFFEFB"/>
                </a:solidFill>
                <a:latin typeface="Arial"/>
                <a:cs typeface="Arial"/>
              </a:rPr>
              <a:t>transformation</a:t>
            </a:r>
            <a:endParaRPr sz="5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2EE36A7-17F9-A5AE-71CE-618629992BFF}"/>
              </a:ext>
            </a:extLst>
          </p:cNvPr>
          <p:cNvSpPr/>
          <p:nvPr/>
        </p:nvSpPr>
        <p:spPr>
          <a:xfrm>
            <a:off x="533025" y="3221793"/>
            <a:ext cx="1161724" cy="1332036"/>
          </a:xfrm>
          <a:prstGeom prst="rect">
            <a:avLst/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70" name="Round Diagonal Corner of Rectangle 69">
            <a:extLst>
              <a:ext uri="{FF2B5EF4-FFF2-40B4-BE49-F238E27FC236}">
                <a16:creationId xmlns:a16="http://schemas.microsoft.com/office/drawing/2014/main" id="{67BC860F-F56E-833E-F288-F4C0E6808941}"/>
              </a:ext>
            </a:extLst>
          </p:cNvPr>
          <p:cNvSpPr/>
          <p:nvPr/>
        </p:nvSpPr>
        <p:spPr>
          <a:xfrm>
            <a:off x="524680" y="3216275"/>
            <a:ext cx="9521389" cy="1337554"/>
          </a:xfrm>
          <a:prstGeom prst="round2DiagRect">
            <a:avLst/>
          </a:prstGeom>
          <a:solidFill>
            <a:srgbClr val="FFFEFB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grpSp>
        <p:nvGrpSpPr>
          <p:cNvPr id="2" name="object 2"/>
          <p:cNvGrpSpPr/>
          <p:nvPr/>
        </p:nvGrpSpPr>
        <p:grpSpPr>
          <a:xfrm>
            <a:off x="10533581" y="1970092"/>
            <a:ext cx="8994775" cy="7847965"/>
            <a:chOff x="10533581" y="1970092"/>
            <a:chExt cx="8994775" cy="78479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3583" y="1970092"/>
              <a:ext cx="8994774" cy="721675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533581" y="9210674"/>
              <a:ext cx="8940800" cy="607695"/>
            </a:xfrm>
            <a:custGeom>
              <a:avLst/>
              <a:gdLst/>
              <a:ahLst/>
              <a:cxnLst/>
              <a:rect l="l" t="t" r="r" b="b"/>
              <a:pathLst>
                <a:path w="8940800" h="607695">
                  <a:moveTo>
                    <a:pt x="8940788" y="0"/>
                  </a:moveTo>
                  <a:lnTo>
                    <a:pt x="101219" y="0"/>
                  </a:lnTo>
                  <a:lnTo>
                    <a:pt x="61820" y="7954"/>
                  </a:lnTo>
                  <a:lnTo>
                    <a:pt x="29646" y="29646"/>
                  </a:lnTo>
                  <a:lnTo>
                    <a:pt x="7954" y="61820"/>
                  </a:lnTo>
                  <a:lnTo>
                    <a:pt x="0" y="101220"/>
                  </a:lnTo>
                  <a:lnTo>
                    <a:pt x="0" y="607279"/>
                  </a:lnTo>
                  <a:lnTo>
                    <a:pt x="8839569" y="607279"/>
                  </a:lnTo>
                  <a:lnTo>
                    <a:pt x="8878970" y="599325"/>
                  </a:lnTo>
                  <a:lnTo>
                    <a:pt x="8911143" y="577633"/>
                  </a:lnTo>
                  <a:lnTo>
                    <a:pt x="8932834" y="545459"/>
                  </a:lnTo>
                  <a:lnTo>
                    <a:pt x="8940788" y="506059"/>
                  </a:lnTo>
                  <a:lnTo>
                    <a:pt x="8940788" y="0"/>
                  </a:lnTo>
                  <a:close/>
                </a:path>
              </a:pathLst>
            </a:custGeom>
            <a:solidFill>
              <a:srgbClr val="FFFE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1931" y="1590965"/>
            <a:ext cx="1524002" cy="1016191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514364" y="5061597"/>
            <a:ext cx="9537700" cy="1363980"/>
          </a:xfrm>
          <a:custGeom>
            <a:avLst/>
            <a:gdLst/>
            <a:ahLst/>
            <a:cxnLst/>
            <a:rect l="l" t="t" r="r" b="b"/>
            <a:pathLst>
              <a:path w="9537700" h="1363979">
                <a:moveTo>
                  <a:pt x="9537685" y="0"/>
                </a:moveTo>
                <a:lnTo>
                  <a:pt x="227250" y="0"/>
                </a:lnTo>
                <a:lnTo>
                  <a:pt x="181451" y="4616"/>
                </a:lnTo>
                <a:lnTo>
                  <a:pt x="138794" y="17858"/>
                </a:lnTo>
                <a:lnTo>
                  <a:pt x="100192" y="38811"/>
                </a:lnTo>
                <a:lnTo>
                  <a:pt x="66560" y="66560"/>
                </a:lnTo>
                <a:lnTo>
                  <a:pt x="38810" y="100193"/>
                </a:lnTo>
                <a:lnTo>
                  <a:pt x="17858" y="138795"/>
                </a:lnTo>
                <a:lnTo>
                  <a:pt x="4616" y="181453"/>
                </a:lnTo>
                <a:lnTo>
                  <a:pt x="0" y="227252"/>
                </a:lnTo>
                <a:lnTo>
                  <a:pt x="0" y="1363499"/>
                </a:lnTo>
                <a:lnTo>
                  <a:pt x="9310435" y="1363499"/>
                </a:lnTo>
                <a:lnTo>
                  <a:pt x="9356233" y="1358883"/>
                </a:lnTo>
                <a:lnTo>
                  <a:pt x="9398890" y="1345641"/>
                </a:lnTo>
                <a:lnTo>
                  <a:pt x="9437492" y="1324689"/>
                </a:lnTo>
                <a:lnTo>
                  <a:pt x="9471124" y="1296939"/>
                </a:lnTo>
                <a:lnTo>
                  <a:pt x="9498874" y="1263307"/>
                </a:lnTo>
                <a:lnTo>
                  <a:pt x="9519826" y="1224705"/>
                </a:lnTo>
                <a:lnTo>
                  <a:pt x="9533068" y="1182047"/>
                </a:lnTo>
                <a:lnTo>
                  <a:pt x="9537685" y="1136248"/>
                </a:lnTo>
                <a:lnTo>
                  <a:pt x="9537685" y="0"/>
                </a:lnTo>
                <a:close/>
              </a:path>
            </a:pathLst>
          </a:custGeom>
          <a:solidFill>
            <a:srgbClr val="FFFE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4569" y="6663018"/>
            <a:ext cx="2991485" cy="3183255"/>
          </a:xfrm>
          <a:custGeom>
            <a:avLst/>
            <a:gdLst/>
            <a:ahLst/>
            <a:cxnLst/>
            <a:rect l="l" t="t" r="r" b="b"/>
            <a:pathLst>
              <a:path w="2991485" h="3183254">
                <a:moveTo>
                  <a:pt x="2991066" y="0"/>
                </a:moveTo>
                <a:lnTo>
                  <a:pt x="0" y="0"/>
                </a:lnTo>
                <a:lnTo>
                  <a:pt x="0" y="2684128"/>
                </a:lnTo>
                <a:lnTo>
                  <a:pt x="2282" y="2732139"/>
                </a:lnTo>
                <a:lnTo>
                  <a:pt x="8989" y="2778858"/>
                </a:lnTo>
                <a:lnTo>
                  <a:pt x="19912" y="2824078"/>
                </a:lnTo>
                <a:lnTo>
                  <a:pt x="34842" y="2867588"/>
                </a:lnTo>
                <a:lnTo>
                  <a:pt x="53570" y="2909181"/>
                </a:lnTo>
                <a:lnTo>
                  <a:pt x="75887" y="2948647"/>
                </a:lnTo>
                <a:lnTo>
                  <a:pt x="101585" y="2985777"/>
                </a:lnTo>
                <a:lnTo>
                  <a:pt x="130454" y="3020362"/>
                </a:lnTo>
                <a:lnTo>
                  <a:pt x="162286" y="3052194"/>
                </a:lnTo>
                <a:lnTo>
                  <a:pt x="196872" y="3081063"/>
                </a:lnTo>
                <a:lnTo>
                  <a:pt x="234002" y="3106761"/>
                </a:lnTo>
                <a:lnTo>
                  <a:pt x="273467" y="3129078"/>
                </a:lnTo>
                <a:lnTo>
                  <a:pt x="315060" y="3147807"/>
                </a:lnTo>
                <a:lnTo>
                  <a:pt x="358571" y="3162737"/>
                </a:lnTo>
                <a:lnTo>
                  <a:pt x="403790" y="3173660"/>
                </a:lnTo>
                <a:lnTo>
                  <a:pt x="450510" y="3180367"/>
                </a:lnTo>
                <a:lnTo>
                  <a:pt x="498521" y="3182649"/>
                </a:lnTo>
                <a:lnTo>
                  <a:pt x="2492544" y="3182649"/>
                </a:lnTo>
                <a:lnTo>
                  <a:pt x="2540555" y="3180367"/>
                </a:lnTo>
                <a:lnTo>
                  <a:pt x="2587275" y="3173660"/>
                </a:lnTo>
                <a:lnTo>
                  <a:pt x="2632494" y="3162737"/>
                </a:lnTo>
                <a:lnTo>
                  <a:pt x="2676005" y="3147807"/>
                </a:lnTo>
                <a:lnTo>
                  <a:pt x="2717598" y="3129078"/>
                </a:lnTo>
                <a:lnTo>
                  <a:pt x="2757063" y="3106761"/>
                </a:lnTo>
                <a:lnTo>
                  <a:pt x="2794194" y="3081063"/>
                </a:lnTo>
                <a:lnTo>
                  <a:pt x="2828779" y="3052194"/>
                </a:lnTo>
                <a:lnTo>
                  <a:pt x="2860611" y="3020362"/>
                </a:lnTo>
                <a:lnTo>
                  <a:pt x="2889480" y="2985777"/>
                </a:lnTo>
                <a:lnTo>
                  <a:pt x="2915178" y="2948647"/>
                </a:lnTo>
                <a:lnTo>
                  <a:pt x="2937495" y="2909181"/>
                </a:lnTo>
                <a:lnTo>
                  <a:pt x="2956224" y="2867588"/>
                </a:lnTo>
                <a:lnTo>
                  <a:pt x="2971154" y="2824078"/>
                </a:lnTo>
                <a:lnTo>
                  <a:pt x="2982077" y="2778858"/>
                </a:lnTo>
                <a:lnTo>
                  <a:pt x="2988784" y="2732139"/>
                </a:lnTo>
                <a:lnTo>
                  <a:pt x="2991066" y="2684128"/>
                </a:lnTo>
                <a:lnTo>
                  <a:pt x="2991066" y="0"/>
                </a:lnTo>
                <a:close/>
              </a:path>
            </a:pathLst>
          </a:custGeom>
          <a:solidFill>
            <a:srgbClr val="FFFE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136504" y="6663018"/>
            <a:ext cx="2925445" cy="3183255"/>
          </a:xfrm>
          <a:custGeom>
            <a:avLst/>
            <a:gdLst/>
            <a:ahLst/>
            <a:cxnLst/>
            <a:rect l="l" t="t" r="r" b="b"/>
            <a:pathLst>
              <a:path w="2925445" h="3183254">
                <a:moveTo>
                  <a:pt x="2925319" y="0"/>
                </a:moveTo>
                <a:lnTo>
                  <a:pt x="0" y="0"/>
                </a:lnTo>
                <a:lnTo>
                  <a:pt x="0" y="2695083"/>
                </a:lnTo>
                <a:lnTo>
                  <a:pt x="2231" y="2742039"/>
                </a:lnTo>
                <a:lnTo>
                  <a:pt x="8791" y="2787732"/>
                </a:lnTo>
                <a:lnTo>
                  <a:pt x="19474" y="2831957"/>
                </a:lnTo>
                <a:lnTo>
                  <a:pt x="34076" y="2874512"/>
                </a:lnTo>
                <a:lnTo>
                  <a:pt x="52392" y="2915190"/>
                </a:lnTo>
                <a:lnTo>
                  <a:pt x="74219" y="2953788"/>
                </a:lnTo>
                <a:lnTo>
                  <a:pt x="99352" y="2990102"/>
                </a:lnTo>
                <a:lnTo>
                  <a:pt x="127587" y="3023928"/>
                </a:lnTo>
                <a:lnTo>
                  <a:pt x="158719" y="3055060"/>
                </a:lnTo>
                <a:lnTo>
                  <a:pt x="192545" y="3083294"/>
                </a:lnTo>
                <a:lnTo>
                  <a:pt x="228858" y="3108427"/>
                </a:lnTo>
                <a:lnTo>
                  <a:pt x="267457" y="3130254"/>
                </a:lnTo>
                <a:lnTo>
                  <a:pt x="308135" y="3148571"/>
                </a:lnTo>
                <a:lnTo>
                  <a:pt x="350690" y="3163173"/>
                </a:lnTo>
                <a:lnTo>
                  <a:pt x="394915" y="3173856"/>
                </a:lnTo>
                <a:lnTo>
                  <a:pt x="440608" y="3180416"/>
                </a:lnTo>
                <a:lnTo>
                  <a:pt x="487564" y="3182647"/>
                </a:lnTo>
                <a:lnTo>
                  <a:pt x="2437754" y="3182647"/>
                </a:lnTo>
                <a:lnTo>
                  <a:pt x="2484710" y="3180416"/>
                </a:lnTo>
                <a:lnTo>
                  <a:pt x="2530403" y="3173856"/>
                </a:lnTo>
                <a:lnTo>
                  <a:pt x="2574629" y="3163173"/>
                </a:lnTo>
                <a:lnTo>
                  <a:pt x="2617183" y="3148571"/>
                </a:lnTo>
                <a:lnTo>
                  <a:pt x="2657861" y="3130254"/>
                </a:lnTo>
                <a:lnTo>
                  <a:pt x="2696460" y="3108427"/>
                </a:lnTo>
                <a:lnTo>
                  <a:pt x="2732774" y="3083294"/>
                </a:lnTo>
                <a:lnTo>
                  <a:pt x="2766599" y="3055060"/>
                </a:lnTo>
                <a:lnTo>
                  <a:pt x="2797731" y="3023928"/>
                </a:lnTo>
                <a:lnTo>
                  <a:pt x="2825966" y="2990102"/>
                </a:lnTo>
                <a:lnTo>
                  <a:pt x="2851099" y="2953788"/>
                </a:lnTo>
                <a:lnTo>
                  <a:pt x="2872926" y="2915190"/>
                </a:lnTo>
                <a:lnTo>
                  <a:pt x="2891242" y="2874512"/>
                </a:lnTo>
                <a:lnTo>
                  <a:pt x="2905844" y="2831957"/>
                </a:lnTo>
                <a:lnTo>
                  <a:pt x="2916527" y="2787732"/>
                </a:lnTo>
                <a:lnTo>
                  <a:pt x="2923087" y="2742039"/>
                </a:lnTo>
                <a:lnTo>
                  <a:pt x="2925319" y="2695083"/>
                </a:lnTo>
                <a:lnTo>
                  <a:pt x="2925319" y="0"/>
                </a:lnTo>
                <a:close/>
              </a:path>
            </a:pathLst>
          </a:custGeom>
          <a:solidFill>
            <a:srgbClr val="FFFE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67439" y="6663015"/>
            <a:ext cx="3131185" cy="3183255"/>
          </a:xfrm>
          <a:custGeom>
            <a:avLst/>
            <a:gdLst/>
            <a:ahLst/>
            <a:cxnLst/>
            <a:rect l="l" t="t" r="r" b="b"/>
            <a:pathLst>
              <a:path w="3131184" h="3183254">
                <a:moveTo>
                  <a:pt x="3130710" y="0"/>
                </a:moveTo>
                <a:lnTo>
                  <a:pt x="0" y="0"/>
                </a:lnTo>
                <a:lnTo>
                  <a:pt x="0" y="2660855"/>
                </a:lnTo>
                <a:lnTo>
                  <a:pt x="2132" y="2708349"/>
                </a:lnTo>
                <a:lnTo>
                  <a:pt x="8406" y="2754649"/>
                </a:lnTo>
                <a:lnTo>
                  <a:pt x="18639" y="2799569"/>
                </a:lnTo>
                <a:lnTo>
                  <a:pt x="32644" y="2842927"/>
                </a:lnTo>
                <a:lnTo>
                  <a:pt x="50240" y="2884537"/>
                </a:lnTo>
                <a:lnTo>
                  <a:pt x="71240" y="2924215"/>
                </a:lnTo>
                <a:lnTo>
                  <a:pt x="95461" y="2961778"/>
                </a:lnTo>
                <a:lnTo>
                  <a:pt x="122720" y="2997042"/>
                </a:lnTo>
                <a:lnTo>
                  <a:pt x="152830" y="3029821"/>
                </a:lnTo>
                <a:lnTo>
                  <a:pt x="185609" y="3059931"/>
                </a:lnTo>
                <a:lnTo>
                  <a:pt x="220873" y="3087189"/>
                </a:lnTo>
                <a:lnTo>
                  <a:pt x="258436" y="3111411"/>
                </a:lnTo>
                <a:lnTo>
                  <a:pt x="298114" y="3132411"/>
                </a:lnTo>
                <a:lnTo>
                  <a:pt x="339725" y="3150006"/>
                </a:lnTo>
                <a:lnTo>
                  <a:pt x="383082" y="3164012"/>
                </a:lnTo>
                <a:lnTo>
                  <a:pt x="428003" y="3174244"/>
                </a:lnTo>
                <a:lnTo>
                  <a:pt x="474303" y="3180519"/>
                </a:lnTo>
                <a:lnTo>
                  <a:pt x="521797" y="3182651"/>
                </a:lnTo>
                <a:lnTo>
                  <a:pt x="2608912" y="3182651"/>
                </a:lnTo>
                <a:lnTo>
                  <a:pt x="2656406" y="3180519"/>
                </a:lnTo>
                <a:lnTo>
                  <a:pt x="2702706" y="3174244"/>
                </a:lnTo>
                <a:lnTo>
                  <a:pt x="2747627" y="3164012"/>
                </a:lnTo>
                <a:lnTo>
                  <a:pt x="2790984" y="3150006"/>
                </a:lnTo>
                <a:lnTo>
                  <a:pt x="2832595" y="3132411"/>
                </a:lnTo>
                <a:lnTo>
                  <a:pt x="2872273" y="3111411"/>
                </a:lnTo>
                <a:lnTo>
                  <a:pt x="2909836" y="3087189"/>
                </a:lnTo>
                <a:lnTo>
                  <a:pt x="2945100" y="3059931"/>
                </a:lnTo>
                <a:lnTo>
                  <a:pt x="2977879" y="3029821"/>
                </a:lnTo>
                <a:lnTo>
                  <a:pt x="3007989" y="2997042"/>
                </a:lnTo>
                <a:lnTo>
                  <a:pt x="3035248" y="2961778"/>
                </a:lnTo>
                <a:lnTo>
                  <a:pt x="3059469" y="2924215"/>
                </a:lnTo>
                <a:lnTo>
                  <a:pt x="3080469" y="2884537"/>
                </a:lnTo>
                <a:lnTo>
                  <a:pt x="3098065" y="2842927"/>
                </a:lnTo>
                <a:lnTo>
                  <a:pt x="3112070" y="2799569"/>
                </a:lnTo>
                <a:lnTo>
                  <a:pt x="3122303" y="2754649"/>
                </a:lnTo>
                <a:lnTo>
                  <a:pt x="3128577" y="2708349"/>
                </a:lnTo>
                <a:lnTo>
                  <a:pt x="3130710" y="2660855"/>
                </a:lnTo>
                <a:lnTo>
                  <a:pt x="3130710" y="0"/>
                </a:lnTo>
                <a:close/>
              </a:path>
            </a:pathLst>
          </a:custGeom>
          <a:solidFill>
            <a:srgbClr val="FFFE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7048" y="5098972"/>
            <a:ext cx="1524000" cy="1338580"/>
          </a:xfrm>
          <a:custGeom>
            <a:avLst/>
            <a:gdLst/>
            <a:ahLst/>
            <a:cxnLst/>
            <a:rect l="l" t="t" r="r" b="b"/>
            <a:pathLst>
              <a:path w="1524000" h="1338579">
                <a:moveTo>
                  <a:pt x="1524000" y="223038"/>
                </a:moveTo>
                <a:lnTo>
                  <a:pt x="1524000" y="1115166"/>
                </a:lnTo>
                <a:lnTo>
                  <a:pt x="1519468" y="1160115"/>
                </a:lnTo>
                <a:lnTo>
                  <a:pt x="1506472" y="1201982"/>
                </a:lnTo>
                <a:lnTo>
                  <a:pt x="1485908" y="1239868"/>
                </a:lnTo>
                <a:lnTo>
                  <a:pt x="1458673" y="1272877"/>
                </a:lnTo>
                <a:lnTo>
                  <a:pt x="1425664" y="1300112"/>
                </a:lnTo>
                <a:lnTo>
                  <a:pt x="1387778" y="1320676"/>
                </a:lnTo>
                <a:lnTo>
                  <a:pt x="1345911" y="1333672"/>
                </a:lnTo>
                <a:lnTo>
                  <a:pt x="1300961" y="1338204"/>
                </a:lnTo>
                <a:lnTo>
                  <a:pt x="0" y="1338204"/>
                </a:lnTo>
                <a:lnTo>
                  <a:pt x="0" y="0"/>
                </a:lnTo>
                <a:lnTo>
                  <a:pt x="1300961" y="0"/>
                </a:lnTo>
                <a:lnTo>
                  <a:pt x="1345911" y="4531"/>
                </a:lnTo>
                <a:lnTo>
                  <a:pt x="1387778" y="17527"/>
                </a:lnTo>
                <a:lnTo>
                  <a:pt x="1425664" y="38091"/>
                </a:lnTo>
                <a:lnTo>
                  <a:pt x="1458673" y="65326"/>
                </a:lnTo>
                <a:lnTo>
                  <a:pt x="1485908" y="98335"/>
                </a:lnTo>
                <a:lnTo>
                  <a:pt x="1506472" y="136221"/>
                </a:lnTo>
                <a:lnTo>
                  <a:pt x="1519468" y="178088"/>
                </a:lnTo>
                <a:lnTo>
                  <a:pt x="1524000" y="223038"/>
                </a:lnTo>
                <a:close/>
              </a:path>
            </a:pathLst>
          </a:custGeom>
          <a:ln w="31750">
            <a:solidFill>
              <a:srgbClr val="0064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628531" y="1180083"/>
            <a:ext cx="4452620" cy="1732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200" b="0" spc="-10" dirty="0">
                <a:solidFill>
                  <a:srgbClr val="FF5A63"/>
                </a:solidFill>
                <a:latin typeface="Arial"/>
                <a:cs typeface="Arial"/>
              </a:rPr>
              <a:t>Austria</a:t>
            </a:r>
            <a:endParaRPr sz="112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5646" y="6924547"/>
            <a:ext cx="2616835" cy="208026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65"/>
              </a:spcBef>
            </a:pPr>
            <a:r>
              <a:rPr sz="1800" dirty="0">
                <a:latin typeface="Arial"/>
                <a:cs typeface="Arial"/>
              </a:rPr>
              <a:t>Austrian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EDIHs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at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the </a:t>
            </a:r>
            <a:r>
              <a:rPr sz="1800" dirty="0">
                <a:latin typeface="Arial"/>
                <a:cs typeface="Arial"/>
              </a:rPr>
              <a:t>forefront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digital </a:t>
            </a:r>
            <a:r>
              <a:rPr sz="1800" dirty="0">
                <a:latin typeface="Arial"/>
                <a:cs typeface="Arial"/>
              </a:rPr>
              <a:t>innovation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key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sectors, </a:t>
            </a:r>
            <a:r>
              <a:rPr sz="1800" dirty="0">
                <a:latin typeface="Arial"/>
                <a:cs typeface="Arial"/>
              </a:rPr>
              <a:t>including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manufacturing, </a:t>
            </a:r>
            <a:r>
              <a:rPr sz="1800" dirty="0">
                <a:latin typeface="Arial"/>
                <a:cs typeface="Arial"/>
              </a:rPr>
              <a:t>travel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tourism,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and </a:t>
            </a:r>
            <a:r>
              <a:rPr sz="1800" spc="-10" dirty="0">
                <a:latin typeface="Arial"/>
                <a:cs typeface="Arial"/>
              </a:rPr>
              <a:t>community-</a:t>
            </a:r>
            <a:r>
              <a:rPr sz="1800" dirty="0">
                <a:latin typeface="Arial"/>
                <a:cs typeface="Arial"/>
              </a:rPr>
              <a:t>led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local </a:t>
            </a:r>
            <a:r>
              <a:rPr sz="1800" spc="-10" dirty="0">
                <a:latin typeface="Arial"/>
                <a:cs typeface="Arial"/>
              </a:rPr>
              <a:t>development.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63722" y="6903211"/>
            <a:ext cx="2731135" cy="2668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90"/>
              </a:spcBef>
            </a:pPr>
            <a:r>
              <a:rPr sz="1800" dirty="0">
                <a:latin typeface="Arial"/>
                <a:cs typeface="Arial"/>
              </a:rPr>
              <a:t>Playing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fundamental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role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helping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businesses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in </a:t>
            </a:r>
            <a:r>
              <a:rPr sz="1800" dirty="0">
                <a:latin typeface="Arial"/>
                <a:cs typeface="Arial"/>
              </a:rPr>
              <a:t>their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path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digitalisation, </a:t>
            </a:r>
            <a:r>
              <a:rPr sz="1800" dirty="0">
                <a:latin typeface="Arial"/>
                <a:cs typeface="Arial"/>
              </a:rPr>
              <a:t>these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EDIHs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have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the </a:t>
            </a:r>
            <a:r>
              <a:rPr sz="1800" dirty="0">
                <a:latin typeface="Arial"/>
                <a:cs typeface="Arial"/>
              </a:rPr>
              <a:t>resources,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capabilities,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experience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serve </a:t>
            </a:r>
            <a:r>
              <a:rPr sz="1800" dirty="0">
                <a:latin typeface="Arial"/>
                <a:cs typeface="Arial"/>
              </a:rPr>
              <a:t>small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medium-</a:t>
            </a:r>
            <a:r>
              <a:rPr sz="1800" spc="-20" dirty="0">
                <a:latin typeface="Arial"/>
                <a:cs typeface="Arial"/>
              </a:rPr>
              <a:t>sized </a:t>
            </a:r>
            <a:r>
              <a:rPr sz="1800" dirty="0">
                <a:latin typeface="Arial"/>
                <a:cs typeface="Arial"/>
              </a:rPr>
              <a:t>companies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operating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in </a:t>
            </a:r>
            <a:r>
              <a:rPr sz="1800" dirty="0">
                <a:latin typeface="Arial"/>
                <a:cs typeface="Arial"/>
              </a:rPr>
              <a:t>several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industries.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75566" y="6906259"/>
            <a:ext cx="2300605" cy="2766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999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Each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Austrian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EDIH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is </a:t>
            </a:r>
            <a:r>
              <a:rPr sz="1800" dirty="0">
                <a:latin typeface="Arial"/>
                <a:cs typeface="Arial"/>
              </a:rPr>
              <a:t>specialised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different </a:t>
            </a:r>
            <a:r>
              <a:rPr sz="1800" dirty="0">
                <a:latin typeface="Arial"/>
                <a:cs typeface="Arial"/>
              </a:rPr>
              <a:t>sectors.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Their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focus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is </a:t>
            </a:r>
            <a:r>
              <a:rPr sz="1800" dirty="0">
                <a:latin typeface="Arial"/>
                <a:cs typeface="Arial"/>
              </a:rPr>
              <a:t>mainly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on </a:t>
            </a:r>
            <a:r>
              <a:rPr sz="1800" dirty="0">
                <a:latin typeface="Arial"/>
                <a:cs typeface="Arial"/>
              </a:rPr>
              <a:t>manufacturing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and </a:t>
            </a:r>
            <a:r>
              <a:rPr sz="1800" spc="-10" dirty="0">
                <a:latin typeface="Arial"/>
                <a:cs typeface="Arial"/>
              </a:rPr>
              <a:t>processing, construction, </a:t>
            </a:r>
            <a:r>
              <a:rPr sz="1800" dirty="0">
                <a:latin typeface="Arial"/>
                <a:cs typeface="Arial"/>
              </a:rPr>
              <a:t>automotive,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energy, </a:t>
            </a:r>
            <a:r>
              <a:rPr sz="1800" dirty="0">
                <a:latin typeface="Arial"/>
                <a:cs typeface="Arial"/>
              </a:rPr>
              <a:t>food,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paper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wood, </a:t>
            </a:r>
            <a:r>
              <a:rPr sz="1800" dirty="0">
                <a:latin typeface="Arial"/>
                <a:cs typeface="Arial"/>
              </a:rPr>
              <a:t>travel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tourism.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3027" y="2938818"/>
            <a:ext cx="9519285" cy="0"/>
          </a:xfrm>
          <a:custGeom>
            <a:avLst/>
            <a:gdLst/>
            <a:ahLst/>
            <a:cxnLst/>
            <a:rect l="l" t="t" r="r" b="b"/>
            <a:pathLst>
              <a:path w="9519285">
                <a:moveTo>
                  <a:pt x="0" y="0"/>
                </a:moveTo>
                <a:lnTo>
                  <a:pt x="9519023" y="1"/>
                </a:lnTo>
              </a:path>
            </a:pathLst>
          </a:custGeom>
          <a:ln w="25400">
            <a:solidFill>
              <a:srgbClr val="0064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3025" y="1315388"/>
            <a:ext cx="18995390" cy="0"/>
          </a:xfrm>
          <a:custGeom>
            <a:avLst/>
            <a:gdLst/>
            <a:ahLst/>
            <a:cxnLst/>
            <a:rect l="l" t="t" r="r" b="b"/>
            <a:pathLst>
              <a:path w="18995390">
                <a:moveTo>
                  <a:pt x="0" y="0"/>
                </a:moveTo>
                <a:lnTo>
                  <a:pt x="18995332" y="1"/>
                </a:lnTo>
              </a:path>
            </a:pathLst>
          </a:custGeom>
          <a:ln w="25400">
            <a:solidFill>
              <a:srgbClr val="0064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4364" y="4828617"/>
            <a:ext cx="9519285" cy="0"/>
          </a:xfrm>
          <a:custGeom>
            <a:avLst/>
            <a:gdLst/>
            <a:ahLst/>
            <a:cxnLst/>
            <a:rect l="l" t="t" r="r" b="b"/>
            <a:pathLst>
              <a:path w="9519285">
                <a:moveTo>
                  <a:pt x="0" y="0"/>
                </a:moveTo>
                <a:lnTo>
                  <a:pt x="9519023" y="1"/>
                </a:lnTo>
              </a:path>
            </a:pathLst>
          </a:custGeom>
          <a:ln w="25400">
            <a:solidFill>
              <a:srgbClr val="0064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38372" y="5197347"/>
            <a:ext cx="1059180" cy="1003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4000" b="1" spc="-25" dirty="0">
                <a:solidFill>
                  <a:srgbClr val="0064FF"/>
                </a:solidFill>
                <a:latin typeface="Arial"/>
                <a:cs typeface="Arial"/>
              </a:rPr>
              <a:t>13</a:t>
            </a:r>
            <a:endParaRPr sz="4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2400" spc="-10" dirty="0">
                <a:solidFill>
                  <a:srgbClr val="0064FF"/>
                </a:solidFill>
                <a:latin typeface="Arial"/>
                <a:cs typeface="Arial"/>
              </a:rPr>
              <a:t>Sectors</a:t>
            </a:r>
            <a:endParaRPr sz="2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53811" y="3305556"/>
            <a:ext cx="1082675" cy="1003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4400" b="1" spc="-50" dirty="0">
                <a:solidFill>
                  <a:srgbClr val="0064FF"/>
                </a:solidFill>
                <a:latin typeface="Arial"/>
                <a:cs typeface="Arial"/>
              </a:rPr>
              <a:t>4</a:t>
            </a:r>
            <a:endParaRPr sz="4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2000" spc="-10" dirty="0">
                <a:solidFill>
                  <a:srgbClr val="0064FF"/>
                </a:solidFill>
                <a:latin typeface="Arial"/>
                <a:cs typeface="Arial"/>
              </a:rPr>
              <a:t>Members</a:t>
            </a:r>
            <a:endParaRPr sz="20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27048" y="3218247"/>
            <a:ext cx="1524000" cy="1338580"/>
          </a:xfrm>
          <a:custGeom>
            <a:avLst/>
            <a:gdLst/>
            <a:ahLst/>
            <a:cxnLst/>
            <a:rect l="l" t="t" r="r" b="b"/>
            <a:pathLst>
              <a:path w="1524000" h="1338579">
                <a:moveTo>
                  <a:pt x="1524000" y="223038"/>
                </a:moveTo>
                <a:lnTo>
                  <a:pt x="1524000" y="1115166"/>
                </a:lnTo>
                <a:lnTo>
                  <a:pt x="1519468" y="1160115"/>
                </a:lnTo>
                <a:lnTo>
                  <a:pt x="1506472" y="1201982"/>
                </a:lnTo>
                <a:lnTo>
                  <a:pt x="1485908" y="1239868"/>
                </a:lnTo>
                <a:lnTo>
                  <a:pt x="1458673" y="1272877"/>
                </a:lnTo>
                <a:lnTo>
                  <a:pt x="1425664" y="1300112"/>
                </a:lnTo>
                <a:lnTo>
                  <a:pt x="1387778" y="1320676"/>
                </a:lnTo>
                <a:lnTo>
                  <a:pt x="1345911" y="1333672"/>
                </a:lnTo>
                <a:lnTo>
                  <a:pt x="1300961" y="1338204"/>
                </a:lnTo>
                <a:lnTo>
                  <a:pt x="0" y="1338204"/>
                </a:lnTo>
                <a:lnTo>
                  <a:pt x="0" y="0"/>
                </a:lnTo>
                <a:lnTo>
                  <a:pt x="1300961" y="0"/>
                </a:lnTo>
                <a:lnTo>
                  <a:pt x="1345911" y="4531"/>
                </a:lnTo>
                <a:lnTo>
                  <a:pt x="1387778" y="17527"/>
                </a:lnTo>
                <a:lnTo>
                  <a:pt x="1425664" y="38091"/>
                </a:lnTo>
                <a:lnTo>
                  <a:pt x="1458673" y="65326"/>
                </a:lnTo>
                <a:lnTo>
                  <a:pt x="1485908" y="98335"/>
                </a:lnTo>
                <a:lnTo>
                  <a:pt x="1506472" y="136221"/>
                </a:lnTo>
                <a:lnTo>
                  <a:pt x="1519468" y="178088"/>
                </a:lnTo>
                <a:lnTo>
                  <a:pt x="1524000" y="223038"/>
                </a:lnTo>
                <a:close/>
              </a:path>
            </a:pathLst>
          </a:custGeom>
          <a:ln w="31750">
            <a:solidFill>
              <a:srgbClr val="0064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659335" y="5287771"/>
            <a:ext cx="53727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dirty="0">
                <a:solidFill>
                  <a:srgbClr val="0064FF"/>
                </a:solidFill>
                <a:latin typeface="Arial"/>
                <a:cs typeface="Arial"/>
              </a:rPr>
              <a:t>EDIHs</a:t>
            </a:r>
            <a:r>
              <a:rPr sz="5400" b="1" spc="-40" dirty="0">
                <a:solidFill>
                  <a:srgbClr val="0064FF"/>
                </a:solidFill>
                <a:latin typeface="Arial"/>
                <a:cs typeface="Arial"/>
              </a:rPr>
              <a:t> </a:t>
            </a:r>
            <a:r>
              <a:rPr sz="5400" b="1" dirty="0">
                <a:solidFill>
                  <a:srgbClr val="0064FF"/>
                </a:solidFill>
                <a:latin typeface="Arial"/>
                <a:cs typeface="Arial"/>
              </a:rPr>
              <a:t>in</a:t>
            </a:r>
            <a:r>
              <a:rPr sz="5400" b="1" spc="-235" dirty="0">
                <a:solidFill>
                  <a:srgbClr val="0064FF"/>
                </a:solidFill>
                <a:latin typeface="Arial"/>
                <a:cs typeface="Arial"/>
              </a:rPr>
              <a:t> </a:t>
            </a:r>
            <a:r>
              <a:rPr sz="5400" b="1" spc="-10" dirty="0">
                <a:solidFill>
                  <a:srgbClr val="0064FF"/>
                </a:solidFill>
                <a:latin typeface="Arial"/>
                <a:cs typeface="Arial"/>
              </a:rPr>
              <a:t>Austria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79450" y="6799853"/>
            <a:ext cx="2712720" cy="0"/>
          </a:xfrm>
          <a:custGeom>
            <a:avLst/>
            <a:gdLst/>
            <a:ahLst/>
            <a:cxnLst/>
            <a:rect l="l" t="t" r="r" b="b"/>
            <a:pathLst>
              <a:path w="2712720">
                <a:moveTo>
                  <a:pt x="0" y="0"/>
                </a:moveTo>
                <a:lnTo>
                  <a:pt x="2712501" y="1"/>
                </a:lnTo>
              </a:path>
            </a:pathLst>
          </a:custGeom>
          <a:ln w="25400">
            <a:solidFill>
              <a:srgbClr val="FF5A6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884982" y="6799853"/>
            <a:ext cx="2893060" cy="0"/>
          </a:xfrm>
          <a:custGeom>
            <a:avLst/>
            <a:gdLst/>
            <a:ahLst/>
            <a:cxnLst/>
            <a:rect l="l" t="t" r="r" b="b"/>
            <a:pathLst>
              <a:path w="2893059">
                <a:moveTo>
                  <a:pt x="0" y="0"/>
                </a:moveTo>
                <a:lnTo>
                  <a:pt x="2892517" y="1"/>
                </a:lnTo>
              </a:path>
            </a:pathLst>
          </a:custGeom>
          <a:ln w="25400">
            <a:solidFill>
              <a:srgbClr val="0064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296826" y="6799853"/>
            <a:ext cx="2536825" cy="0"/>
          </a:xfrm>
          <a:custGeom>
            <a:avLst/>
            <a:gdLst/>
            <a:ahLst/>
            <a:cxnLst/>
            <a:rect l="l" t="t" r="r" b="b"/>
            <a:pathLst>
              <a:path w="2536825">
                <a:moveTo>
                  <a:pt x="0" y="0"/>
                </a:moveTo>
                <a:lnTo>
                  <a:pt x="2536629" y="1"/>
                </a:lnTo>
              </a:path>
            </a:pathLst>
          </a:custGeom>
          <a:ln w="25400">
            <a:solidFill>
              <a:srgbClr val="FFC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/>
          <p:nvPr/>
        </p:nvGrpSpPr>
        <p:grpSpPr>
          <a:xfrm>
            <a:off x="14356419" y="4474136"/>
            <a:ext cx="610870" cy="737235"/>
            <a:chOff x="14356419" y="4474136"/>
            <a:chExt cx="610870" cy="737235"/>
          </a:xfrm>
        </p:grpSpPr>
        <p:sp>
          <p:nvSpPr>
            <p:cNvPr id="36" name="object 36"/>
            <p:cNvSpPr/>
            <p:nvPr/>
          </p:nvSpPr>
          <p:spPr>
            <a:xfrm>
              <a:off x="14356419" y="4474136"/>
              <a:ext cx="610870" cy="737235"/>
            </a:xfrm>
            <a:custGeom>
              <a:avLst/>
              <a:gdLst/>
              <a:ahLst/>
              <a:cxnLst/>
              <a:rect l="l" t="t" r="r" b="b"/>
              <a:pathLst>
                <a:path w="610869" h="737235">
                  <a:moveTo>
                    <a:pt x="285099" y="0"/>
                  </a:moveTo>
                  <a:lnTo>
                    <a:pt x="238600" y="6674"/>
                  </a:lnTo>
                  <a:lnTo>
                    <a:pt x="193464" y="20443"/>
                  </a:lnTo>
                  <a:lnTo>
                    <a:pt x="150580" y="41250"/>
                  </a:lnTo>
                  <a:lnTo>
                    <a:pt x="110837" y="69033"/>
                  </a:lnTo>
                  <a:lnTo>
                    <a:pt x="75123" y="103735"/>
                  </a:lnTo>
                  <a:lnTo>
                    <a:pt x="45436" y="143715"/>
                  </a:lnTo>
                  <a:lnTo>
                    <a:pt x="23139" y="186777"/>
                  </a:lnTo>
                  <a:lnTo>
                    <a:pt x="8173" y="232031"/>
                  </a:lnTo>
                  <a:lnTo>
                    <a:pt x="479" y="278590"/>
                  </a:lnTo>
                  <a:lnTo>
                    <a:pt x="0" y="325563"/>
                  </a:lnTo>
                  <a:lnTo>
                    <a:pt x="6674" y="372063"/>
                  </a:lnTo>
                  <a:lnTo>
                    <a:pt x="20444" y="417199"/>
                  </a:lnTo>
                  <a:lnTo>
                    <a:pt x="41250" y="460083"/>
                  </a:lnTo>
                  <a:lnTo>
                    <a:pt x="69034" y="499825"/>
                  </a:lnTo>
                  <a:lnTo>
                    <a:pt x="103736" y="535538"/>
                  </a:lnTo>
                  <a:lnTo>
                    <a:pt x="333949" y="737133"/>
                  </a:lnTo>
                  <a:lnTo>
                    <a:pt x="535536" y="506924"/>
                  </a:lnTo>
                  <a:lnTo>
                    <a:pt x="565224" y="466944"/>
                  </a:lnTo>
                  <a:lnTo>
                    <a:pt x="587521" y="423883"/>
                  </a:lnTo>
                  <a:lnTo>
                    <a:pt x="602487" y="378629"/>
                  </a:lnTo>
                  <a:lnTo>
                    <a:pt x="610180" y="332070"/>
                  </a:lnTo>
                  <a:lnTo>
                    <a:pt x="610660" y="285097"/>
                  </a:lnTo>
                  <a:lnTo>
                    <a:pt x="603986" y="238598"/>
                  </a:lnTo>
                  <a:lnTo>
                    <a:pt x="590216" y="193461"/>
                  </a:lnTo>
                  <a:lnTo>
                    <a:pt x="569409" y="150577"/>
                  </a:lnTo>
                  <a:lnTo>
                    <a:pt x="541625" y="110834"/>
                  </a:lnTo>
                  <a:lnTo>
                    <a:pt x="506923" y="75121"/>
                  </a:lnTo>
                  <a:lnTo>
                    <a:pt x="466944" y="45435"/>
                  </a:lnTo>
                  <a:lnTo>
                    <a:pt x="423883" y="23138"/>
                  </a:lnTo>
                  <a:lnTo>
                    <a:pt x="378629" y="8173"/>
                  </a:lnTo>
                  <a:lnTo>
                    <a:pt x="332071" y="480"/>
                  </a:lnTo>
                  <a:lnTo>
                    <a:pt x="285099" y="0"/>
                  </a:lnTo>
                  <a:close/>
                </a:path>
              </a:pathLst>
            </a:custGeom>
            <a:solidFill>
              <a:srgbClr val="006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4468297" y="4593983"/>
              <a:ext cx="387350" cy="371475"/>
            </a:xfrm>
            <a:custGeom>
              <a:avLst/>
              <a:gdLst/>
              <a:ahLst/>
              <a:cxnLst/>
              <a:rect l="l" t="t" r="r" b="b"/>
              <a:pathLst>
                <a:path w="387350" h="371475">
                  <a:moveTo>
                    <a:pt x="193459" y="0"/>
                  </a:moveTo>
                  <a:lnTo>
                    <a:pt x="142029" y="6625"/>
                  </a:lnTo>
                  <a:lnTo>
                    <a:pt x="95816" y="25323"/>
                  </a:lnTo>
                  <a:lnTo>
                    <a:pt x="56662" y="54326"/>
                  </a:lnTo>
                  <a:lnTo>
                    <a:pt x="26412" y="91866"/>
                  </a:lnTo>
                  <a:lnTo>
                    <a:pt x="6910" y="136173"/>
                  </a:lnTo>
                  <a:lnTo>
                    <a:pt x="0" y="185482"/>
                  </a:lnTo>
                  <a:lnTo>
                    <a:pt x="6910" y="234790"/>
                  </a:lnTo>
                  <a:lnTo>
                    <a:pt x="26412" y="279098"/>
                  </a:lnTo>
                  <a:lnTo>
                    <a:pt x="56662" y="316638"/>
                  </a:lnTo>
                  <a:lnTo>
                    <a:pt x="95816" y="345640"/>
                  </a:lnTo>
                  <a:lnTo>
                    <a:pt x="142029" y="364338"/>
                  </a:lnTo>
                  <a:lnTo>
                    <a:pt x="193459" y="370964"/>
                  </a:lnTo>
                  <a:lnTo>
                    <a:pt x="244883" y="364338"/>
                  </a:lnTo>
                  <a:lnTo>
                    <a:pt x="291092" y="345640"/>
                  </a:lnTo>
                  <a:lnTo>
                    <a:pt x="330244" y="316638"/>
                  </a:lnTo>
                  <a:lnTo>
                    <a:pt x="360493" y="279098"/>
                  </a:lnTo>
                  <a:lnTo>
                    <a:pt x="379995" y="234790"/>
                  </a:lnTo>
                  <a:lnTo>
                    <a:pt x="386905" y="185482"/>
                  </a:lnTo>
                  <a:lnTo>
                    <a:pt x="379995" y="136173"/>
                  </a:lnTo>
                  <a:lnTo>
                    <a:pt x="360493" y="91866"/>
                  </a:lnTo>
                  <a:lnTo>
                    <a:pt x="330244" y="54326"/>
                  </a:lnTo>
                  <a:lnTo>
                    <a:pt x="291092" y="25323"/>
                  </a:lnTo>
                  <a:lnTo>
                    <a:pt x="244883" y="6625"/>
                  </a:lnTo>
                  <a:lnTo>
                    <a:pt x="193459" y="0"/>
                  </a:lnTo>
                  <a:close/>
                </a:path>
              </a:pathLst>
            </a:custGeom>
            <a:solidFill>
              <a:srgbClr val="F6EF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14591106" y="4617211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0068FF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7257912" y="5551474"/>
            <a:ext cx="610870" cy="737235"/>
            <a:chOff x="17257912" y="5551474"/>
            <a:chExt cx="610870" cy="737235"/>
          </a:xfrm>
        </p:grpSpPr>
        <p:sp>
          <p:nvSpPr>
            <p:cNvPr id="40" name="object 40"/>
            <p:cNvSpPr/>
            <p:nvPr/>
          </p:nvSpPr>
          <p:spPr>
            <a:xfrm>
              <a:off x="17257912" y="5551474"/>
              <a:ext cx="610870" cy="737235"/>
            </a:xfrm>
            <a:custGeom>
              <a:avLst/>
              <a:gdLst/>
              <a:ahLst/>
              <a:cxnLst/>
              <a:rect l="l" t="t" r="r" b="b"/>
              <a:pathLst>
                <a:path w="610869" h="737235">
                  <a:moveTo>
                    <a:pt x="285099" y="0"/>
                  </a:moveTo>
                  <a:lnTo>
                    <a:pt x="238600" y="6674"/>
                  </a:lnTo>
                  <a:lnTo>
                    <a:pt x="193464" y="20443"/>
                  </a:lnTo>
                  <a:lnTo>
                    <a:pt x="150580" y="41250"/>
                  </a:lnTo>
                  <a:lnTo>
                    <a:pt x="110837" y="69033"/>
                  </a:lnTo>
                  <a:lnTo>
                    <a:pt x="75123" y="103736"/>
                  </a:lnTo>
                  <a:lnTo>
                    <a:pt x="45436" y="143716"/>
                  </a:lnTo>
                  <a:lnTo>
                    <a:pt x="23139" y="186777"/>
                  </a:lnTo>
                  <a:lnTo>
                    <a:pt x="8173" y="232032"/>
                  </a:lnTo>
                  <a:lnTo>
                    <a:pt x="479" y="278590"/>
                  </a:lnTo>
                  <a:lnTo>
                    <a:pt x="0" y="325564"/>
                  </a:lnTo>
                  <a:lnTo>
                    <a:pt x="6674" y="372063"/>
                  </a:lnTo>
                  <a:lnTo>
                    <a:pt x="20444" y="417199"/>
                  </a:lnTo>
                  <a:lnTo>
                    <a:pt x="41250" y="460083"/>
                  </a:lnTo>
                  <a:lnTo>
                    <a:pt x="69034" y="499826"/>
                  </a:lnTo>
                  <a:lnTo>
                    <a:pt x="103736" y="535538"/>
                  </a:lnTo>
                  <a:lnTo>
                    <a:pt x="333949" y="737132"/>
                  </a:lnTo>
                  <a:lnTo>
                    <a:pt x="535536" y="506924"/>
                  </a:lnTo>
                  <a:lnTo>
                    <a:pt x="565224" y="466945"/>
                  </a:lnTo>
                  <a:lnTo>
                    <a:pt x="587521" y="423883"/>
                  </a:lnTo>
                  <a:lnTo>
                    <a:pt x="602487" y="378628"/>
                  </a:lnTo>
                  <a:lnTo>
                    <a:pt x="610180" y="332070"/>
                  </a:lnTo>
                  <a:lnTo>
                    <a:pt x="610660" y="285096"/>
                  </a:lnTo>
                  <a:lnTo>
                    <a:pt x="603986" y="238597"/>
                  </a:lnTo>
                  <a:lnTo>
                    <a:pt x="590216" y="193461"/>
                  </a:lnTo>
                  <a:lnTo>
                    <a:pt x="569409" y="150577"/>
                  </a:lnTo>
                  <a:lnTo>
                    <a:pt x="541625" y="110834"/>
                  </a:lnTo>
                  <a:lnTo>
                    <a:pt x="506923" y="75122"/>
                  </a:lnTo>
                  <a:lnTo>
                    <a:pt x="466944" y="45435"/>
                  </a:lnTo>
                  <a:lnTo>
                    <a:pt x="423883" y="23139"/>
                  </a:lnTo>
                  <a:lnTo>
                    <a:pt x="378629" y="8173"/>
                  </a:lnTo>
                  <a:lnTo>
                    <a:pt x="332071" y="480"/>
                  </a:lnTo>
                  <a:lnTo>
                    <a:pt x="285099" y="0"/>
                  </a:lnTo>
                  <a:close/>
                </a:path>
              </a:pathLst>
            </a:custGeom>
            <a:solidFill>
              <a:srgbClr val="006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7369789" y="5671321"/>
              <a:ext cx="387350" cy="371475"/>
            </a:xfrm>
            <a:custGeom>
              <a:avLst/>
              <a:gdLst/>
              <a:ahLst/>
              <a:cxnLst/>
              <a:rect l="l" t="t" r="r" b="b"/>
              <a:pathLst>
                <a:path w="387350" h="371475">
                  <a:moveTo>
                    <a:pt x="193459" y="0"/>
                  </a:moveTo>
                  <a:lnTo>
                    <a:pt x="142029" y="6625"/>
                  </a:lnTo>
                  <a:lnTo>
                    <a:pt x="95816" y="25323"/>
                  </a:lnTo>
                  <a:lnTo>
                    <a:pt x="56662" y="54326"/>
                  </a:lnTo>
                  <a:lnTo>
                    <a:pt x="26412" y="91865"/>
                  </a:lnTo>
                  <a:lnTo>
                    <a:pt x="6910" y="136173"/>
                  </a:lnTo>
                  <a:lnTo>
                    <a:pt x="0" y="185482"/>
                  </a:lnTo>
                  <a:lnTo>
                    <a:pt x="6910" y="234790"/>
                  </a:lnTo>
                  <a:lnTo>
                    <a:pt x="26412" y="279097"/>
                  </a:lnTo>
                  <a:lnTo>
                    <a:pt x="56662" y="316637"/>
                  </a:lnTo>
                  <a:lnTo>
                    <a:pt x="95816" y="345639"/>
                  </a:lnTo>
                  <a:lnTo>
                    <a:pt x="142029" y="364337"/>
                  </a:lnTo>
                  <a:lnTo>
                    <a:pt x="193459" y="370963"/>
                  </a:lnTo>
                  <a:lnTo>
                    <a:pt x="244883" y="364337"/>
                  </a:lnTo>
                  <a:lnTo>
                    <a:pt x="291092" y="345639"/>
                  </a:lnTo>
                  <a:lnTo>
                    <a:pt x="330244" y="316637"/>
                  </a:lnTo>
                  <a:lnTo>
                    <a:pt x="360493" y="279097"/>
                  </a:lnTo>
                  <a:lnTo>
                    <a:pt x="379995" y="234790"/>
                  </a:lnTo>
                  <a:lnTo>
                    <a:pt x="386905" y="185482"/>
                  </a:lnTo>
                  <a:lnTo>
                    <a:pt x="379995" y="136173"/>
                  </a:lnTo>
                  <a:lnTo>
                    <a:pt x="360493" y="91865"/>
                  </a:lnTo>
                  <a:lnTo>
                    <a:pt x="330244" y="54326"/>
                  </a:lnTo>
                  <a:lnTo>
                    <a:pt x="291092" y="25323"/>
                  </a:lnTo>
                  <a:lnTo>
                    <a:pt x="244883" y="6625"/>
                  </a:lnTo>
                  <a:lnTo>
                    <a:pt x="193459" y="0"/>
                  </a:lnTo>
                  <a:close/>
                </a:path>
              </a:pathLst>
            </a:custGeom>
            <a:solidFill>
              <a:srgbClr val="F6EF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17492598" y="5693155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0068FF"/>
                </a:solidFill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17995718" y="3467110"/>
            <a:ext cx="610870" cy="737235"/>
            <a:chOff x="17995718" y="3467110"/>
            <a:chExt cx="610870" cy="737235"/>
          </a:xfrm>
        </p:grpSpPr>
        <p:sp>
          <p:nvSpPr>
            <p:cNvPr id="44" name="object 44"/>
            <p:cNvSpPr/>
            <p:nvPr/>
          </p:nvSpPr>
          <p:spPr>
            <a:xfrm>
              <a:off x="17995718" y="3467110"/>
              <a:ext cx="610870" cy="737235"/>
            </a:xfrm>
            <a:custGeom>
              <a:avLst/>
              <a:gdLst/>
              <a:ahLst/>
              <a:cxnLst/>
              <a:rect l="l" t="t" r="r" b="b"/>
              <a:pathLst>
                <a:path w="610869" h="737235">
                  <a:moveTo>
                    <a:pt x="285094" y="0"/>
                  </a:moveTo>
                  <a:lnTo>
                    <a:pt x="238594" y="6674"/>
                  </a:lnTo>
                  <a:lnTo>
                    <a:pt x="193458" y="20443"/>
                  </a:lnTo>
                  <a:lnTo>
                    <a:pt x="150575" y="41250"/>
                  </a:lnTo>
                  <a:lnTo>
                    <a:pt x="110834" y="69033"/>
                  </a:lnTo>
                  <a:lnTo>
                    <a:pt x="75123" y="103735"/>
                  </a:lnTo>
                  <a:lnTo>
                    <a:pt x="45436" y="143715"/>
                  </a:lnTo>
                  <a:lnTo>
                    <a:pt x="23139" y="186777"/>
                  </a:lnTo>
                  <a:lnTo>
                    <a:pt x="8173" y="232031"/>
                  </a:lnTo>
                  <a:lnTo>
                    <a:pt x="479" y="278590"/>
                  </a:lnTo>
                  <a:lnTo>
                    <a:pt x="0" y="325563"/>
                  </a:lnTo>
                  <a:lnTo>
                    <a:pt x="6674" y="372063"/>
                  </a:lnTo>
                  <a:lnTo>
                    <a:pt x="20444" y="417199"/>
                  </a:lnTo>
                  <a:lnTo>
                    <a:pt x="41250" y="460083"/>
                  </a:lnTo>
                  <a:lnTo>
                    <a:pt x="69034" y="499825"/>
                  </a:lnTo>
                  <a:lnTo>
                    <a:pt x="103736" y="535538"/>
                  </a:lnTo>
                  <a:lnTo>
                    <a:pt x="333936" y="737133"/>
                  </a:lnTo>
                  <a:lnTo>
                    <a:pt x="535536" y="506924"/>
                  </a:lnTo>
                  <a:lnTo>
                    <a:pt x="565224" y="466944"/>
                  </a:lnTo>
                  <a:lnTo>
                    <a:pt x="587521" y="423883"/>
                  </a:lnTo>
                  <a:lnTo>
                    <a:pt x="602487" y="378629"/>
                  </a:lnTo>
                  <a:lnTo>
                    <a:pt x="610180" y="332070"/>
                  </a:lnTo>
                  <a:lnTo>
                    <a:pt x="610660" y="285097"/>
                  </a:lnTo>
                  <a:lnTo>
                    <a:pt x="603986" y="238598"/>
                  </a:lnTo>
                  <a:lnTo>
                    <a:pt x="590216" y="193461"/>
                  </a:lnTo>
                  <a:lnTo>
                    <a:pt x="569409" y="150577"/>
                  </a:lnTo>
                  <a:lnTo>
                    <a:pt x="541625" y="110834"/>
                  </a:lnTo>
                  <a:lnTo>
                    <a:pt x="506923" y="75121"/>
                  </a:lnTo>
                  <a:lnTo>
                    <a:pt x="466944" y="45435"/>
                  </a:lnTo>
                  <a:lnTo>
                    <a:pt x="423882" y="23138"/>
                  </a:lnTo>
                  <a:lnTo>
                    <a:pt x="378627" y="8173"/>
                  </a:lnTo>
                  <a:lnTo>
                    <a:pt x="332068" y="480"/>
                  </a:lnTo>
                  <a:lnTo>
                    <a:pt x="285094" y="0"/>
                  </a:lnTo>
                  <a:close/>
                </a:path>
              </a:pathLst>
            </a:custGeom>
            <a:solidFill>
              <a:srgbClr val="006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8107596" y="3586957"/>
              <a:ext cx="387350" cy="371475"/>
            </a:xfrm>
            <a:custGeom>
              <a:avLst/>
              <a:gdLst/>
              <a:ahLst/>
              <a:cxnLst/>
              <a:rect l="l" t="t" r="r" b="b"/>
              <a:pathLst>
                <a:path w="387350" h="371475">
                  <a:moveTo>
                    <a:pt x="193446" y="0"/>
                  </a:moveTo>
                  <a:lnTo>
                    <a:pt x="142022" y="6625"/>
                  </a:lnTo>
                  <a:lnTo>
                    <a:pt x="95812" y="25323"/>
                  </a:lnTo>
                  <a:lnTo>
                    <a:pt x="56661" y="54326"/>
                  </a:lnTo>
                  <a:lnTo>
                    <a:pt x="26412" y="91866"/>
                  </a:lnTo>
                  <a:lnTo>
                    <a:pt x="6910" y="136173"/>
                  </a:lnTo>
                  <a:lnTo>
                    <a:pt x="0" y="185482"/>
                  </a:lnTo>
                  <a:lnTo>
                    <a:pt x="6910" y="234790"/>
                  </a:lnTo>
                  <a:lnTo>
                    <a:pt x="26412" y="279098"/>
                  </a:lnTo>
                  <a:lnTo>
                    <a:pt x="56661" y="316638"/>
                  </a:lnTo>
                  <a:lnTo>
                    <a:pt x="95812" y="345640"/>
                  </a:lnTo>
                  <a:lnTo>
                    <a:pt x="142022" y="364338"/>
                  </a:lnTo>
                  <a:lnTo>
                    <a:pt x="193446" y="370964"/>
                  </a:lnTo>
                  <a:lnTo>
                    <a:pt x="244874" y="364338"/>
                  </a:lnTo>
                  <a:lnTo>
                    <a:pt x="291085" y="345640"/>
                  </a:lnTo>
                  <a:lnTo>
                    <a:pt x="330236" y="316638"/>
                  </a:lnTo>
                  <a:lnTo>
                    <a:pt x="360483" y="279098"/>
                  </a:lnTo>
                  <a:lnTo>
                    <a:pt x="379983" y="234790"/>
                  </a:lnTo>
                  <a:lnTo>
                    <a:pt x="386892" y="185482"/>
                  </a:lnTo>
                  <a:lnTo>
                    <a:pt x="379983" y="136173"/>
                  </a:lnTo>
                  <a:lnTo>
                    <a:pt x="360483" y="91866"/>
                  </a:lnTo>
                  <a:lnTo>
                    <a:pt x="330236" y="54326"/>
                  </a:lnTo>
                  <a:lnTo>
                    <a:pt x="291085" y="25323"/>
                  </a:lnTo>
                  <a:lnTo>
                    <a:pt x="244874" y="6625"/>
                  </a:lnTo>
                  <a:lnTo>
                    <a:pt x="193446" y="0"/>
                  </a:lnTo>
                  <a:close/>
                </a:path>
              </a:pathLst>
            </a:custGeom>
            <a:solidFill>
              <a:srgbClr val="F6EF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18230405" y="3611371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0068FF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18053719" y="4273582"/>
            <a:ext cx="610870" cy="737235"/>
            <a:chOff x="18053719" y="4273582"/>
            <a:chExt cx="610870" cy="737235"/>
          </a:xfrm>
        </p:grpSpPr>
        <p:sp>
          <p:nvSpPr>
            <p:cNvPr id="48" name="object 48"/>
            <p:cNvSpPr/>
            <p:nvPr/>
          </p:nvSpPr>
          <p:spPr>
            <a:xfrm>
              <a:off x="18053719" y="4273582"/>
              <a:ext cx="610870" cy="737235"/>
            </a:xfrm>
            <a:custGeom>
              <a:avLst/>
              <a:gdLst/>
              <a:ahLst/>
              <a:cxnLst/>
              <a:rect l="l" t="t" r="r" b="b"/>
              <a:pathLst>
                <a:path w="610869" h="737235">
                  <a:moveTo>
                    <a:pt x="276710" y="0"/>
                  </a:moveTo>
                  <a:lnTo>
                    <a:pt x="75123" y="230207"/>
                  </a:lnTo>
                  <a:lnTo>
                    <a:pt x="45436" y="270187"/>
                  </a:lnTo>
                  <a:lnTo>
                    <a:pt x="23139" y="313249"/>
                  </a:lnTo>
                  <a:lnTo>
                    <a:pt x="8173" y="358503"/>
                  </a:lnTo>
                  <a:lnTo>
                    <a:pt x="479" y="405062"/>
                  </a:lnTo>
                  <a:lnTo>
                    <a:pt x="0" y="452035"/>
                  </a:lnTo>
                  <a:lnTo>
                    <a:pt x="6674" y="498534"/>
                  </a:lnTo>
                  <a:lnTo>
                    <a:pt x="20444" y="543670"/>
                  </a:lnTo>
                  <a:lnTo>
                    <a:pt x="41250" y="586554"/>
                  </a:lnTo>
                  <a:lnTo>
                    <a:pt x="69034" y="626297"/>
                  </a:lnTo>
                  <a:lnTo>
                    <a:pt x="103736" y="662010"/>
                  </a:lnTo>
                  <a:lnTo>
                    <a:pt x="143715" y="691696"/>
                  </a:lnTo>
                  <a:lnTo>
                    <a:pt x="186776" y="713993"/>
                  </a:lnTo>
                  <a:lnTo>
                    <a:pt x="232030" y="728958"/>
                  </a:lnTo>
                  <a:lnTo>
                    <a:pt x="278588" y="736652"/>
                  </a:lnTo>
                  <a:lnTo>
                    <a:pt x="325561" y="737132"/>
                  </a:lnTo>
                  <a:lnTo>
                    <a:pt x="372060" y="730458"/>
                  </a:lnTo>
                  <a:lnTo>
                    <a:pt x="417196" y="716688"/>
                  </a:lnTo>
                  <a:lnTo>
                    <a:pt x="460080" y="695882"/>
                  </a:lnTo>
                  <a:lnTo>
                    <a:pt x="499823" y="668098"/>
                  </a:lnTo>
                  <a:lnTo>
                    <a:pt x="535536" y="633395"/>
                  </a:lnTo>
                  <a:lnTo>
                    <a:pt x="565224" y="593416"/>
                  </a:lnTo>
                  <a:lnTo>
                    <a:pt x="587521" y="550354"/>
                  </a:lnTo>
                  <a:lnTo>
                    <a:pt x="602487" y="505100"/>
                  </a:lnTo>
                  <a:lnTo>
                    <a:pt x="610180" y="458541"/>
                  </a:lnTo>
                  <a:lnTo>
                    <a:pt x="610660" y="411568"/>
                  </a:lnTo>
                  <a:lnTo>
                    <a:pt x="603986" y="365068"/>
                  </a:lnTo>
                  <a:lnTo>
                    <a:pt x="590216" y="319932"/>
                  </a:lnTo>
                  <a:lnTo>
                    <a:pt x="569409" y="277048"/>
                  </a:lnTo>
                  <a:lnTo>
                    <a:pt x="541625" y="237306"/>
                  </a:lnTo>
                  <a:lnTo>
                    <a:pt x="506923" y="201593"/>
                  </a:lnTo>
                  <a:lnTo>
                    <a:pt x="276710" y="0"/>
                  </a:lnTo>
                  <a:close/>
                </a:path>
              </a:pathLst>
            </a:custGeom>
            <a:solidFill>
              <a:srgbClr val="006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8165597" y="4519903"/>
              <a:ext cx="387350" cy="371475"/>
            </a:xfrm>
            <a:custGeom>
              <a:avLst/>
              <a:gdLst/>
              <a:ahLst/>
              <a:cxnLst/>
              <a:rect l="l" t="t" r="r" b="b"/>
              <a:pathLst>
                <a:path w="387350" h="371475">
                  <a:moveTo>
                    <a:pt x="193446" y="0"/>
                  </a:moveTo>
                  <a:lnTo>
                    <a:pt x="142022" y="6625"/>
                  </a:lnTo>
                  <a:lnTo>
                    <a:pt x="95812" y="25323"/>
                  </a:lnTo>
                  <a:lnTo>
                    <a:pt x="56661" y="54326"/>
                  </a:lnTo>
                  <a:lnTo>
                    <a:pt x="26412" y="91866"/>
                  </a:lnTo>
                  <a:lnTo>
                    <a:pt x="6910" y="136173"/>
                  </a:lnTo>
                  <a:lnTo>
                    <a:pt x="0" y="185482"/>
                  </a:lnTo>
                  <a:lnTo>
                    <a:pt x="6910" y="234790"/>
                  </a:lnTo>
                  <a:lnTo>
                    <a:pt x="26412" y="279098"/>
                  </a:lnTo>
                  <a:lnTo>
                    <a:pt x="56661" y="316638"/>
                  </a:lnTo>
                  <a:lnTo>
                    <a:pt x="95812" y="345640"/>
                  </a:lnTo>
                  <a:lnTo>
                    <a:pt x="142022" y="364338"/>
                  </a:lnTo>
                  <a:lnTo>
                    <a:pt x="193446" y="370964"/>
                  </a:lnTo>
                  <a:lnTo>
                    <a:pt x="244875" y="364338"/>
                  </a:lnTo>
                  <a:lnTo>
                    <a:pt x="291089" y="345640"/>
                  </a:lnTo>
                  <a:lnTo>
                    <a:pt x="330242" y="316638"/>
                  </a:lnTo>
                  <a:lnTo>
                    <a:pt x="360492" y="279098"/>
                  </a:lnTo>
                  <a:lnTo>
                    <a:pt x="379994" y="234790"/>
                  </a:lnTo>
                  <a:lnTo>
                    <a:pt x="386905" y="185482"/>
                  </a:lnTo>
                  <a:lnTo>
                    <a:pt x="379994" y="136173"/>
                  </a:lnTo>
                  <a:lnTo>
                    <a:pt x="360492" y="91866"/>
                  </a:lnTo>
                  <a:lnTo>
                    <a:pt x="330242" y="54326"/>
                  </a:lnTo>
                  <a:lnTo>
                    <a:pt x="291089" y="25323"/>
                  </a:lnTo>
                  <a:lnTo>
                    <a:pt x="244875" y="6625"/>
                  </a:lnTo>
                  <a:lnTo>
                    <a:pt x="193446" y="0"/>
                  </a:lnTo>
                  <a:close/>
                </a:path>
              </a:pathLst>
            </a:custGeom>
            <a:solidFill>
              <a:srgbClr val="F6EF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18288406" y="4544059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0068FF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10528232" y="1486964"/>
            <a:ext cx="222250" cy="267970"/>
            <a:chOff x="10528232" y="1486964"/>
            <a:chExt cx="222250" cy="267970"/>
          </a:xfrm>
        </p:grpSpPr>
        <p:sp>
          <p:nvSpPr>
            <p:cNvPr id="52" name="object 52"/>
            <p:cNvSpPr/>
            <p:nvPr/>
          </p:nvSpPr>
          <p:spPr>
            <a:xfrm>
              <a:off x="10528232" y="1486964"/>
              <a:ext cx="222250" cy="267970"/>
            </a:xfrm>
            <a:custGeom>
              <a:avLst/>
              <a:gdLst/>
              <a:ahLst/>
              <a:cxnLst/>
              <a:rect l="l" t="t" r="r" b="b"/>
              <a:pathLst>
                <a:path w="222250" h="267969">
                  <a:moveTo>
                    <a:pt x="110375" y="0"/>
                  </a:moveTo>
                  <a:lnTo>
                    <a:pt x="68707" y="8280"/>
                  </a:lnTo>
                  <a:lnTo>
                    <a:pt x="32144" y="32769"/>
                  </a:lnTo>
                  <a:lnTo>
                    <a:pt x="7948" y="69525"/>
                  </a:lnTo>
                  <a:lnTo>
                    <a:pt x="0" y="111257"/>
                  </a:lnTo>
                  <a:lnTo>
                    <a:pt x="8280" y="152926"/>
                  </a:lnTo>
                  <a:lnTo>
                    <a:pt x="32769" y="189488"/>
                  </a:lnTo>
                  <a:lnTo>
                    <a:pt x="111441" y="267535"/>
                  </a:lnTo>
                  <a:lnTo>
                    <a:pt x="189487" y="188863"/>
                  </a:lnTo>
                  <a:lnTo>
                    <a:pt x="213685" y="152107"/>
                  </a:lnTo>
                  <a:lnTo>
                    <a:pt x="221633" y="110375"/>
                  </a:lnTo>
                  <a:lnTo>
                    <a:pt x="213353" y="68707"/>
                  </a:lnTo>
                  <a:lnTo>
                    <a:pt x="188864" y="32145"/>
                  </a:lnTo>
                  <a:lnTo>
                    <a:pt x="152108" y="7948"/>
                  </a:lnTo>
                  <a:lnTo>
                    <a:pt x="110375" y="0"/>
                  </a:lnTo>
                  <a:close/>
                </a:path>
              </a:pathLst>
            </a:custGeom>
            <a:solidFill>
              <a:srgbClr val="006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69126" y="1530738"/>
              <a:ext cx="139844" cy="134084"/>
            </a:xfrm>
            <a:prstGeom prst="rect">
              <a:avLst/>
            </a:prstGeom>
          </p:spPr>
        </p:pic>
      </p:grpSp>
      <p:sp>
        <p:nvSpPr>
          <p:cNvPr id="54" name="object 54"/>
          <p:cNvSpPr txBox="1"/>
          <p:nvPr/>
        </p:nvSpPr>
        <p:spPr>
          <a:xfrm>
            <a:off x="10915936" y="1424734"/>
            <a:ext cx="50771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0" dirty="0">
                <a:latin typeface="EC Square Sans Cond Pro"/>
                <a:cs typeface="EC Square Sans Cond Pro"/>
              </a:rPr>
              <a:t>ED</a:t>
            </a:r>
            <a:r>
              <a:rPr lang="en-GB" sz="2000" spc="-20" dirty="0">
                <a:latin typeface="EC Square Sans Cond Pro"/>
                <a:cs typeface="EC Square Sans Cond Pro"/>
              </a:rPr>
              <a:t>I</a:t>
            </a:r>
            <a:r>
              <a:rPr sz="2000" spc="-20" dirty="0">
                <a:latin typeface="EC Square Sans Cond Pro"/>
                <a:cs typeface="EC Square Sans Cond Pro"/>
              </a:rPr>
              <a:t>H</a:t>
            </a:r>
            <a:endParaRPr sz="2000" dirty="0">
              <a:latin typeface="EC Square Sans Cond Pro"/>
              <a:cs typeface="EC Square Sans Cond Pro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5978314" y="9270492"/>
            <a:ext cx="3335654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0064FF"/>
                </a:solidFill>
                <a:latin typeface="Arial"/>
                <a:cs typeface="Arial"/>
              </a:rPr>
              <a:t>*Funded</a:t>
            </a:r>
            <a:r>
              <a:rPr sz="1400" spc="-35" dirty="0">
                <a:solidFill>
                  <a:srgbClr val="0064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64FF"/>
                </a:solidFill>
                <a:latin typeface="Arial"/>
                <a:cs typeface="Arial"/>
              </a:rPr>
              <a:t>under</a:t>
            </a:r>
            <a:r>
              <a:rPr sz="1400" spc="-35" dirty="0">
                <a:solidFill>
                  <a:srgbClr val="0064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64FF"/>
                </a:solidFill>
                <a:latin typeface="Arial"/>
                <a:cs typeface="Arial"/>
              </a:rPr>
              <a:t>Digital</a:t>
            </a:r>
            <a:r>
              <a:rPr sz="1400" spc="-25" dirty="0">
                <a:solidFill>
                  <a:srgbClr val="0064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64FF"/>
                </a:solidFill>
                <a:latin typeface="Arial"/>
                <a:cs typeface="Arial"/>
              </a:rPr>
              <a:t>Europe</a:t>
            </a:r>
            <a:r>
              <a:rPr sz="1400" spc="-30" dirty="0">
                <a:solidFill>
                  <a:srgbClr val="0064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064FF"/>
                </a:solidFill>
                <a:latin typeface="Arial"/>
                <a:cs typeface="Arial"/>
              </a:rPr>
              <a:t>Programme</a:t>
            </a:r>
            <a:endParaRPr sz="1400">
              <a:latin typeface="Arial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0661650" y="9361095"/>
            <a:ext cx="204470" cy="104139"/>
          </a:xfrm>
          <a:custGeom>
            <a:avLst/>
            <a:gdLst/>
            <a:ahLst/>
            <a:cxnLst/>
            <a:rect l="l" t="t" r="r" b="b"/>
            <a:pathLst>
              <a:path w="204470" h="104140">
                <a:moveTo>
                  <a:pt x="204266" y="0"/>
                </a:moveTo>
                <a:lnTo>
                  <a:pt x="0" y="0"/>
                </a:lnTo>
                <a:lnTo>
                  <a:pt x="0" y="103581"/>
                </a:lnTo>
                <a:lnTo>
                  <a:pt x="204266" y="103581"/>
                </a:lnTo>
                <a:lnTo>
                  <a:pt x="204266" y="0"/>
                </a:lnTo>
                <a:close/>
              </a:path>
            </a:pathLst>
          </a:custGeom>
          <a:solidFill>
            <a:srgbClr val="006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10915936" y="9260332"/>
            <a:ext cx="274637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0064FF"/>
                </a:solidFill>
                <a:latin typeface="Arial"/>
                <a:cs typeface="Arial"/>
              </a:rPr>
              <a:t>*</a:t>
            </a:r>
            <a:r>
              <a:rPr sz="1400" b="1" dirty="0">
                <a:solidFill>
                  <a:srgbClr val="0064FF"/>
                </a:solidFill>
                <a:latin typeface="Arial"/>
                <a:cs typeface="Arial"/>
              </a:rPr>
              <a:t>E</a:t>
            </a:r>
            <a:r>
              <a:rPr sz="1400" dirty="0">
                <a:solidFill>
                  <a:srgbClr val="0064FF"/>
                </a:solidFill>
                <a:latin typeface="Arial"/>
                <a:cs typeface="Arial"/>
              </a:rPr>
              <a:t>uropean</a:t>
            </a:r>
            <a:r>
              <a:rPr sz="1400" spc="-50" dirty="0">
                <a:solidFill>
                  <a:srgbClr val="0064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64FF"/>
                </a:solidFill>
                <a:latin typeface="Arial"/>
                <a:cs typeface="Arial"/>
              </a:rPr>
              <a:t>D</a:t>
            </a:r>
            <a:r>
              <a:rPr sz="1400" dirty="0">
                <a:solidFill>
                  <a:srgbClr val="0064FF"/>
                </a:solidFill>
                <a:latin typeface="Arial"/>
                <a:cs typeface="Arial"/>
              </a:rPr>
              <a:t>igital</a:t>
            </a:r>
            <a:r>
              <a:rPr sz="1400" spc="-40" dirty="0">
                <a:solidFill>
                  <a:srgbClr val="0064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64FF"/>
                </a:solidFill>
                <a:latin typeface="Arial"/>
                <a:cs typeface="Arial"/>
              </a:rPr>
              <a:t>I</a:t>
            </a:r>
            <a:r>
              <a:rPr sz="1400" dirty="0">
                <a:solidFill>
                  <a:srgbClr val="0064FF"/>
                </a:solidFill>
                <a:latin typeface="Arial"/>
                <a:cs typeface="Arial"/>
              </a:rPr>
              <a:t>nnovation</a:t>
            </a:r>
            <a:r>
              <a:rPr sz="1400" spc="-50" dirty="0">
                <a:solidFill>
                  <a:srgbClr val="0064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64FF"/>
                </a:solidFill>
                <a:latin typeface="Arial"/>
                <a:cs typeface="Arial"/>
              </a:rPr>
              <a:t>H</a:t>
            </a:r>
            <a:r>
              <a:rPr sz="1400" spc="-20" dirty="0">
                <a:solidFill>
                  <a:srgbClr val="0064FF"/>
                </a:solidFill>
                <a:latin typeface="Arial"/>
                <a:cs typeface="Arial"/>
              </a:rPr>
              <a:t>ubs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95FED00-5180-F50B-1F90-548D427CB3F2}"/>
              </a:ext>
            </a:extLst>
          </p:cNvPr>
          <p:cNvSpPr txBox="1"/>
          <p:nvPr/>
        </p:nvSpPr>
        <p:spPr>
          <a:xfrm>
            <a:off x="2558516" y="3490244"/>
            <a:ext cx="5242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R" sz="4800" kern="1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4/</a:t>
            </a:r>
            <a:r>
              <a:rPr lang="en-GR" sz="4800" b="1" kern="1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GR" sz="4800" kern="1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*</a:t>
            </a:r>
            <a:r>
              <a:rPr lang="en-GR" sz="4800" b="1" kern="1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EDIH</a:t>
            </a:r>
            <a:r>
              <a:rPr lang="en-GR" sz="4800" kern="1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endParaRPr lang="en-GR" sz="4400" kern="100" dirty="0">
              <a:solidFill>
                <a:schemeClr val="accent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58495F6-A2CD-A7A4-A03A-F5DF44651211}"/>
              </a:ext>
            </a:extLst>
          </p:cNvPr>
          <p:cNvSpPr/>
          <p:nvPr/>
        </p:nvSpPr>
        <p:spPr>
          <a:xfrm>
            <a:off x="6318250" y="3657173"/>
            <a:ext cx="818127" cy="4957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2024" y="258720"/>
            <a:ext cx="18480405" cy="1031875"/>
          </a:xfrm>
          <a:custGeom>
            <a:avLst/>
            <a:gdLst/>
            <a:ahLst/>
            <a:cxnLst/>
            <a:rect l="l" t="t" r="r" b="b"/>
            <a:pathLst>
              <a:path w="18480405" h="1031875">
                <a:moveTo>
                  <a:pt x="18480050" y="0"/>
                </a:moveTo>
                <a:lnTo>
                  <a:pt x="171926" y="0"/>
                </a:lnTo>
                <a:lnTo>
                  <a:pt x="126221" y="6141"/>
                </a:lnTo>
                <a:lnTo>
                  <a:pt x="85151" y="23473"/>
                </a:lnTo>
                <a:lnTo>
                  <a:pt x="50356" y="50356"/>
                </a:lnTo>
                <a:lnTo>
                  <a:pt x="23473" y="85152"/>
                </a:lnTo>
                <a:lnTo>
                  <a:pt x="6141" y="126223"/>
                </a:lnTo>
                <a:lnTo>
                  <a:pt x="0" y="171928"/>
                </a:lnTo>
                <a:lnTo>
                  <a:pt x="0" y="1031493"/>
                </a:lnTo>
                <a:lnTo>
                  <a:pt x="18308118" y="1031493"/>
                </a:lnTo>
                <a:lnTo>
                  <a:pt x="18353825" y="1025352"/>
                </a:lnTo>
                <a:lnTo>
                  <a:pt x="18394896" y="1008020"/>
                </a:lnTo>
                <a:lnTo>
                  <a:pt x="18429693" y="981136"/>
                </a:lnTo>
                <a:lnTo>
                  <a:pt x="18456577" y="946340"/>
                </a:lnTo>
                <a:lnTo>
                  <a:pt x="18473909" y="905269"/>
                </a:lnTo>
                <a:lnTo>
                  <a:pt x="18480050" y="859563"/>
                </a:lnTo>
                <a:lnTo>
                  <a:pt x="18480050" y="0"/>
                </a:lnTo>
                <a:close/>
              </a:path>
            </a:pathLst>
          </a:custGeom>
          <a:solidFill>
            <a:srgbClr val="FFFE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31559" y="6403340"/>
            <a:ext cx="3518535" cy="2531110"/>
          </a:xfrm>
          <a:custGeom>
            <a:avLst/>
            <a:gdLst/>
            <a:ahLst/>
            <a:cxnLst/>
            <a:rect l="l" t="t" r="r" b="b"/>
            <a:pathLst>
              <a:path w="3518534" h="2226309">
                <a:moveTo>
                  <a:pt x="3518326" y="0"/>
                </a:moveTo>
                <a:lnTo>
                  <a:pt x="370974" y="0"/>
                </a:lnTo>
                <a:lnTo>
                  <a:pt x="324440" y="2890"/>
                </a:lnTo>
                <a:lnTo>
                  <a:pt x="279631" y="11329"/>
                </a:lnTo>
                <a:lnTo>
                  <a:pt x="236894" y="24970"/>
                </a:lnTo>
                <a:lnTo>
                  <a:pt x="196577" y="43465"/>
                </a:lnTo>
                <a:lnTo>
                  <a:pt x="159029" y="66466"/>
                </a:lnTo>
                <a:lnTo>
                  <a:pt x="124595" y="93625"/>
                </a:lnTo>
                <a:lnTo>
                  <a:pt x="93625" y="124595"/>
                </a:lnTo>
                <a:lnTo>
                  <a:pt x="66466" y="159028"/>
                </a:lnTo>
                <a:lnTo>
                  <a:pt x="43465" y="196577"/>
                </a:lnTo>
                <a:lnTo>
                  <a:pt x="24970" y="236894"/>
                </a:lnTo>
                <a:lnTo>
                  <a:pt x="11329" y="279630"/>
                </a:lnTo>
                <a:lnTo>
                  <a:pt x="2890" y="324440"/>
                </a:lnTo>
                <a:lnTo>
                  <a:pt x="0" y="370974"/>
                </a:lnTo>
                <a:lnTo>
                  <a:pt x="0" y="2225804"/>
                </a:lnTo>
                <a:lnTo>
                  <a:pt x="3147352" y="2225804"/>
                </a:lnTo>
                <a:lnTo>
                  <a:pt x="3193886" y="2222914"/>
                </a:lnTo>
                <a:lnTo>
                  <a:pt x="3238695" y="2214474"/>
                </a:lnTo>
                <a:lnTo>
                  <a:pt x="3281432" y="2200833"/>
                </a:lnTo>
                <a:lnTo>
                  <a:pt x="3321749" y="2182339"/>
                </a:lnTo>
                <a:lnTo>
                  <a:pt x="3359298" y="2159338"/>
                </a:lnTo>
                <a:lnTo>
                  <a:pt x="3393731" y="2132179"/>
                </a:lnTo>
                <a:lnTo>
                  <a:pt x="3424701" y="2101209"/>
                </a:lnTo>
                <a:lnTo>
                  <a:pt x="3451860" y="2066775"/>
                </a:lnTo>
                <a:lnTo>
                  <a:pt x="3474861" y="2029227"/>
                </a:lnTo>
                <a:lnTo>
                  <a:pt x="3493355" y="1988910"/>
                </a:lnTo>
                <a:lnTo>
                  <a:pt x="3506996" y="1946173"/>
                </a:lnTo>
                <a:lnTo>
                  <a:pt x="3515436" y="1901364"/>
                </a:lnTo>
                <a:lnTo>
                  <a:pt x="3518326" y="1854829"/>
                </a:lnTo>
                <a:lnTo>
                  <a:pt x="3518326" y="0"/>
                </a:lnTo>
                <a:close/>
              </a:path>
            </a:pathLst>
          </a:custGeom>
          <a:solidFill>
            <a:srgbClr val="FFFEF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4B3BA18-1D9D-11ED-6D54-3F9518DCF660}"/>
              </a:ext>
            </a:extLst>
          </p:cNvPr>
          <p:cNvGrpSpPr/>
          <p:nvPr/>
        </p:nvGrpSpPr>
        <p:grpSpPr>
          <a:xfrm>
            <a:off x="6914629" y="7011800"/>
            <a:ext cx="2373237" cy="1008515"/>
            <a:chOff x="6914629" y="6432295"/>
            <a:chExt cx="2373237" cy="1008515"/>
          </a:xfrm>
        </p:grpSpPr>
        <p:sp>
          <p:nvSpPr>
            <p:cNvPr id="10" name="object 10"/>
            <p:cNvSpPr/>
            <p:nvPr/>
          </p:nvSpPr>
          <p:spPr>
            <a:xfrm>
              <a:off x="6914629" y="6432295"/>
              <a:ext cx="1835785" cy="457200"/>
            </a:xfrm>
            <a:custGeom>
              <a:avLst/>
              <a:gdLst/>
              <a:ahLst/>
              <a:cxnLst/>
              <a:rect l="l" t="t" r="r" b="b"/>
              <a:pathLst>
                <a:path w="1835784" h="457200">
                  <a:moveTo>
                    <a:pt x="310362" y="257721"/>
                  </a:moveTo>
                  <a:lnTo>
                    <a:pt x="295033" y="215036"/>
                  </a:lnTo>
                  <a:lnTo>
                    <a:pt x="267081" y="178168"/>
                  </a:lnTo>
                  <a:lnTo>
                    <a:pt x="206540" y="140474"/>
                  </a:lnTo>
                  <a:lnTo>
                    <a:pt x="171538" y="133781"/>
                  </a:lnTo>
                  <a:lnTo>
                    <a:pt x="133057" y="135102"/>
                  </a:lnTo>
                  <a:lnTo>
                    <a:pt x="90373" y="147535"/>
                  </a:lnTo>
                  <a:lnTo>
                    <a:pt x="53873" y="171488"/>
                  </a:lnTo>
                  <a:lnTo>
                    <a:pt x="25425" y="204812"/>
                  </a:lnTo>
                  <a:lnTo>
                    <a:pt x="6845" y="245325"/>
                  </a:lnTo>
                  <a:lnTo>
                    <a:pt x="0" y="290893"/>
                  </a:lnTo>
                  <a:lnTo>
                    <a:pt x="571" y="308470"/>
                  </a:lnTo>
                  <a:lnTo>
                    <a:pt x="10680" y="350177"/>
                  </a:lnTo>
                  <a:lnTo>
                    <a:pt x="50965" y="409397"/>
                  </a:lnTo>
                  <a:lnTo>
                    <a:pt x="82105" y="431825"/>
                  </a:lnTo>
                  <a:lnTo>
                    <a:pt x="123990" y="447459"/>
                  </a:lnTo>
                  <a:lnTo>
                    <a:pt x="147408" y="450164"/>
                  </a:lnTo>
                  <a:lnTo>
                    <a:pt x="172681" y="449541"/>
                  </a:lnTo>
                  <a:lnTo>
                    <a:pt x="229704" y="433311"/>
                  </a:lnTo>
                  <a:lnTo>
                    <a:pt x="276466" y="395084"/>
                  </a:lnTo>
                  <a:lnTo>
                    <a:pt x="302958" y="351028"/>
                  </a:lnTo>
                  <a:lnTo>
                    <a:pt x="216814" y="334746"/>
                  </a:lnTo>
                  <a:lnTo>
                    <a:pt x="205244" y="348678"/>
                  </a:lnTo>
                  <a:lnTo>
                    <a:pt x="190830" y="359079"/>
                  </a:lnTo>
                  <a:lnTo>
                    <a:pt x="174167" y="365569"/>
                  </a:lnTo>
                  <a:lnTo>
                    <a:pt x="155867" y="367779"/>
                  </a:lnTo>
                  <a:lnTo>
                    <a:pt x="128092" y="361657"/>
                  </a:lnTo>
                  <a:lnTo>
                    <a:pt x="105384" y="345363"/>
                  </a:lnTo>
                  <a:lnTo>
                    <a:pt x="90043" y="321348"/>
                  </a:lnTo>
                  <a:lnTo>
                    <a:pt x="84416" y="292061"/>
                  </a:lnTo>
                  <a:lnTo>
                    <a:pt x="85877" y="276377"/>
                  </a:lnTo>
                  <a:lnTo>
                    <a:pt x="106654" y="236728"/>
                  </a:lnTo>
                  <a:lnTo>
                    <a:pt x="143332" y="217500"/>
                  </a:lnTo>
                  <a:lnTo>
                    <a:pt x="157467" y="216217"/>
                  </a:lnTo>
                  <a:lnTo>
                    <a:pt x="177888" y="219265"/>
                  </a:lnTo>
                  <a:lnTo>
                    <a:pt x="195910" y="227609"/>
                  </a:lnTo>
                  <a:lnTo>
                    <a:pt x="210781" y="240626"/>
                  </a:lnTo>
                  <a:lnTo>
                    <a:pt x="221678" y="257721"/>
                  </a:lnTo>
                  <a:lnTo>
                    <a:pt x="310362" y="257721"/>
                  </a:lnTo>
                  <a:close/>
                </a:path>
                <a:path w="1835784" h="457200">
                  <a:moveTo>
                    <a:pt x="547458" y="226707"/>
                  </a:moveTo>
                  <a:lnTo>
                    <a:pt x="547395" y="143776"/>
                  </a:lnTo>
                  <a:lnTo>
                    <a:pt x="533057" y="139801"/>
                  </a:lnTo>
                  <a:lnTo>
                    <a:pt x="517448" y="137439"/>
                  </a:lnTo>
                  <a:lnTo>
                    <a:pt x="500151" y="136652"/>
                  </a:lnTo>
                  <a:lnTo>
                    <a:pt x="480771" y="137414"/>
                  </a:lnTo>
                  <a:lnTo>
                    <a:pt x="435914" y="147040"/>
                  </a:lnTo>
                  <a:lnTo>
                    <a:pt x="400507" y="168884"/>
                  </a:lnTo>
                  <a:lnTo>
                    <a:pt x="368858" y="213182"/>
                  </a:lnTo>
                  <a:lnTo>
                    <a:pt x="357835" y="270764"/>
                  </a:lnTo>
                  <a:lnTo>
                    <a:pt x="357365" y="334340"/>
                  </a:lnTo>
                  <a:lnTo>
                    <a:pt x="357581" y="443382"/>
                  </a:lnTo>
                  <a:lnTo>
                    <a:pt x="447154" y="443382"/>
                  </a:lnTo>
                  <a:lnTo>
                    <a:pt x="447230" y="289077"/>
                  </a:lnTo>
                  <a:lnTo>
                    <a:pt x="447421" y="278498"/>
                  </a:lnTo>
                  <a:lnTo>
                    <a:pt x="470954" y="231470"/>
                  </a:lnTo>
                  <a:lnTo>
                    <a:pt x="504304" y="220078"/>
                  </a:lnTo>
                  <a:lnTo>
                    <a:pt x="525297" y="221373"/>
                  </a:lnTo>
                  <a:lnTo>
                    <a:pt x="532968" y="222580"/>
                  </a:lnTo>
                  <a:lnTo>
                    <a:pt x="547458" y="226707"/>
                  </a:lnTo>
                  <a:close/>
                </a:path>
                <a:path w="1835784" h="457200">
                  <a:moveTo>
                    <a:pt x="911758" y="286854"/>
                  </a:moveTo>
                  <a:lnTo>
                    <a:pt x="907783" y="257124"/>
                  </a:lnTo>
                  <a:lnTo>
                    <a:pt x="898359" y="229590"/>
                  </a:lnTo>
                  <a:lnTo>
                    <a:pt x="892352" y="219392"/>
                  </a:lnTo>
                  <a:lnTo>
                    <a:pt x="883526" y="204368"/>
                  </a:lnTo>
                  <a:lnTo>
                    <a:pt x="863320" y="181559"/>
                  </a:lnTo>
                  <a:lnTo>
                    <a:pt x="832993" y="158508"/>
                  </a:lnTo>
                  <a:lnTo>
                    <a:pt x="821880" y="153593"/>
                  </a:lnTo>
                  <a:lnTo>
                    <a:pt x="821880" y="296532"/>
                  </a:lnTo>
                  <a:lnTo>
                    <a:pt x="820534" y="310591"/>
                  </a:lnTo>
                  <a:lnTo>
                    <a:pt x="800011" y="349440"/>
                  </a:lnTo>
                  <a:lnTo>
                    <a:pt x="761669" y="369519"/>
                  </a:lnTo>
                  <a:lnTo>
                    <a:pt x="746709" y="370928"/>
                  </a:lnTo>
                  <a:lnTo>
                    <a:pt x="746112" y="370928"/>
                  </a:lnTo>
                  <a:lnTo>
                    <a:pt x="704659" y="357809"/>
                  </a:lnTo>
                  <a:lnTo>
                    <a:pt x="677748" y="324523"/>
                  </a:lnTo>
                  <a:lnTo>
                    <a:pt x="671931" y="295325"/>
                  </a:lnTo>
                  <a:lnTo>
                    <a:pt x="672033" y="294043"/>
                  </a:lnTo>
                  <a:lnTo>
                    <a:pt x="684555" y="252399"/>
                  </a:lnTo>
                  <a:lnTo>
                    <a:pt x="718185" y="224942"/>
                  </a:lnTo>
                  <a:lnTo>
                    <a:pt x="747102" y="219392"/>
                  </a:lnTo>
                  <a:lnTo>
                    <a:pt x="747737" y="219392"/>
                  </a:lnTo>
                  <a:lnTo>
                    <a:pt x="800785" y="241427"/>
                  </a:lnTo>
                  <a:lnTo>
                    <a:pt x="821766" y="294043"/>
                  </a:lnTo>
                  <a:lnTo>
                    <a:pt x="821880" y="296532"/>
                  </a:lnTo>
                  <a:lnTo>
                    <a:pt x="821880" y="153593"/>
                  </a:lnTo>
                  <a:lnTo>
                    <a:pt x="799490" y="143662"/>
                  </a:lnTo>
                  <a:lnTo>
                    <a:pt x="762584" y="136944"/>
                  </a:lnTo>
                  <a:lnTo>
                    <a:pt x="722020" y="138277"/>
                  </a:lnTo>
                  <a:lnTo>
                    <a:pt x="677151" y="150710"/>
                  </a:lnTo>
                  <a:lnTo>
                    <a:pt x="638784" y="174663"/>
                  </a:lnTo>
                  <a:lnTo>
                    <a:pt x="608863" y="207975"/>
                  </a:lnTo>
                  <a:lnTo>
                    <a:pt x="589318" y="248488"/>
                  </a:lnTo>
                  <a:lnTo>
                    <a:pt x="582091" y="294043"/>
                  </a:lnTo>
                  <a:lnTo>
                    <a:pt x="582231" y="296532"/>
                  </a:lnTo>
                  <a:lnTo>
                    <a:pt x="582371" y="301548"/>
                  </a:lnTo>
                  <a:lnTo>
                    <a:pt x="593293" y="353187"/>
                  </a:lnTo>
                  <a:lnTo>
                    <a:pt x="635546" y="412394"/>
                  </a:lnTo>
                  <a:lnTo>
                    <a:pt x="668223" y="434860"/>
                  </a:lnTo>
                  <a:lnTo>
                    <a:pt x="712444" y="450596"/>
                  </a:lnTo>
                  <a:lnTo>
                    <a:pt x="737158" y="453339"/>
                  </a:lnTo>
                  <a:lnTo>
                    <a:pt x="763828" y="452678"/>
                  </a:lnTo>
                  <a:lnTo>
                    <a:pt x="823925" y="436397"/>
                  </a:lnTo>
                  <a:lnTo>
                    <a:pt x="873163" y="398018"/>
                  </a:lnTo>
                  <a:lnTo>
                    <a:pt x="903516" y="347167"/>
                  </a:lnTo>
                  <a:lnTo>
                    <a:pt x="910374" y="318287"/>
                  </a:lnTo>
                  <a:lnTo>
                    <a:pt x="911758" y="286854"/>
                  </a:lnTo>
                  <a:close/>
                </a:path>
                <a:path w="1835784" h="457200">
                  <a:moveTo>
                    <a:pt x="1469644" y="265239"/>
                  </a:moveTo>
                  <a:lnTo>
                    <a:pt x="1469567" y="150533"/>
                  </a:lnTo>
                  <a:lnTo>
                    <a:pt x="1388351" y="150533"/>
                  </a:lnTo>
                  <a:lnTo>
                    <a:pt x="1388059" y="283857"/>
                  </a:lnTo>
                  <a:lnTo>
                    <a:pt x="1387627" y="293217"/>
                  </a:lnTo>
                  <a:lnTo>
                    <a:pt x="1374508" y="340194"/>
                  </a:lnTo>
                  <a:lnTo>
                    <a:pt x="1329613" y="369443"/>
                  </a:lnTo>
                  <a:lnTo>
                    <a:pt x="1310728" y="369557"/>
                  </a:lnTo>
                  <a:lnTo>
                    <a:pt x="1293977" y="364959"/>
                  </a:lnTo>
                  <a:lnTo>
                    <a:pt x="1262951" y="333806"/>
                  </a:lnTo>
                  <a:lnTo>
                    <a:pt x="1254112" y="305155"/>
                  </a:lnTo>
                  <a:lnTo>
                    <a:pt x="1254328" y="299427"/>
                  </a:lnTo>
                  <a:lnTo>
                    <a:pt x="1254213" y="187794"/>
                  </a:lnTo>
                  <a:lnTo>
                    <a:pt x="1253820" y="150571"/>
                  </a:lnTo>
                  <a:lnTo>
                    <a:pt x="1171778" y="150571"/>
                  </a:lnTo>
                  <a:lnTo>
                    <a:pt x="1171638" y="291884"/>
                  </a:lnTo>
                  <a:lnTo>
                    <a:pt x="1171892" y="305155"/>
                  </a:lnTo>
                  <a:lnTo>
                    <a:pt x="1169809" y="315963"/>
                  </a:lnTo>
                  <a:lnTo>
                    <a:pt x="1146416" y="355765"/>
                  </a:lnTo>
                  <a:lnTo>
                    <a:pt x="1115250" y="369544"/>
                  </a:lnTo>
                  <a:lnTo>
                    <a:pt x="1096352" y="369443"/>
                  </a:lnTo>
                  <a:lnTo>
                    <a:pt x="1051483" y="340194"/>
                  </a:lnTo>
                  <a:lnTo>
                    <a:pt x="1039469" y="302691"/>
                  </a:lnTo>
                  <a:lnTo>
                    <a:pt x="1037704" y="258178"/>
                  </a:lnTo>
                  <a:lnTo>
                    <a:pt x="1037653" y="150533"/>
                  </a:lnTo>
                  <a:lnTo>
                    <a:pt x="956424" y="150533"/>
                  </a:lnTo>
                  <a:lnTo>
                    <a:pt x="956525" y="292252"/>
                  </a:lnTo>
                  <a:lnTo>
                    <a:pt x="961605" y="342976"/>
                  </a:lnTo>
                  <a:lnTo>
                    <a:pt x="976287" y="384530"/>
                  </a:lnTo>
                  <a:lnTo>
                    <a:pt x="1009662" y="426859"/>
                  </a:lnTo>
                  <a:lnTo>
                    <a:pt x="1055624" y="450215"/>
                  </a:lnTo>
                  <a:lnTo>
                    <a:pt x="1114602" y="457123"/>
                  </a:lnTo>
                  <a:lnTo>
                    <a:pt x="1142326" y="453644"/>
                  </a:lnTo>
                  <a:lnTo>
                    <a:pt x="1178572" y="441388"/>
                  </a:lnTo>
                  <a:lnTo>
                    <a:pt x="1213002" y="417106"/>
                  </a:lnTo>
                  <a:lnTo>
                    <a:pt x="1222197" y="424929"/>
                  </a:lnTo>
                  <a:lnTo>
                    <a:pt x="1256842" y="445554"/>
                  </a:lnTo>
                  <a:lnTo>
                    <a:pt x="1311402" y="457111"/>
                  </a:lnTo>
                  <a:lnTo>
                    <a:pt x="1340243" y="455968"/>
                  </a:lnTo>
                  <a:lnTo>
                    <a:pt x="1394904" y="440944"/>
                  </a:lnTo>
                  <a:lnTo>
                    <a:pt x="1434642" y="408025"/>
                  </a:lnTo>
                  <a:lnTo>
                    <a:pt x="1458302" y="364693"/>
                  </a:lnTo>
                  <a:lnTo>
                    <a:pt x="1468094" y="318973"/>
                  </a:lnTo>
                  <a:lnTo>
                    <a:pt x="1469466" y="292277"/>
                  </a:lnTo>
                  <a:lnTo>
                    <a:pt x="1469644" y="265239"/>
                  </a:lnTo>
                  <a:close/>
                </a:path>
                <a:path w="1835784" h="457200">
                  <a:moveTo>
                    <a:pt x="1835213" y="162560"/>
                  </a:moveTo>
                  <a:lnTo>
                    <a:pt x="1835150" y="0"/>
                  </a:lnTo>
                  <a:lnTo>
                    <a:pt x="1746643" y="0"/>
                  </a:lnTo>
                  <a:lnTo>
                    <a:pt x="1746643" y="296430"/>
                  </a:lnTo>
                  <a:lnTo>
                    <a:pt x="1740852" y="326580"/>
                  </a:lnTo>
                  <a:lnTo>
                    <a:pt x="1724837" y="350710"/>
                  </a:lnTo>
                  <a:lnTo>
                    <a:pt x="1700695" y="366750"/>
                  </a:lnTo>
                  <a:lnTo>
                    <a:pt x="1670469" y="372618"/>
                  </a:lnTo>
                  <a:lnTo>
                    <a:pt x="1670227" y="372618"/>
                  </a:lnTo>
                  <a:lnTo>
                    <a:pt x="1628787" y="360337"/>
                  </a:lnTo>
                  <a:lnTo>
                    <a:pt x="1601101" y="326186"/>
                  </a:lnTo>
                  <a:lnTo>
                    <a:pt x="1595424" y="296062"/>
                  </a:lnTo>
                  <a:lnTo>
                    <a:pt x="1601279" y="265899"/>
                  </a:lnTo>
                  <a:lnTo>
                    <a:pt x="1617345" y="241808"/>
                  </a:lnTo>
                  <a:lnTo>
                    <a:pt x="1641538" y="225844"/>
                  </a:lnTo>
                  <a:lnTo>
                    <a:pt x="1671777" y="220052"/>
                  </a:lnTo>
                  <a:lnTo>
                    <a:pt x="1701457" y="225869"/>
                  </a:lnTo>
                  <a:lnTo>
                    <a:pt x="1725180" y="241909"/>
                  </a:lnTo>
                  <a:lnTo>
                    <a:pt x="1740928" y="266128"/>
                  </a:lnTo>
                  <a:lnTo>
                    <a:pt x="1746643" y="296430"/>
                  </a:lnTo>
                  <a:lnTo>
                    <a:pt x="1746643" y="0"/>
                  </a:lnTo>
                  <a:lnTo>
                    <a:pt x="1746605" y="162560"/>
                  </a:lnTo>
                  <a:lnTo>
                    <a:pt x="1724088" y="153479"/>
                  </a:lnTo>
                  <a:lnTo>
                    <a:pt x="1683905" y="140296"/>
                  </a:lnTo>
                  <a:lnTo>
                    <a:pt x="1663395" y="138760"/>
                  </a:lnTo>
                  <a:lnTo>
                    <a:pt x="1654987" y="138976"/>
                  </a:lnTo>
                  <a:lnTo>
                    <a:pt x="1599692" y="150037"/>
                  </a:lnTo>
                  <a:lnTo>
                    <a:pt x="1553806" y="178244"/>
                  </a:lnTo>
                  <a:lnTo>
                    <a:pt x="1521485" y="223596"/>
                  </a:lnTo>
                  <a:lnTo>
                    <a:pt x="1507528" y="279222"/>
                  </a:lnTo>
                  <a:lnTo>
                    <a:pt x="1508150" y="309740"/>
                  </a:lnTo>
                  <a:lnTo>
                    <a:pt x="1518234" y="354063"/>
                  </a:lnTo>
                  <a:lnTo>
                    <a:pt x="1538960" y="391007"/>
                  </a:lnTo>
                  <a:lnTo>
                    <a:pt x="1570494" y="420827"/>
                  </a:lnTo>
                  <a:lnTo>
                    <a:pt x="1613027" y="443750"/>
                  </a:lnTo>
                  <a:lnTo>
                    <a:pt x="1667865" y="453567"/>
                  </a:lnTo>
                  <a:lnTo>
                    <a:pt x="1690154" y="452640"/>
                  </a:lnTo>
                  <a:lnTo>
                    <a:pt x="1744967" y="439051"/>
                  </a:lnTo>
                  <a:lnTo>
                    <a:pt x="1789963" y="408432"/>
                  </a:lnTo>
                  <a:lnTo>
                    <a:pt x="1816582" y="372618"/>
                  </a:lnTo>
                  <a:lnTo>
                    <a:pt x="1831670" y="333616"/>
                  </a:lnTo>
                  <a:lnTo>
                    <a:pt x="1835048" y="248437"/>
                  </a:lnTo>
                  <a:lnTo>
                    <a:pt x="1835124" y="220052"/>
                  </a:lnTo>
                  <a:lnTo>
                    <a:pt x="1835213" y="162560"/>
                  </a:lnTo>
                  <a:close/>
                </a:path>
              </a:pathLst>
            </a:custGeom>
            <a:solidFill>
              <a:srgbClr val="0F1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400011" y="7109840"/>
              <a:ext cx="1887855" cy="314325"/>
            </a:xfrm>
            <a:custGeom>
              <a:avLst/>
              <a:gdLst/>
              <a:ahLst/>
              <a:cxnLst/>
              <a:rect l="l" t="t" r="r" b="b"/>
              <a:pathLst>
                <a:path w="1887854" h="314325">
                  <a:moveTo>
                    <a:pt x="300888" y="170992"/>
                  </a:moveTo>
                  <a:lnTo>
                    <a:pt x="298500" y="127685"/>
                  </a:lnTo>
                  <a:lnTo>
                    <a:pt x="285775" y="83667"/>
                  </a:lnTo>
                  <a:lnTo>
                    <a:pt x="255803" y="40017"/>
                  </a:lnTo>
                  <a:lnTo>
                    <a:pt x="221830" y="16941"/>
                  </a:lnTo>
                  <a:lnTo>
                    <a:pt x="176263" y="2908"/>
                  </a:lnTo>
                  <a:lnTo>
                    <a:pt x="141820" y="0"/>
                  </a:lnTo>
                  <a:lnTo>
                    <a:pt x="128028" y="406"/>
                  </a:lnTo>
                  <a:lnTo>
                    <a:pt x="85394" y="6972"/>
                  </a:lnTo>
                  <a:lnTo>
                    <a:pt x="63652" y="14071"/>
                  </a:lnTo>
                  <a:lnTo>
                    <a:pt x="63804" y="14236"/>
                  </a:lnTo>
                  <a:lnTo>
                    <a:pt x="53022" y="19392"/>
                  </a:lnTo>
                  <a:lnTo>
                    <a:pt x="42875" y="25450"/>
                  </a:lnTo>
                  <a:lnTo>
                    <a:pt x="33375" y="32397"/>
                  </a:lnTo>
                  <a:lnTo>
                    <a:pt x="24523" y="40259"/>
                  </a:lnTo>
                  <a:lnTo>
                    <a:pt x="24345" y="40081"/>
                  </a:lnTo>
                  <a:lnTo>
                    <a:pt x="23787" y="40487"/>
                  </a:lnTo>
                  <a:lnTo>
                    <a:pt x="23939" y="40665"/>
                  </a:lnTo>
                  <a:lnTo>
                    <a:pt x="17360" y="47802"/>
                  </a:lnTo>
                  <a:lnTo>
                    <a:pt x="11137" y="55435"/>
                  </a:lnTo>
                  <a:lnTo>
                    <a:pt x="5346" y="63639"/>
                  </a:lnTo>
                  <a:lnTo>
                    <a:pt x="0" y="72440"/>
                  </a:lnTo>
                  <a:lnTo>
                    <a:pt x="68643" y="170878"/>
                  </a:lnTo>
                  <a:lnTo>
                    <a:pt x="69049" y="162687"/>
                  </a:lnTo>
                  <a:lnTo>
                    <a:pt x="70319" y="152628"/>
                  </a:lnTo>
                  <a:lnTo>
                    <a:pt x="83134" y="115760"/>
                  </a:lnTo>
                  <a:lnTo>
                    <a:pt x="130454" y="86956"/>
                  </a:lnTo>
                  <a:lnTo>
                    <a:pt x="141122" y="86372"/>
                  </a:lnTo>
                  <a:lnTo>
                    <a:pt x="157276" y="88226"/>
                  </a:lnTo>
                  <a:lnTo>
                    <a:pt x="194868" y="113677"/>
                  </a:lnTo>
                  <a:lnTo>
                    <a:pt x="209372" y="149009"/>
                  </a:lnTo>
                  <a:lnTo>
                    <a:pt x="211213" y="304050"/>
                  </a:lnTo>
                  <a:lnTo>
                    <a:pt x="300850" y="304050"/>
                  </a:lnTo>
                  <a:lnTo>
                    <a:pt x="300888" y="170992"/>
                  </a:lnTo>
                  <a:close/>
                </a:path>
                <a:path w="1887854" h="314325">
                  <a:moveTo>
                    <a:pt x="672134" y="149098"/>
                  </a:moveTo>
                  <a:lnTo>
                    <a:pt x="658837" y="92303"/>
                  </a:lnTo>
                  <a:lnTo>
                    <a:pt x="624103" y="44678"/>
                  </a:lnTo>
                  <a:lnTo>
                    <a:pt x="582980" y="16916"/>
                  </a:lnTo>
                  <a:lnTo>
                    <a:pt x="582980" y="158673"/>
                  </a:lnTo>
                  <a:lnTo>
                    <a:pt x="581647" y="172618"/>
                  </a:lnTo>
                  <a:lnTo>
                    <a:pt x="561289" y="211162"/>
                  </a:lnTo>
                  <a:lnTo>
                    <a:pt x="523303" y="231089"/>
                  </a:lnTo>
                  <a:lnTo>
                    <a:pt x="508457" y="232473"/>
                  </a:lnTo>
                  <a:lnTo>
                    <a:pt x="507847" y="232473"/>
                  </a:lnTo>
                  <a:lnTo>
                    <a:pt x="466750" y="219456"/>
                  </a:lnTo>
                  <a:lnTo>
                    <a:pt x="440067" y="186448"/>
                  </a:lnTo>
                  <a:lnTo>
                    <a:pt x="434276" y="157467"/>
                  </a:lnTo>
                  <a:lnTo>
                    <a:pt x="434378" y="156197"/>
                  </a:lnTo>
                  <a:lnTo>
                    <a:pt x="446798" y="114922"/>
                  </a:lnTo>
                  <a:lnTo>
                    <a:pt x="480161" y="87680"/>
                  </a:lnTo>
                  <a:lnTo>
                    <a:pt x="508838" y="82181"/>
                  </a:lnTo>
                  <a:lnTo>
                    <a:pt x="509460" y="82181"/>
                  </a:lnTo>
                  <a:lnTo>
                    <a:pt x="562063" y="104025"/>
                  </a:lnTo>
                  <a:lnTo>
                    <a:pt x="582853" y="156197"/>
                  </a:lnTo>
                  <a:lnTo>
                    <a:pt x="582980" y="158673"/>
                  </a:lnTo>
                  <a:lnTo>
                    <a:pt x="582980" y="16916"/>
                  </a:lnTo>
                  <a:lnTo>
                    <a:pt x="560806" y="7086"/>
                  </a:lnTo>
                  <a:lnTo>
                    <a:pt x="524192" y="419"/>
                  </a:lnTo>
                  <a:lnTo>
                    <a:pt x="483946" y="1752"/>
                  </a:lnTo>
                  <a:lnTo>
                    <a:pt x="439445" y="14071"/>
                  </a:lnTo>
                  <a:lnTo>
                    <a:pt x="401408" y="37820"/>
                  </a:lnTo>
                  <a:lnTo>
                    <a:pt x="371729" y="70866"/>
                  </a:lnTo>
                  <a:lnTo>
                    <a:pt x="352361" y="111036"/>
                  </a:lnTo>
                  <a:lnTo>
                    <a:pt x="345198" y="156197"/>
                  </a:lnTo>
                  <a:lnTo>
                    <a:pt x="345338" y="158673"/>
                  </a:lnTo>
                  <a:lnTo>
                    <a:pt x="345478" y="163639"/>
                  </a:lnTo>
                  <a:lnTo>
                    <a:pt x="356298" y="214871"/>
                  </a:lnTo>
                  <a:lnTo>
                    <a:pt x="398208" y="273583"/>
                  </a:lnTo>
                  <a:lnTo>
                    <a:pt x="430606" y="295859"/>
                  </a:lnTo>
                  <a:lnTo>
                    <a:pt x="474472" y="311467"/>
                  </a:lnTo>
                  <a:lnTo>
                    <a:pt x="498983" y="314185"/>
                  </a:lnTo>
                  <a:lnTo>
                    <a:pt x="525437" y="313524"/>
                  </a:lnTo>
                  <a:lnTo>
                    <a:pt x="585012" y="297395"/>
                  </a:lnTo>
                  <a:lnTo>
                    <a:pt x="633844" y="259346"/>
                  </a:lnTo>
                  <a:lnTo>
                    <a:pt x="652932" y="232473"/>
                  </a:lnTo>
                  <a:lnTo>
                    <a:pt x="663956" y="208889"/>
                  </a:lnTo>
                  <a:lnTo>
                    <a:pt x="670763" y="180263"/>
                  </a:lnTo>
                  <a:lnTo>
                    <a:pt x="672134" y="149098"/>
                  </a:lnTo>
                  <a:close/>
                </a:path>
                <a:path w="1887854" h="314325">
                  <a:moveTo>
                    <a:pt x="1501584" y="149098"/>
                  </a:moveTo>
                  <a:lnTo>
                    <a:pt x="1497634" y="119608"/>
                  </a:lnTo>
                  <a:lnTo>
                    <a:pt x="1488287" y="92303"/>
                  </a:lnTo>
                  <a:lnTo>
                    <a:pt x="1482331" y="82181"/>
                  </a:lnTo>
                  <a:lnTo>
                    <a:pt x="1473581" y="67297"/>
                  </a:lnTo>
                  <a:lnTo>
                    <a:pt x="1453553" y="44678"/>
                  </a:lnTo>
                  <a:lnTo>
                    <a:pt x="1423466" y="21805"/>
                  </a:lnTo>
                  <a:lnTo>
                    <a:pt x="1412430" y="16929"/>
                  </a:lnTo>
                  <a:lnTo>
                    <a:pt x="1412430" y="158673"/>
                  </a:lnTo>
                  <a:lnTo>
                    <a:pt x="1411097" y="172618"/>
                  </a:lnTo>
                  <a:lnTo>
                    <a:pt x="1390738" y="211162"/>
                  </a:lnTo>
                  <a:lnTo>
                    <a:pt x="1352715" y="231089"/>
                  </a:lnTo>
                  <a:lnTo>
                    <a:pt x="1337868" y="232473"/>
                  </a:lnTo>
                  <a:lnTo>
                    <a:pt x="1337284" y="232473"/>
                  </a:lnTo>
                  <a:lnTo>
                    <a:pt x="1296187" y="219456"/>
                  </a:lnTo>
                  <a:lnTo>
                    <a:pt x="1269492" y="186448"/>
                  </a:lnTo>
                  <a:lnTo>
                    <a:pt x="1263726" y="157467"/>
                  </a:lnTo>
                  <a:lnTo>
                    <a:pt x="1263827" y="156197"/>
                  </a:lnTo>
                  <a:lnTo>
                    <a:pt x="1276235" y="114922"/>
                  </a:lnTo>
                  <a:lnTo>
                    <a:pt x="1309598" y="87680"/>
                  </a:lnTo>
                  <a:lnTo>
                    <a:pt x="1338275" y="82181"/>
                  </a:lnTo>
                  <a:lnTo>
                    <a:pt x="1338897" y="82181"/>
                  </a:lnTo>
                  <a:lnTo>
                    <a:pt x="1391500" y="104025"/>
                  </a:lnTo>
                  <a:lnTo>
                    <a:pt x="1412303" y="156197"/>
                  </a:lnTo>
                  <a:lnTo>
                    <a:pt x="1412430" y="158673"/>
                  </a:lnTo>
                  <a:lnTo>
                    <a:pt x="1412430" y="16929"/>
                  </a:lnTo>
                  <a:lnTo>
                    <a:pt x="1390230" y="7086"/>
                  </a:lnTo>
                  <a:lnTo>
                    <a:pt x="1353616" y="419"/>
                  </a:lnTo>
                  <a:lnTo>
                    <a:pt x="1313395" y="1752"/>
                  </a:lnTo>
                  <a:lnTo>
                    <a:pt x="1268895" y="14071"/>
                  </a:lnTo>
                  <a:lnTo>
                    <a:pt x="1230845" y="37820"/>
                  </a:lnTo>
                  <a:lnTo>
                    <a:pt x="1201178" y="70866"/>
                  </a:lnTo>
                  <a:lnTo>
                    <a:pt x="1181798" y="111036"/>
                  </a:lnTo>
                  <a:lnTo>
                    <a:pt x="1174648" y="156197"/>
                  </a:lnTo>
                  <a:lnTo>
                    <a:pt x="1174788" y="158673"/>
                  </a:lnTo>
                  <a:lnTo>
                    <a:pt x="1174915" y="163639"/>
                  </a:lnTo>
                  <a:lnTo>
                    <a:pt x="1185735" y="214871"/>
                  </a:lnTo>
                  <a:lnTo>
                    <a:pt x="1227645" y="273583"/>
                  </a:lnTo>
                  <a:lnTo>
                    <a:pt x="1260043" y="295859"/>
                  </a:lnTo>
                  <a:lnTo>
                    <a:pt x="1303896" y="311467"/>
                  </a:lnTo>
                  <a:lnTo>
                    <a:pt x="1328420" y="314185"/>
                  </a:lnTo>
                  <a:lnTo>
                    <a:pt x="1354874" y="313524"/>
                  </a:lnTo>
                  <a:lnTo>
                    <a:pt x="1414449" y="297395"/>
                  </a:lnTo>
                  <a:lnTo>
                    <a:pt x="1463281" y="259346"/>
                  </a:lnTo>
                  <a:lnTo>
                    <a:pt x="1493393" y="208889"/>
                  </a:lnTo>
                  <a:lnTo>
                    <a:pt x="1500200" y="180263"/>
                  </a:lnTo>
                  <a:lnTo>
                    <a:pt x="1501584" y="149098"/>
                  </a:lnTo>
                  <a:close/>
                </a:path>
                <a:path w="1887854" h="314325">
                  <a:moveTo>
                    <a:pt x="1887385" y="163868"/>
                  </a:moveTo>
                  <a:lnTo>
                    <a:pt x="1882736" y="115887"/>
                  </a:lnTo>
                  <a:lnTo>
                    <a:pt x="1865744" y="70612"/>
                  </a:lnTo>
                  <a:lnTo>
                    <a:pt x="1824177" y="25755"/>
                  </a:lnTo>
                  <a:lnTo>
                    <a:pt x="1766531" y="3606"/>
                  </a:lnTo>
                  <a:lnTo>
                    <a:pt x="1736255" y="139"/>
                  </a:lnTo>
                  <a:lnTo>
                    <a:pt x="1704809" y="1244"/>
                  </a:lnTo>
                  <a:lnTo>
                    <a:pt x="1645704" y="16192"/>
                  </a:lnTo>
                  <a:lnTo>
                    <a:pt x="1602714" y="49009"/>
                  </a:lnTo>
                  <a:lnTo>
                    <a:pt x="1577251" y="92011"/>
                  </a:lnTo>
                  <a:lnTo>
                    <a:pt x="1566786" y="137147"/>
                  </a:lnTo>
                  <a:lnTo>
                    <a:pt x="1565211" y="304050"/>
                  </a:lnTo>
                  <a:lnTo>
                    <a:pt x="1654746" y="304050"/>
                  </a:lnTo>
                  <a:lnTo>
                    <a:pt x="1654771" y="197307"/>
                  </a:lnTo>
                  <a:lnTo>
                    <a:pt x="1655025" y="171843"/>
                  </a:lnTo>
                  <a:lnTo>
                    <a:pt x="1669542" y="115773"/>
                  </a:lnTo>
                  <a:lnTo>
                    <a:pt x="1716900" y="86944"/>
                  </a:lnTo>
                  <a:lnTo>
                    <a:pt x="1736648" y="86880"/>
                  </a:lnTo>
                  <a:lnTo>
                    <a:pt x="1754200" y="91376"/>
                  </a:lnTo>
                  <a:lnTo>
                    <a:pt x="1788401" y="124675"/>
                  </a:lnTo>
                  <a:lnTo>
                    <a:pt x="1797392" y="161963"/>
                  </a:lnTo>
                  <a:lnTo>
                    <a:pt x="1797773" y="272592"/>
                  </a:lnTo>
                  <a:lnTo>
                    <a:pt x="1887207" y="272491"/>
                  </a:lnTo>
                  <a:lnTo>
                    <a:pt x="1887385" y="163868"/>
                  </a:lnTo>
                  <a:close/>
                </a:path>
              </a:pathLst>
            </a:custGeom>
            <a:solidFill>
              <a:srgbClr val="4682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97632" y="7334751"/>
              <a:ext cx="89646" cy="8971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104442" y="7040384"/>
              <a:ext cx="405765" cy="384810"/>
            </a:xfrm>
            <a:custGeom>
              <a:avLst/>
              <a:gdLst/>
              <a:ahLst/>
              <a:cxnLst/>
              <a:rect l="l" t="t" r="r" b="b"/>
              <a:pathLst>
                <a:path w="405765" h="384809">
                  <a:moveTo>
                    <a:pt x="248881" y="375729"/>
                  </a:moveTo>
                  <a:lnTo>
                    <a:pt x="248716" y="301205"/>
                  </a:lnTo>
                  <a:lnTo>
                    <a:pt x="242582" y="303009"/>
                  </a:lnTo>
                  <a:lnTo>
                    <a:pt x="231902" y="305295"/>
                  </a:lnTo>
                  <a:lnTo>
                    <a:pt x="224739" y="306527"/>
                  </a:lnTo>
                  <a:lnTo>
                    <a:pt x="217843" y="307416"/>
                  </a:lnTo>
                  <a:lnTo>
                    <a:pt x="211150" y="307987"/>
                  </a:lnTo>
                  <a:lnTo>
                    <a:pt x="196430" y="307657"/>
                  </a:lnTo>
                  <a:lnTo>
                    <a:pt x="160820" y="292150"/>
                  </a:lnTo>
                  <a:lnTo>
                    <a:pt x="143484" y="248348"/>
                  </a:lnTo>
                  <a:lnTo>
                    <a:pt x="143357" y="149034"/>
                  </a:lnTo>
                  <a:lnTo>
                    <a:pt x="248145" y="149034"/>
                  </a:lnTo>
                  <a:lnTo>
                    <a:pt x="248145" y="79692"/>
                  </a:lnTo>
                  <a:lnTo>
                    <a:pt x="143065" y="79692"/>
                  </a:lnTo>
                  <a:lnTo>
                    <a:pt x="143065" y="0"/>
                  </a:lnTo>
                  <a:lnTo>
                    <a:pt x="53530" y="0"/>
                  </a:lnTo>
                  <a:lnTo>
                    <a:pt x="53530" y="80086"/>
                  </a:lnTo>
                  <a:lnTo>
                    <a:pt x="0" y="80086"/>
                  </a:lnTo>
                  <a:lnTo>
                    <a:pt x="0" y="149567"/>
                  </a:lnTo>
                  <a:lnTo>
                    <a:pt x="53924" y="149567"/>
                  </a:lnTo>
                  <a:lnTo>
                    <a:pt x="53886" y="168046"/>
                  </a:lnTo>
                  <a:lnTo>
                    <a:pt x="54444" y="241007"/>
                  </a:lnTo>
                  <a:lnTo>
                    <a:pt x="60121" y="298894"/>
                  </a:lnTo>
                  <a:lnTo>
                    <a:pt x="80352" y="338620"/>
                  </a:lnTo>
                  <a:lnTo>
                    <a:pt x="110223" y="364782"/>
                  </a:lnTo>
                  <a:lnTo>
                    <a:pt x="161213" y="382079"/>
                  </a:lnTo>
                  <a:lnTo>
                    <a:pt x="184810" y="384302"/>
                  </a:lnTo>
                  <a:lnTo>
                    <a:pt x="207187" y="383997"/>
                  </a:lnTo>
                  <a:lnTo>
                    <a:pt x="228498" y="381139"/>
                  </a:lnTo>
                  <a:lnTo>
                    <a:pt x="248881" y="375729"/>
                  </a:lnTo>
                  <a:close/>
                </a:path>
                <a:path w="405765" h="384809">
                  <a:moveTo>
                    <a:pt x="405688" y="81851"/>
                  </a:moveTo>
                  <a:lnTo>
                    <a:pt x="319392" y="81851"/>
                  </a:lnTo>
                  <a:lnTo>
                    <a:pt x="319392" y="373646"/>
                  </a:lnTo>
                  <a:lnTo>
                    <a:pt x="405688" y="373646"/>
                  </a:lnTo>
                  <a:lnTo>
                    <a:pt x="405688" y="81851"/>
                  </a:lnTo>
                  <a:close/>
                </a:path>
              </a:pathLst>
            </a:custGeom>
            <a:solidFill>
              <a:srgbClr val="4682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11967" y="6973226"/>
              <a:ext cx="110680" cy="11067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915124" y="7109975"/>
              <a:ext cx="554355" cy="330835"/>
            </a:xfrm>
            <a:custGeom>
              <a:avLst/>
              <a:gdLst/>
              <a:ahLst/>
              <a:cxnLst/>
              <a:rect l="l" t="t" r="r" b="b"/>
              <a:pathLst>
                <a:path w="554354" h="330834">
                  <a:moveTo>
                    <a:pt x="403177" y="0"/>
                  </a:moveTo>
                  <a:lnTo>
                    <a:pt x="339241" y="6831"/>
                  </a:lnTo>
                  <a:lnTo>
                    <a:pt x="289434" y="30095"/>
                  </a:lnTo>
                  <a:lnTo>
                    <a:pt x="253358" y="72300"/>
                  </a:lnTo>
                  <a:lnTo>
                    <a:pt x="231995" y="133831"/>
                  </a:lnTo>
                  <a:lnTo>
                    <a:pt x="226959" y="182856"/>
                  </a:lnTo>
                  <a:lnTo>
                    <a:pt x="225777" y="193970"/>
                  </a:lnTo>
                  <a:lnTo>
                    <a:pt x="203643" y="230901"/>
                  </a:lnTo>
                  <a:lnTo>
                    <a:pt x="150726" y="243996"/>
                  </a:lnTo>
                  <a:lnTo>
                    <a:pt x="133171" y="239501"/>
                  </a:lnTo>
                  <a:lnTo>
                    <a:pt x="98956" y="206200"/>
                  </a:lnTo>
                  <a:lnTo>
                    <a:pt x="89993" y="168891"/>
                  </a:lnTo>
                  <a:lnTo>
                    <a:pt x="89274" y="26836"/>
                  </a:lnTo>
                  <a:lnTo>
                    <a:pt x="99" y="26836"/>
                  </a:lnTo>
                  <a:lnTo>
                    <a:pt x="0" y="166971"/>
                  </a:lnTo>
                  <a:lnTo>
                    <a:pt x="4644" y="214939"/>
                  </a:lnTo>
                  <a:lnTo>
                    <a:pt x="21645" y="260258"/>
                  </a:lnTo>
                  <a:lnTo>
                    <a:pt x="63182" y="305103"/>
                  </a:lnTo>
                  <a:lnTo>
                    <a:pt x="119111" y="326920"/>
                  </a:lnTo>
                  <a:lnTo>
                    <a:pt x="147522" y="330564"/>
                  </a:lnTo>
                  <a:lnTo>
                    <a:pt x="176962" y="330149"/>
                  </a:lnTo>
                  <a:lnTo>
                    <a:pt x="236479" y="316287"/>
                  </a:lnTo>
                  <a:lnTo>
                    <a:pt x="284365" y="281588"/>
                  </a:lnTo>
                  <a:lnTo>
                    <a:pt x="310179" y="238696"/>
                  </a:lnTo>
                  <a:lnTo>
                    <a:pt x="320354" y="195722"/>
                  </a:lnTo>
                  <a:lnTo>
                    <a:pt x="322168" y="165149"/>
                  </a:lnTo>
                  <a:lnTo>
                    <a:pt x="324707" y="146245"/>
                  </a:lnTo>
                  <a:lnTo>
                    <a:pt x="348837" y="101377"/>
                  </a:lnTo>
                  <a:lnTo>
                    <a:pt x="401116" y="86502"/>
                  </a:lnTo>
                  <a:lnTo>
                    <a:pt x="416768" y="89640"/>
                  </a:lnTo>
                  <a:lnTo>
                    <a:pt x="450526" y="116116"/>
                  </a:lnTo>
                  <a:lnTo>
                    <a:pt x="464311" y="161859"/>
                  </a:lnTo>
                  <a:lnTo>
                    <a:pt x="465030" y="303913"/>
                  </a:lnTo>
                  <a:lnTo>
                    <a:pt x="554205" y="303913"/>
                  </a:lnTo>
                  <a:lnTo>
                    <a:pt x="554170" y="184985"/>
                  </a:lnTo>
                  <a:lnTo>
                    <a:pt x="554240" y="170847"/>
                  </a:lnTo>
                  <a:lnTo>
                    <a:pt x="553477" y="141570"/>
                  </a:lnTo>
                  <a:lnTo>
                    <a:pt x="545875" y="101501"/>
                  </a:lnTo>
                  <a:lnTo>
                    <a:pt x="521059" y="52983"/>
                  </a:lnTo>
                  <a:lnTo>
                    <a:pt x="491122" y="25565"/>
                  </a:lnTo>
                  <a:lnTo>
                    <a:pt x="433454" y="3460"/>
                  </a:lnTo>
                  <a:lnTo>
                    <a:pt x="403177" y="0"/>
                  </a:lnTo>
                  <a:close/>
                </a:path>
              </a:pathLst>
            </a:custGeom>
            <a:solidFill>
              <a:srgbClr val="0F1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14630" y="6973226"/>
              <a:ext cx="110680" cy="110670"/>
            </a:xfrm>
            <a:prstGeom prst="rect">
              <a:avLst/>
            </a:prstGeom>
          </p:spPr>
        </p:pic>
      </p:grpSp>
      <p:sp>
        <p:nvSpPr>
          <p:cNvPr id="17" name="object 17">
            <a:hlinkClick r:id="rId5"/>
          </p:cNvPr>
          <p:cNvSpPr>
            <a:spLocks/>
          </p:cNvSpPr>
          <p:nvPr/>
        </p:nvSpPr>
        <p:spPr>
          <a:xfrm>
            <a:off x="6326072" y="6402127"/>
            <a:ext cx="3485515" cy="2226310"/>
          </a:xfrm>
          <a:custGeom>
            <a:avLst/>
            <a:gdLst/>
            <a:ahLst/>
            <a:cxnLst/>
            <a:rect l="l" t="t" r="r" b="b"/>
            <a:pathLst>
              <a:path w="3518534" h="2226309">
                <a:moveTo>
                  <a:pt x="3518326" y="0"/>
                </a:moveTo>
                <a:lnTo>
                  <a:pt x="370974" y="0"/>
                </a:lnTo>
                <a:lnTo>
                  <a:pt x="324440" y="2890"/>
                </a:lnTo>
                <a:lnTo>
                  <a:pt x="279630" y="11329"/>
                </a:lnTo>
                <a:lnTo>
                  <a:pt x="236894" y="24970"/>
                </a:lnTo>
                <a:lnTo>
                  <a:pt x="196577" y="43465"/>
                </a:lnTo>
                <a:lnTo>
                  <a:pt x="159028" y="66466"/>
                </a:lnTo>
                <a:lnTo>
                  <a:pt x="124595" y="93625"/>
                </a:lnTo>
                <a:lnTo>
                  <a:pt x="93625" y="124596"/>
                </a:lnTo>
                <a:lnTo>
                  <a:pt x="66466" y="159029"/>
                </a:lnTo>
                <a:lnTo>
                  <a:pt x="43465" y="196578"/>
                </a:lnTo>
                <a:lnTo>
                  <a:pt x="24970" y="236895"/>
                </a:lnTo>
                <a:lnTo>
                  <a:pt x="11329" y="279632"/>
                </a:lnTo>
                <a:lnTo>
                  <a:pt x="2890" y="324441"/>
                </a:lnTo>
                <a:lnTo>
                  <a:pt x="0" y="370975"/>
                </a:lnTo>
                <a:lnTo>
                  <a:pt x="0" y="2225805"/>
                </a:lnTo>
                <a:lnTo>
                  <a:pt x="3147350" y="2225805"/>
                </a:lnTo>
                <a:lnTo>
                  <a:pt x="3193885" y="2222915"/>
                </a:lnTo>
                <a:lnTo>
                  <a:pt x="3238694" y="2214475"/>
                </a:lnTo>
                <a:lnTo>
                  <a:pt x="3281431" y="2200834"/>
                </a:lnTo>
                <a:lnTo>
                  <a:pt x="3321748" y="2182340"/>
                </a:lnTo>
                <a:lnTo>
                  <a:pt x="3359297" y="2159339"/>
                </a:lnTo>
                <a:lnTo>
                  <a:pt x="3393730" y="2132179"/>
                </a:lnTo>
                <a:lnTo>
                  <a:pt x="3424700" y="2101209"/>
                </a:lnTo>
                <a:lnTo>
                  <a:pt x="3451860" y="2066776"/>
                </a:lnTo>
                <a:lnTo>
                  <a:pt x="3474861" y="2029227"/>
                </a:lnTo>
                <a:lnTo>
                  <a:pt x="3493355" y="1988910"/>
                </a:lnTo>
                <a:lnTo>
                  <a:pt x="3506996" y="1946173"/>
                </a:lnTo>
                <a:lnTo>
                  <a:pt x="3515436" y="1901364"/>
                </a:lnTo>
                <a:lnTo>
                  <a:pt x="3518326" y="1854829"/>
                </a:lnTo>
                <a:lnTo>
                  <a:pt x="3518326" y="0"/>
                </a:lnTo>
                <a:close/>
              </a:path>
            </a:pathLst>
          </a:custGeom>
          <a:solidFill>
            <a:srgbClr val="F8F5F1">
              <a:alpha val="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562098" y="328676"/>
            <a:ext cx="169799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solidFill>
                  <a:srgbClr val="FF5A63"/>
                </a:solidFill>
              </a:rPr>
              <a:t>Network</a:t>
            </a:r>
            <a:r>
              <a:rPr sz="5400" spc="-30" dirty="0">
                <a:solidFill>
                  <a:srgbClr val="FF5A63"/>
                </a:solidFill>
              </a:rPr>
              <a:t> </a:t>
            </a:r>
            <a:r>
              <a:rPr sz="5400" dirty="0">
                <a:solidFill>
                  <a:srgbClr val="FF5A63"/>
                </a:solidFill>
              </a:rPr>
              <a:t>overview:</a:t>
            </a:r>
            <a:r>
              <a:rPr sz="5400" spc="-20" dirty="0">
                <a:solidFill>
                  <a:srgbClr val="FF5A63"/>
                </a:solidFill>
              </a:rPr>
              <a:t> </a:t>
            </a:r>
            <a:r>
              <a:rPr sz="5400" dirty="0">
                <a:solidFill>
                  <a:srgbClr val="FF5A63"/>
                </a:solidFill>
              </a:rPr>
              <a:t>4</a:t>
            </a:r>
            <a:r>
              <a:rPr sz="5400" spc="-30" dirty="0">
                <a:solidFill>
                  <a:srgbClr val="FF5A63"/>
                </a:solidFill>
              </a:rPr>
              <a:t> </a:t>
            </a:r>
            <a:r>
              <a:rPr sz="5400" dirty="0">
                <a:solidFill>
                  <a:srgbClr val="FF5A63"/>
                </a:solidFill>
              </a:rPr>
              <a:t>members</a:t>
            </a:r>
            <a:r>
              <a:rPr sz="5400" spc="-20" dirty="0">
                <a:solidFill>
                  <a:srgbClr val="FF5A63"/>
                </a:solidFill>
              </a:rPr>
              <a:t> </a:t>
            </a:r>
            <a:r>
              <a:rPr lang="en-GB" sz="5400" dirty="0">
                <a:solidFill>
                  <a:srgbClr val="FF5A63"/>
                </a:solidFill>
              </a:rPr>
              <a:t>–</a:t>
            </a:r>
            <a:r>
              <a:rPr sz="5400" spc="-20" dirty="0">
                <a:solidFill>
                  <a:srgbClr val="FF5A63"/>
                </a:solidFill>
              </a:rPr>
              <a:t> </a:t>
            </a:r>
            <a:r>
              <a:rPr sz="5400" dirty="0">
                <a:solidFill>
                  <a:srgbClr val="0064FF"/>
                </a:solidFill>
              </a:rPr>
              <a:t>4</a:t>
            </a:r>
            <a:r>
              <a:rPr sz="5400" spc="-30" dirty="0">
                <a:solidFill>
                  <a:srgbClr val="0064FF"/>
                </a:solidFill>
              </a:rPr>
              <a:t> </a:t>
            </a:r>
            <a:r>
              <a:rPr sz="5400" dirty="0">
                <a:solidFill>
                  <a:srgbClr val="0064FF"/>
                </a:solidFill>
              </a:rPr>
              <a:t>EDIHs</a:t>
            </a:r>
            <a:endParaRPr sz="5400" dirty="0"/>
          </a:p>
        </p:txBody>
      </p:sp>
      <p:sp>
        <p:nvSpPr>
          <p:cNvPr id="20" name="object 20"/>
          <p:cNvSpPr/>
          <p:nvPr/>
        </p:nvSpPr>
        <p:spPr>
          <a:xfrm>
            <a:off x="10236961" y="6403338"/>
            <a:ext cx="3485515" cy="2531112"/>
          </a:xfrm>
          <a:custGeom>
            <a:avLst/>
            <a:gdLst/>
            <a:ahLst/>
            <a:cxnLst/>
            <a:rect l="l" t="t" r="r" b="b"/>
            <a:pathLst>
              <a:path w="3485515" h="2216150">
                <a:moveTo>
                  <a:pt x="3485286" y="0"/>
                </a:moveTo>
                <a:lnTo>
                  <a:pt x="369347" y="0"/>
                </a:lnTo>
                <a:lnTo>
                  <a:pt x="323017" y="2877"/>
                </a:lnTo>
                <a:lnTo>
                  <a:pt x="278404" y="11280"/>
                </a:lnTo>
                <a:lnTo>
                  <a:pt x="235854" y="24861"/>
                </a:lnTo>
                <a:lnTo>
                  <a:pt x="195715" y="43274"/>
                </a:lnTo>
                <a:lnTo>
                  <a:pt x="158330" y="66174"/>
                </a:lnTo>
                <a:lnTo>
                  <a:pt x="124048" y="93215"/>
                </a:lnTo>
                <a:lnTo>
                  <a:pt x="93214" y="124049"/>
                </a:lnTo>
                <a:lnTo>
                  <a:pt x="66174" y="158331"/>
                </a:lnTo>
                <a:lnTo>
                  <a:pt x="43274" y="195715"/>
                </a:lnTo>
                <a:lnTo>
                  <a:pt x="24861" y="235855"/>
                </a:lnTo>
                <a:lnTo>
                  <a:pt x="11280" y="278404"/>
                </a:lnTo>
                <a:lnTo>
                  <a:pt x="2877" y="323017"/>
                </a:lnTo>
                <a:lnTo>
                  <a:pt x="0" y="369347"/>
                </a:lnTo>
                <a:lnTo>
                  <a:pt x="0" y="2216049"/>
                </a:lnTo>
                <a:lnTo>
                  <a:pt x="3115945" y="2216049"/>
                </a:lnTo>
                <a:lnTo>
                  <a:pt x="3162275" y="2213171"/>
                </a:lnTo>
                <a:lnTo>
                  <a:pt x="3206888" y="2204769"/>
                </a:lnTo>
                <a:lnTo>
                  <a:pt x="3249437" y="2191188"/>
                </a:lnTo>
                <a:lnTo>
                  <a:pt x="3289576" y="2172774"/>
                </a:lnTo>
                <a:lnTo>
                  <a:pt x="3326960" y="2149874"/>
                </a:lnTo>
                <a:lnTo>
                  <a:pt x="3361241" y="2122834"/>
                </a:lnTo>
                <a:lnTo>
                  <a:pt x="3392075" y="2092000"/>
                </a:lnTo>
                <a:lnTo>
                  <a:pt x="3419114" y="2057717"/>
                </a:lnTo>
                <a:lnTo>
                  <a:pt x="3442013" y="2020333"/>
                </a:lnTo>
                <a:lnTo>
                  <a:pt x="3460426" y="1980193"/>
                </a:lnTo>
                <a:lnTo>
                  <a:pt x="3474006" y="1937644"/>
                </a:lnTo>
                <a:lnTo>
                  <a:pt x="3482408" y="1893031"/>
                </a:lnTo>
                <a:lnTo>
                  <a:pt x="3485286" y="1846700"/>
                </a:lnTo>
                <a:lnTo>
                  <a:pt x="3485286" y="0"/>
                </a:lnTo>
                <a:close/>
              </a:path>
            </a:pathLst>
          </a:custGeom>
          <a:solidFill>
            <a:srgbClr val="FFFEF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926625" y="6572858"/>
            <a:ext cx="1944824" cy="1944824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10236961" y="3302227"/>
            <a:ext cx="3485515" cy="2452756"/>
          </a:xfrm>
          <a:custGeom>
            <a:avLst/>
            <a:gdLst/>
            <a:ahLst/>
            <a:cxnLst/>
            <a:rect l="l" t="t" r="r" b="b"/>
            <a:pathLst>
              <a:path w="3485515" h="2216150">
                <a:moveTo>
                  <a:pt x="3485286" y="0"/>
                </a:moveTo>
                <a:lnTo>
                  <a:pt x="369347" y="0"/>
                </a:lnTo>
                <a:lnTo>
                  <a:pt x="323017" y="2877"/>
                </a:lnTo>
                <a:lnTo>
                  <a:pt x="278404" y="11280"/>
                </a:lnTo>
                <a:lnTo>
                  <a:pt x="235854" y="24861"/>
                </a:lnTo>
                <a:lnTo>
                  <a:pt x="195715" y="43274"/>
                </a:lnTo>
                <a:lnTo>
                  <a:pt x="158330" y="66174"/>
                </a:lnTo>
                <a:lnTo>
                  <a:pt x="124048" y="93215"/>
                </a:lnTo>
                <a:lnTo>
                  <a:pt x="93214" y="124049"/>
                </a:lnTo>
                <a:lnTo>
                  <a:pt x="66174" y="158331"/>
                </a:lnTo>
                <a:lnTo>
                  <a:pt x="43274" y="195715"/>
                </a:lnTo>
                <a:lnTo>
                  <a:pt x="24861" y="235855"/>
                </a:lnTo>
                <a:lnTo>
                  <a:pt x="11280" y="278404"/>
                </a:lnTo>
                <a:lnTo>
                  <a:pt x="2877" y="323017"/>
                </a:lnTo>
                <a:lnTo>
                  <a:pt x="0" y="369347"/>
                </a:lnTo>
                <a:lnTo>
                  <a:pt x="0" y="2216048"/>
                </a:lnTo>
                <a:lnTo>
                  <a:pt x="3115945" y="2216048"/>
                </a:lnTo>
                <a:lnTo>
                  <a:pt x="3162275" y="2213170"/>
                </a:lnTo>
                <a:lnTo>
                  <a:pt x="3206888" y="2204768"/>
                </a:lnTo>
                <a:lnTo>
                  <a:pt x="3249437" y="2191187"/>
                </a:lnTo>
                <a:lnTo>
                  <a:pt x="3289576" y="2172773"/>
                </a:lnTo>
                <a:lnTo>
                  <a:pt x="3326960" y="2149873"/>
                </a:lnTo>
                <a:lnTo>
                  <a:pt x="3361241" y="2122833"/>
                </a:lnTo>
                <a:lnTo>
                  <a:pt x="3392075" y="2091999"/>
                </a:lnTo>
                <a:lnTo>
                  <a:pt x="3419114" y="2057717"/>
                </a:lnTo>
                <a:lnTo>
                  <a:pt x="3442013" y="2020333"/>
                </a:lnTo>
                <a:lnTo>
                  <a:pt x="3460426" y="1980193"/>
                </a:lnTo>
                <a:lnTo>
                  <a:pt x="3474006" y="1937644"/>
                </a:lnTo>
                <a:lnTo>
                  <a:pt x="3482408" y="1893031"/>
                </a:lnTo>
                <a:lnTo>
                  <a:pt x="3485286" y="1846700"/>
                </a:lnTo>
                <a:lnTo>
                  <a:pt x="3485286" y="0"/>
                </a:lnTo>
                <a:close/>
              </a:path>
            </a:pathLst>
          </a:custGeom>
          <a:solidFill>
            <a:srgbClr val="FFFEF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945675" y="3344173"/>
            <a:ext cx="2133601" cy="2133601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6364595" y="3292475"/>
            <a:ext cx="3485515" cy="2462508"/>
          </a:xfrm>
          <a:custGeom>
            <a:avLst/>
            <a:gdLst/>
            <a:ahLst/>
            <a:cxnLst/>
            <a:rect l="l" t="t" r="r" b="b"/>
            <a:pathLst>
              <a:path w="3485515" h="2226310">
                <a:moveTo>
                  <a:pt x="3485290" y="0"/>
                </a:moveTo>
                <a:lnTo>
                  <a:pt x="370974" y="0"/>
                </a:lnTo>
                <a:lnTo>
                  <a:pt x="324440" y="2890"/>
                </a:lnTo>
                <a:lnTo>
                  <a:pt x="279630" y="11329"/>
                </a:lnTo>
                <a:lnTo>
                  <a:pt x="236894" y="24970"/>
                </a:lnTo>
                <a:lnTo>
                  <a:pt x="196577" y="43465"/>
                </a:lnTo>
                <a:lnTo>
                  <a:pt x="159028" y="66466"/>
                </a:lnTo>
                <a:lnTo>
                  <a:pt x="124595" y="93625"/>
                </a:lnTo>
                <a:lnTo>
                  <a:pt x="93625" y="124596"/>
                </a:lnTo>
                <a:lnTo>
                  <a:pt x="66466" y="159029"/>
                </a:lnTo>
                <a:lnTo>
                  <a:pt x="43465" y="196578"/>
                </a:lnTo>
                <a:lnTo>
                  <a:pt x="24970" y="236895"/>
                </a:lnTo>
                <a:lnTo>
                  <a:pt x="11329" y="279632"/>
                </a:lnTo>
                <a:lnTo>
                  <a:pt x="2890" y="324441"/>
                </a:lnTo>
                <a:lnTo>
                  <a:pt x="0" y="370975"/>
                </a:lnTo>
                <a:lnTo>
                  <a:pt x="0" y="2225804"/>
                </a:lnTo>
                <a:lnTo>
                  <a:pt x="3114315" y="2225804"/>
                </a:lnTo>
                <a:lnTo>
                  <a:pt x="3160849" y="2222914"/>
                </a:lnTo>
                <a:lnTo>
                  <a:pt x="3205659" y="2214474"/>
                </a:lnTo>
                <a:lnTo>
                  <a:pt x="3248396" y="2200833"/>
                </a:lnTo>
                <a:lnTo>
                  <a:pt x="3288712" y="2182339"/>
                </a:lnTo>
                <a:lnTo>
                  <a:pt x="3326261" y="2159338"/>
                </a:lnTo>
                <a:lnTo>
                  <a:pt x="3360694" y="2132179"/>
                </a:lnTo>
                <a:lnTo>
                  <a:pt x="3391664" y="2101208"/>
                </a:lnTo>
                <a:lnTo>
                  <a:pt x="3418824" y="2066775"/>
                </a:lnTo>
                <a:lnTo>
                  <a:pt x="3441824" y="2029226"/>
                </a:lnTo>
                <a:lnTo>
                  <a:pt x="3460319" y="1988909"/>
                </a:lnTo>
                <a:lnTo>
                  <a:pt x="3473960" y="1946172"/>
                </a:lnTo>
                <a:lnTo>
                  <a:pt x="3482399" y="1901363"/>
                </a:lnTo>
                <a:lnTo>
                  <a:pt x="3485290" y="1854828"/>
                </a:lnTo>
                <a:lnTo>
                  <a:pt x="3485290" y="0"/>
                </a:lnTo>
                <a:close/>
              </a:path>
            </a:pathLst>
          </a:custGeom>
          <a:solidFill>
            <a:srgbClr val="FFFE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048556" y="3361258"/>
            <a:ext cx="2083435" cy="2083435"/>
          </a:xfrm>
          <a:custGeom>
            <a:avLst/>
            <a:gdLst/>
            <a:ahLst/>
            <a:cxnLst/>
            <a:rect l="l" t="t" r="r" b="b"/>
            <a:pathLst>
              <a:path w="2083434" h="2083435">
                <a:moveTo>
                  <a:pt x="1041664" y="0"/>
                </a:moveTo>
                <a:lnTo>
                  <a:pt x="993982" y="1071"/>
                </a:lnTo>
                <a:lnTo>
                  <a:pt x="946851" y="4256"/>
                </a:lnTo>
                <a:lnTo>
                  <a:pt x="900316" y="9509"/>
                </a:lnTo>
                <a:lnTo>
                  <a:pt x="854423" y="16782"/>
                </a:lnTo>
                <a:lnTo>
                  <a:pt x="809218" y="26031"/>
                </a:lnTo>
                <a:lnTo>
                  <a:pt x="764748" y="37209"/>
                </a:lnTo>
                <a:lnTo>
                  <a:pt x="721057" y="50270"/>
                </a:lnTo>
                <a:lnTo>
                  <a:pt x="678193" y="65169"/>
                </a:lnTo>
                <a:lnTo>
                  <a:pt x="636201" y="81859"/>
                </a:lnTo>
                <a:lnTo>
                  <a:pt x="595126" y="100294"/>
                </a:lnTo>
                <a:lnTo>
                  <a:pt x="555016" y="120429"/>
                </a:lnTo>
                <a:lnTo>
                  <a:pt x="515915" y="142217"/>
                </a:lnTo>
                <a:lnTo>
                  <a:pt x="477871" y="165613"/>
                </a:lnTo>
                <a:lnTo>
                  <a:pt x="440928" y="190571"/>
                </a:lnTo>
                <a:lnTo>
                  <a:pt x="405133" y="217043"/>
                </a:lnTo>
                <a:lnTo>
                  <a:pt x="370532" y="244986"/>
                </a:lnTo>
                <a:lnTo>
                  <a:pt x="337171" y="274352"/>
                </a:lnTo>
                <a:lnTo>
                  <a:pt x="305096" y="305096"/>
                </a:lnTo>
                <a:lnTo>
                  <a:pt x="274352" y="337172"/>
                </a:lnTo>
                <a:lnTo>
                  <a:pt x="244986" y="370533"/>
                </a:lnTo>
                <a:lnTo>
                  <a:pt x="217043" y="405134"/>
                </a:lnTo>
                <a:lnTo>
                  <a:pt x="190570" y="440929"/>
                </a:lnTo>
                <a:lnTo>
                  <a:pt x="165613" y="477871"/>
                </a:lnTo>
                <a:lnTo>
                  <a:pt x="142217" y="515916"/>
                </a:lnTo>
                <a:lnTo>
                  <a:pt x="120429" y="555016"/>
                </a:lnTo>
                <a:lnTo>
                  <a:pt x="100294" y="595127"/>
                </a:lnTo>
                <a:lnTo>
                  <a:pt x="81859" y="636201"/>
                </a:lnTo>
                <a:lnTo>
                  <a:pt x="65169" y="678193"/>
                </a:lnTo>
                <a:lnTo>
                  <a:pt x="50270" y="721058"/>
                </a:lnTo>
                <a:lnTo>
                  <a:pt x="37209" y="764748"/>
                </a:lnTo>
                <a:lnTo>
                  <a:pt x="26031" y="809219"/>
                </a:lnTo>
                <a:lnTo>
                  <a:pt x="16782" y="854423"/>
                </a:lnTo>
                <a:lnTo>
                  <a:pt x="9509" y="900316"/>
                </a:lnTo>
                <a:lnTo>
                  <a:pt x="4256" y="946851"/>
                </a:lnTo>
                <a:lnTo>
                  <a:pt x="1071" y="993982"/>
                </a:lnTo>
                <a:lnTo>
                  <a:pt x="0" y="1041664"/>
                </a:lnTo>
                <a:lnTo>
                  <a:pt x="1071" y="1089345"/>
                </a:lnTo>
                <a:lnTo>
                  <a:pt x="4256" y="1136476"/>
                </a:lnTo>
                <a:lnTo>
                  <a:pt x="9509" y="1183011"/>
                </a:lnTo>
                <a:lnTo>
                  <a:pt x="16782" y="1228904"/>
                </a:lnTo>
                <a:lnTo>
                  <a:pt x="26031" y="1274109"/>
                </a:lnTo>
                <a:lnTo>
                  <a:pt x="37209" y="1318579"/>
                </a:lnTo>
                <a:lnTo>
                  <a:pt x="50270" y="1362269"/>
                </a:lnTo>
                <a:lnTo>
                  <a:pt x="65169" y="1405134"/>
                </a:lnTo>
                <a:lnTo>
                  <a:pt x="81859" y="1447126"/>
                </a:lnTo>
                <a:lnTo>
                  <a:pt x="100294" y="1488200"/>
                </a:lnTo>
                <a:lnTo>
                  <a:pt x="120429" y="1528311"/>
                </a:lnTo>
                <a:lnTo>
                  <a:pt x="142217" y="1567411"/>
                </a:lnTo>
                <a:lnTo>
                  <a:pt x="165613" y="1605456"/>
                </a:lnTo>
                <a:lnTo>
                  <a:pt x="190570" y="1642399"/>
                </a:lnTo>
                <a:lnTo>
                  <a:pt x="217043" y="1678193"/>
                </a:lnTo>
                <a:lnTo>
                  <a:pt x="244986" y="1712794"/>
                </a:lnTo>
                <a:lnTo>
                  <a:pt x="274352" y="1746156"/>
                </a:lnTo>
                <a:lnTo>
                  <a:pt x="305096" y="1778231"/>
                </a:lnTo>
                <a:lnTo>
                  <a:pt x="337171" y="1808975"/>
                </a:lnTo>
                <a:lnTo>
                  <a:pt x="370532" y="1838341"/>
                </a:lnTo>
                <a:lnTo>
                  <a:pt x="405133" y="1866284"/>
                </a:lnTo>
                <a:lnTo>
                  <a:pt x="440928" y="1892757"/>
                </a:lnTo>
                <a:lnTo>
                  <a:pt x="477871" y="1917714"/>
                </a:lnTo>
                <a:lnTo>
                  <a:pt x="515915" y="1941110"/>
                </a:lnTo>
                <a:lnTo>
                  <a:pt x="555016" y="1962898"/>
                </a:lnTo>
                <a:lnTo>
                  <a:pt x="595126" y="1983033"/>
                </a:lnTo>
                <a:lnTo>
                  <a:pt x="636201" y="2001469"/>
                </a:lnTo>
                <a:lnTo>
                  <a:pt x="678193" y="2018159"/>
                </a:lnTo>
                <a:lnTo>
                  <a:pt x="721057" y="2033057"/>
                </a:lnTo>
                <a:lnTo>
                  <a:pt x="764748" y="2046119"/>
                </a:lnTo>
                <a:lnTo>
                  <a:pt x="809218" y="2057297"/>
                </a:lnTo>
                <a:lnTo>
                  <a:pt x="854423" y="2066545"/>
                </a:lnTo>
                <a:lnTo>
                  <a:pt x="900316" y="2073819"/>
                </a:lnTo>
                <a:lnTo>
                  <a:pt x="946851" y="2079071"/>
                </a:lnTo>
                <a:lnTo>
                  <a:pt x="993982" y="2082256"/>
                </a:lnTo>
                <a:lnTo>
                  <a:pt x="1041664" y="2083328"/>
                </a:lnTo>
                <a:lnTo>
                  <a:pt x="1089345" y="2082256"/>
                </a:lnTo>
                <a:lnTo>
                  <a:pt x="1136476" y="2079071"/>
                </a:lnTo>
                <a:lnTo>
                  <a:pt x="1183011" y="2073819"/>
                </a:lnTo>
                <a:lnTo>
                  <a:pt x="1228904" y="2066545"/>
                </a:lnTo>
                <a:lnTo>
                  <a:pt x="1274109" y="2057297"/>
                </a:lnTo>
                <a:lnTo>
                  <a:pt x="1318579" y="2046119"/>
                </a:lnTo>
                <a:lnTo>
                  <a:pt x="1362269" y="2033057"/>
                </a:lnTo>
                <a:lnTo>
                  <a:pt x="1405134" y="2018159"/>
                </a:lnTo>
                <a:lnTo>
                  <a:pt x="1447126" y="2001469"/>
                </a:lnTo>
                <a:lnTo>
                  <a:pt x="1488200" y="1983033"/>
                </a:lnTo>
                <a:lnTo>
                  <a:pt x="1528311" y="1962898"/>
                </a:lnTo>
                <a:lnTo>
                  <a:pt x="1567411" y="1941110"/>
                </a:lnTo>
                <a:lnTo>
                  <a:pt x="1605455" y="1917714"/>
                </a:lnTo>
                <a:lnTo>
                  <a:pt x="1642398" y="1892757"/>
                </a:lnTo>
                <a:lnTo>
                  <a:pt x="1678193" y="1866284"/>
                </a:lnTo>
                <a:lnTo>
                  <a:pt x="1712794" y="1838341"/>
                </a:lnTo>
                <a:lnTo>
                  <a:pt x="1746155" y="1808975"/>
                </a:lnTo>
                <a:lnTo>
                  <a:pt x="1778231" y="1778231"/>
                </a:lnTo>
                <a:lnTo>
                  <a:pt x="1808974" y="1746156"/>
                </a:lnTo>
                <a:lnTo>
                  <a:pt x="1838341" y="1712794"/>
                </a:lnTo>
                <a:lnTo>
                  <a:pt x="1866283" y="1678193"/>
                </a:lnTo>
                <a:lnTo>
                  <a:pt x="1892756" y="1642399"/>
                </a:lnTo>
                <a:lnTo>
                  <a:pt x="1917713" y="1605456"/>
                </a:lnTo>
                <a:lnTo>
                  <a:pt x="1941109" y="1567411"/>
                </a:lnTo>
                <a:lnTo>
                  <a:pt x="1962897" y="1528311"/>
                </a:lnTo>
                <a:lnTo>
                  <a:pt x="1983032" y="1488200"/>
                </a:lnTo>
                <a:lnTo>
                  <a:pt x="2001468" y="1447126"/>
                </a:lnTo>
                <a:lnTo>
                  <a:pt x="2018158" y="1405134"/>
                </a:lnTo>
                <a:lnTo>
                  <a:pt x="2033056" y="1362269"/>
                </a:lnTo>
                <a:lnTo>
                  <a:pt x="2046117" y="1318579"/>
                </a:lnTo>
                <a:lnTo>
                  <a:pt x="2057295" y="1274109"/>
                </a:lnTo>
                <a:lnTo>
                  <a:pt x="2066544" y="1228904"/>
                </a:lnTo>
                <a:lnTo>
                  <a:pt x="2073817" y="1183011"/>
                </a:lnTo>
                <a:lnTo>
                  <a:pt x="2079070" y="1136476"/>
                </a:lnTo>
                <a:lnTo>
                  <a:pt x="2082255" y="1089345"/>
                </a:lnTo>
                <a:lnTo>
                  <a:pt x="2083327" y="1041664"/>
                </a:lnTo>
                <a:lnTo>
                  <a:pt x="2082255" y="993982"/>
                </a:lnTo>
                <a:lnTo>
                  <a:pt x="2079070" y="946851"/>
                </a:lnTo>
                <a:lnTo>
                  <a:pt x="2073817" y="900316"/>
                </a:lnTo>
                <a:lnTo>
                  <a:pt x="2066544" y="854423"/>
                </a:lnTo>
                <a:lnTo>
                  <a:pt x="2057295" y="809219"/>
                </a:lnTo>
                <a:lnTo>
                  <a:pt x="2046117" y="764748"/>
                </a:lnTo>
                <a:lnTo>
                  <a:pt x="2033056" y="721058"/>
                </a:lnTo>
                <a:lnTo>
                  <a:pt x="2018158" y="678193"/>
                </a:lnTo>
                <a:lnTo>
                  <a:pt x="2001468" y="636201"/>
                </a:lnTo>
                <a:lnTo>
                  <a:pt x="1983032" y="595127"/>
                </a:lnTo>
                <a:lnTo>
                  <a:pt x="1962897" y="555016"/>
                </a:lnTo>
                <a:lnTo>
                  <a:pt x="1941109" y="515916"/>
                </a:lnTo>
                <a:lnTo>
                  <a:pt x="1917713" y="477871"/>
                </a:lnTo>
                <a:lnTo>
                  <a:pt x="1892756" y="440929"/>
                </a:lnTo>
                <a:lnTo>
                  <a:pt x="1866283" y="405134"/>
                </a:lnTo>
                <a:lnTo>
                  <a:pt x="1838341" y="370533"/>
                </a:lnTo>
                <a:lnTo>
                  <a:pt x="1808974" y="337172"/>
                </a:lnTo>
                <a:lnTo>
                  <a:pt x="1778231" y="305096"/>
                </a:lnTo>
                <a:lnTo>
                  <a:pt x="1746155" y="274352"/>
                </a:lnTo>
                <a:lnTo>
                  <a:pt x="1712794" y="244986"/>
                </a:lnTo>
                <a:lnTo>
                  <a:pt x="1678193" y="217043"/>
                </a:lnTo>
                <a:lnTo>
                  <a:pt x="1642398" y="190571"/>
                </a:lnTo>
                <a:lnTo>
                  <a:pt x="1605455" y="165613"/>
                </a:lnTo>
                <a:lnTo>
                  <a:pt x="1567411" y="142217"/>
                </a:lnTo>
                <a:lnTo>
                  <a:pt x="1528311" y="120429"/>
                </a:lnTo>
                <a:lnTo>
                  <a:pt x="1488200" y="100294"/>
                </a:lnTo>
                <a:lnTo>
                  <a:pt x="1447126" y="81859"/>
                </a:lnTo>
                <a:lnTo>
                  <a:pt x="1405134" y="65169"/>
                </a:lnTo>
                <a:lnTo>
                  <a:pt x="1362269" y="50270"/>
                </a:lnTo>
                <a:lnTo>
                  <a:pt x="1318579" y="37209"/>
                </a:lnTo>
                <a:lnTo>
                  <a:pt x="1274109" y="26031"/>
                </a:lnTo>
                <a:lnTo>
                  <a:pt x="1228904" y="16782"/>
                </a:lnTo>
                <a:lnTo>
                  <a:pt x="1183011" y="9509"/>
                </a:lnTo>
                <a:lnTo>
                  <a:pt x="1136476" y="4256"/>
                </a:lnTo>
                <a:lnTo>
                  <a:pt x="1089345" y="1071"/>
                </a:lnTo>
                <a:lnTo>
                  <a:pt x="1041664" y="0"/>
                </a:lnTo>
                <a:close/>
              </a:path>
            </a:pathLst>
          </a:custGeom>
          <a:solidFill>
            <a:srgbClr val="B1DEE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52563" y="4266674"/>
            <a:ext cx="191735" cy="139226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7618082" y="4213313"/>
            <a:ext cx="1397000" cy="361950"/>
          </a:xfrm>
          <a:custGeom>
            <a:avLst/>
            <a:gdLst/>
            <a:ahLst/>
            <a:cxnLst/>
            <a:rect l="l" t="t" r="r" b="b"/>
            <a:pathLst>
              <a:path w="1397000" h="361950">
                <a:moveTo>
                  <a:pt x="306971" y="305066"/>
                </a:moveTo>
                <a:lnTo>
                  <a:pt x="105918" y="305054"/>
                </a:lnTo>
                <a:lnTo>
                  <a:pt x="61252" y="275437"/>
                </a:lnTo>
                <a:lnTo>
                  <a:pt x="57442" y="256565"/>
                </a:lnTo>
                <a:lnTo>
                  <a:pt x="57442" y="252945"/>
                </a:lnTo>
                <a:lnTo>
                  <a:pt x="304" y="252945"/>
                </a:lnTo>
                <a:lnTo>
                  <a:pt x="304" y="264058"/>
                </a:lnTo>
                <a:lnTo>
                  <a:pt x="7950" y="301929"/>
                </a:lnTo>
                <a:lnTo>
                  <a:pt x="28803" y="332854"/>
                </a:lnTo>
                <a:lnTo>
                  <a:pt x="59728" y="353707"/>
                </a:lnTo>
                <a:lnTo>
                  <a:pt x="97586" y="361353"/>
                </a:lnTo>
                <a:lnTo>
                  <a:pt x="306552" y="361353"/>
                </a:lnTo>
                <a:lnTo>
                  <a:pt x="306971" y="305066"/>
                </a:lnTo>
                <a:close/>
              </a:path>
              <a:path w="1397000" h="361950">
                <a:moveTo>
                  <a:pt x="362356" y="220281"/>
                </a:moveTo>
                <a:lnTo>
                  <a:pt x="337934" y="161315"/>
                </a:lnTo>
                <a:lnTo>
                  <a:pt x="278968" y="136893"/>
                </a:lnTo>
                <a:lnTo>
                  <a:pt x="57988" y="136893"/>
                </a:lnTo>
                <a:lnTo>
                  <a:pt x="57988" y="56286"/>
                </a:lnTo>
                <a:lnTo>
                  <a:pt x="348043" y="56286"/>
                </a:lnTo>
                <a:lnTo>
                  <a:pt x="348043" y="0"/>
                </a:lnTo>
                <a:lnTo>
                  <a:pt x="57975" y="0"/>
                </a:lnTo>
                <a:lnTo>
                  <a:pt x="57975" y="56286"/>
                </a:lnTo>
                <a:lnTo>
                  <a:pt x="0" y="56286"/>
                </a:lnTo>
                <a:lnTo>
                  <a:pt x="0" y="192836"/>
                </a:lnTo>
                <a:lnTo>
                  <a:pt x="304" y="192836"/>
                </a:lnTo>
                <a:lnTo>
                  <a:pt x="304" y="193255"/>
                </a:lnTo>
                <a:lnTo>
                  <a:pt x="71742" y="193243"/>
                </a:lnTo>
                <a:lnTo>
                  <a:pt x="71920" y="193192"/>
                </a:lnTo>
                <a:lnTo>
                  <a:pt x="265366" y="193192"/>
                </a:lnTo>
                <a:lnTo>
                  <a:pt x="303657" y="218579"/>
                </a:lnTo>
                <a:lnTo>
                  <a:pt x="306971" y="305003"/>
                </a:lnTo>
                <a:lnTo>
                  <a:pt x="362356" y="304825"/>
                </a:lnTo>
                <a:lnTo>
                  <a:pt x="362356" y="220281"/>
                </a:lnTo>
                <a:close/>
              </a:path>
              <a:path w="1397000" h="361950">
                <a:moveTo>
                  <a:pt x="496214" y="218503"/>
                </a:moveTo>
                <a:lnTo>
                  <a:pt x="495261" y="213385"/>
                </a:lnTo>
                <a:lnTo>
                  <a:pt x="492760" y="207416"/>
                </a:lnTo>
                <a:lnTo>
                  <a:pt x="491439" y="204254"/>
                </a:lnTo>
                <a:lnTo>
                  <a:pt x="488683" y="200355"/>
                </a:lnTo>
                <a:lnTo>
                  <a:pt x="481533" y="193890"/>
                </a:lnTo>
                <a:lnTo>
                  <a:pt x="477215" y="191389"/>
                </a:lnTo>
                <a:lnTo>
                  <a:pt x="472389" y="189712"/>
                </a:lnTo>
                <a:lnTo>
                  <a:pt x="472389" y="218948"/>
                </a:lnTo>
                <a:lnTo>
                  <a:pt x="472363" y="229781"/>
                </a:lnTo>
                <a:lnTo>
                  <a:pt x="470763" y="233870"/>
                </a:lnTo>
                <a:lnTo>
                  <a:pt x="464299" y="239661"/>
                </a:lnTo>
                <a:lnTo>
                  <a:pt x="459587" y="241109"/>
                </a:lnTo>
                <a:lnTo>
                  <a:pt x="438264" y="241109"/>
                </a:lnTo>
                <a:lnTo>
                  <a:pt x="438264" y="207416"/>
                </a:lnTo>
                <a:lnTo>
                  <a:pt x="459587" y="207416"/>
                </a:lnTo>
                <a:lnTo>
                  <a:pt x="464299" y="208889"/>
                </a:lnTo>
                <a:lnTo>
                  <a:pt x="470763" y="214782"/>
                </a:lnTo>
                <a:lnTo>
                  <a:pt x="472389" y="218948"/>
                </a:lnTo>
                <a:lnTo>
                  <a:pt x="472389" y="189712"/>
                </a:lnTo>
                <a:lnTo>
                  <a:pt x="467106" y="187858"/>
                </a:lnTo>
                <a:lnTo>
                  <a:pt x="461505" y="186982"/>
                </a:lnTo>
                <a:lnTo>
                  <a:pt x="415023" y="186982"/>
                </a:lnTo>
                <a:lnTo>
                  <a:pt x="415023" y="289941"/>
                </a:lnTo>
                <a:lnTo>
                  <a:pt x="438404" y="289941"/>
                </a:lnTo>
                <a:lnTo>
                  <a:pt x="438404" y="261264"/>
                </a:lnTo>
                <a:lnTo>
                  <a:pt x="461505" y="261264"/>
                </a:lnTo>
                <a:lnTo>
                  <a:pt x="492633" y="241109"/>
                </a:lnTo>
                <a:lnTo>
                  <a:pt x="495261" y="234848"/>
                </a:lnTo>
                <a:lnTo>
                  <a:pt x="496214" y="229781"/>
                </a:lnTo>
                <a:lnTo>
                  <a:pt x="496214" y="218503"/>
                </a:lnTo>
                <a:close/>
              </a:path>
              <a:path w="1397000" h="361950">
                <a:moveTo>
                  <a:pt x="593445" y="289941"/>
                </a:moveTo>
                <a:lnTo>
                  <a:pt x="574306" y="257873"/>
                </a:lnTo>
                <a:lnTo>
                  <a:pt x="572109" y="254203"/>
                </a:lnTo>
                <a:lnTo>
                  <a:pt x="578294" y="251460"/>
                </a:lnTo>
                <a:lnTo>
                  <a:pt x="583095" y="247383"/>
                </a:lnTo>
                <a:lnTo>
                  <a:pt x="588962" y="238163"/>
                </a:lnTo>
                <a:lnTo>
                  <a:pt x="589965" y="236601"/>
                </a:lnTo>
                <a:lnTo>
                  <a:pt x="591680" y="230073"/>
                </a:lnTo>
                <a:lnTo>
                  <a:pt x="591680" y="216928"/>
                </a:lnTo>
                <a:lnTo>
                  <a:pt x="567994" y="189039"/>
                </a:lnTo>
                <a:lnTo>
                  <a:pt x="567994" y="217576"/>
                </a:lnTo>
                <a:lnTo>
                  <a:pt x="567994" y="227571"/>
                </a:lnTo>
                <a:lnTo>
                  <a:pt x="566445" y="231419"/>
                </a:lnTo>
                <a:lnTo>
                  <a:pt x="560273" y="236816"/>
                </a:lnTo>
                <a:lnTo>
                  <a:pt x="555828" y="238163"/>
                </a:lnTo>
                <a:lnTo>
                  <a:pt x="532257" y="238163"/>
                </a:lnTo>
                <a:lnTo>
                  <a:pt x="532257" y="206984"/>
                </a:lnTo>
                <a:lnTo>
                  <a:pt x="555828" y="206984"/>
                </a:lnTo>
                <a:lnTo>
                  <a:pt x="560273" y="208330"/>
                </a:lnTo>
                <a:lnTo>
                  <a:pt x="566445" y="213728"/>
                </a:lnTo>
                <a:lnTo>
                  <a:pt x="567994" y="217576"/>
                </a:lnTo>
                <a:lnTo>
                  <a:pt x="567994" y="189039"/>
                </a:lnTo>
                <a:lnTo>
                  <a:pt x="564337" y="187782"/>
                </a:lnTo>
                <a:lnTo>
                  <a:pt x="559015" y="186982"/>
                </a:lnTo>
                <a:lnTo>
                  <a:pt x="509155" y="186982"/>
                </a:lnTo>
                <a:lnTo>
                  <a:pt x="509155" y="289941"/>
                </a:lnTo>
                <a:lnTo>
                  <a:pt x="532549" y="289941"/>
                </a:lnTo>
                <a:lnTo>
                  <a:pt x="532549" y="257873"/>
                </a:lnTo>
                <a:lnTo>
                  <a:pt x="547992" y="257873"/>
                </a:lnTo>
                <a:lnTo>
                  <a:pt x="566369" y="289941"/>
                </a:lnTo>
                <a:lnTo>
                  <a:pt x="593445" y="289941"/>
                </a:lnTo>
                <a:close/>
              </a:path>
              <a:path w="1397000" h="361950">
                <a:moveTo>
                  <a:pt x="711555" y="230619"/>
                </a:moveTo>
                <a:lnTo>
                  <a:pt x="691337" y="195211"/>
                </a:lnTo>
                <a:lnTo>
                  <a:pt x="687578" y="192849"/>
                </a:lnTo>
                <a:lnTo>
                  <a:pt x="687578" y="233845"/>
                </a:lnTo>
                <a:lnTo>
                  <a:pt x="687578" y="243065"/>
                </a:lnTo>
                <a:lnTo>
                  <a:pt x="661149" y="269786"/>
                </a:lnTo>
                <a:lnTo>
                  <a:pt x="652030" y="269786"/>
                </a:lnTo>
                <a:lnTo>
                  <a:pt x="625513" y="243065"/>
                </a:lnTo>
                <a:lnTo>
                  <a:pt x="625513" y="233845"/>
                </a:lnTo>
                <a:lnTo>
                  <a:pt x="652030" y="207124"/>
                </a:lnTo>
                <a:lnTo>
                  <a:pt x="661149" y="207124"/>
                </a:lnTo>
                <a:lnTo>
                  <a:pt x="687578" y="233845"/>
                </a:lnTo>
                <a:lnTo>
                  <a:pt x="687578" y="192849"/>
                </a:lnTo>
                <a:lnTo>
                  <a:pt x="685520" y="191541"/>
                </a:lnTo>
                <a:lnTo>
                  <a:pt x="671982" y="186245"/>
                </a:lnTo>
                <a:lnTo>
                  <a:pt x="664591" y="184912"/>
                </a:lnTo>
                <a:lnTo>
                  <a:pt x="648500" y="184912"/>
                </a:lnTo>
                <a:lnTo>
                  <a:pt x="612190" y="204622"/>
                </a:lnTo>
                <a:lnTo>
                  <a:pt x="601675" y="230619"/>
                </a:lnTo>
                <a:lnTo>
                  <a:pt x="601675" y="246303"/>
                </a:lnTo>
                <a:lnTo>
                  <a:pt x="621906" y="281698"/>
                </a:lnTo>
                <a:lnTo>
                  <a:pt x="648500" y="291998"/>
                </a:lnTo>
                <a:lnTo>
                  <a:pt x="664591" y="291998"/>
                </a:lnTo>
                <a:lnTo>
                  <a:pt x="701040" y="272288"/>
                </a:lnTo>
                <a:lnTo>
                  <a:pt x="711555" y="246303"/>
                </a:lnTo>
                <a:lnTo>
                  <a:pt x="711555" y="230619"/>
                </a:lnTo>
                <a:close/>
              </a:path>
              <a:path w="1397000" h="361950">
                <a:moveTo>
                  <a:pt x="821575" y="230809"/>
                </a:moveTo>
                <a:lnTo>
                  <a:pt x="820280" y="223824"/>
                </a:lnTo>
                <a:lnTo>
                  <a:pt x="815086" y="211175"/>
                </a:lnTo>
                <a:lnTo>
                  <a:pt x="813231" y="208457"/>
                </a:lnTo>
                <a:lnTo>
                  <a:pt x="811403" y="205752"/>
                </a:lnTo>
                <a:lnTo>
                  <a:pt x="801890" y="196735"/>
                </a:lnTo>
                <a:lnTo>
                  <a:pt x="797598" y="194106"/>
                </a:lnTo>
                <a:lnTo>
                  <a:pt x="797598" y="233946"/>
                </a:lnTo>
                <a:lnTo>
                  <a:pt x="797598" y="242976"/>
                </a:lnTo>
                <a:lnTo>
                  <a:pt x="771474" y="268465"/>
                </a:lnTo>
                <a:lnTo>
                  <a:pt x="749947" y="268465"/>
                </a:lnTo>
                <a:lnTo>
                  <a:pt x="749947" y="208457"/>
                </a:lnTo>
                <a:lnTo>
                  <a:pt x="771182" y="208457"/>
                </a:lnTo>
                <a:lnTo>
                  <a:pt x="797598" y="233946"/>
                </a:lnTo>
                <a:lnTo>
                  <a:pt x="797598" y="194106"/>
                </a:lnTo>
                <a:lnTo>
                  <a:pt x="796175" y="193230"/>
                </a:lnTo>
                <a:lnTo>
                  <a:pt x="782840" y="188226"/>
                </a:lnTo>
                <a:lnTo>
                  <a:pt x="775436" y="186982"/>
                </a:lnTo>
                <a:lnTo>
                  <a:pt x="726554" y="186982"/>
                </a:lnTo>
                <a:lnTo>
                  <a:pt x="726554" y="289941"/>
                </a:lnTo>
                <a:lnTo>
                  <a:pt x="775436" y="289941"/>
                </a:lnTo>
                <a:lnTo>
                  <a:pt x="811403" y="271157"/>
                </a:lnTo>
                <a:lnTo>
                  <a:pt x="813231" y="268465"/>
                </a:lnTo>
                <a:lnTo>
                  <a:pt x="815086" y="265747"/>
                </a:lnTo>
                <a:lnTo>
                  <a:pt x="820280" y="253098"/>
                </a:lnTo>
                <a:lnTo>
                  <a:pt x="821575" y="246113"/>
                </a:lnTo>
                <a:lnTo>
                  <a:pt x="821575" y="230809"/>
                </a:lnTo>
                <a:close/>
              </a:path>
              <a:path w="1397000" h="361950">
                <a:moveTo>
                  <a:pt x="921600" y="186982"/>
                </a:moveTo>
                <a:lnTo>
                  <a:pt x="898207" y="186982"/>
                </a:lnTo>
                <a:lnTo>
                  <a:pt x="898207" y="245960"/>
                </a:lnTo>
                <a:lnTo>
                  <a:pt x="896975" y="256387"/>
                </a:lnTo>
                <a:lnTo>
                  <a:pt x="893279" y="263829"/>
                </a:lnTo>
                <a:lnTo>
                  <a:pt x="887120" y="268300"/>
                </a:lnTo>
                <a:lnTo>
                  <a:pt x="878497" y="269786"/>
                </a:lnTo>
                <a:lnTo>
                  <a:pt x="869873" y="268300"/>
                </a:lnTo>
                <a:lnTo>
                  <a:pt x="863714" y="263829"/>
                </a:lnTo>
                <a:lnTo>
                  <a:pt x="860018" y="256387"/>
                </a:lnTo>
                <a:lnTo>
                  <a:pt x="858786" y="245960"/>
                </a:lnTo>
                <a:lnTo>
                  <a:pt x="858786" y="186982"/>
                </a:lnTo>
                <a:lnTo>
                  <a:pt x="835406" y="186982"/>
                </a:lnTo>
                <a:lnTo>
                  <a:pt x="835406" y="254444"/>
                </a:lnTo>
                <a:lnTo>
                  <a:pt x="836383" y="260616"/>
                </a:lnTo>
                <a:lnTo>
                  <a:pt x="865822" y="290969"/>
                </a:lnTo>
                <a:lnTo>
                  <a:pt x="871829" y="291998"/>
                </a:lnTo>
                <a:lnTo>
                  <a:pt x="885177" y="291998"/>
                </a:lnTo>
                <a:lnTo>
                  <a:pt x="917346" y="269786"/>
                </a:lnTo>
                <a:lnTo>
                  <a:pt x="920623" y="260616"/>
                </a:lnTo>
                <a:lnTo>
                  <a:pt x="921600" y="254444"/>
                </a:lnTo>
                <a:lnTo>
                  <a:pt x="921600" y="186982"/>
                </a:lnTo>
                <a:close/>
              </a:path>
              <a:path w="1397000" h="361950">
                <a:moveTo>
                  <a:pt x="1042073" y="250520"/>
                </a:moveTo>
                <a:lnTo>
                  <a:pt x="1017943" y="250520"/>
                </a:lnTo>
                <a:lnTo>
                  <a:pt x="1015784" y="256400"/>
                </a:lnTo>
                <a:lnTo>
                  <a:pt x="1012151" y="261086"/>
                </a:lnTo>
                <a:lnTo>
                  <a:pt x="1001953" y="268046"/>
                </a:lnTo>
                <a:lnTo>
                  <a:pt x="996022" y="269786"/>
                </a:lnTo>
                <a:lnTo>
                  <a:pt x="984846" y="269786"/>
                </a:lnTo>
                <a:lnTo>
                  <a:pt x="959396" y="243065"/>
                </a:lnTo>
                <a:lnTo>
                  <a:pt x="959396" y="233845"/>
                </a:lnTo>
                <a:lnTo>
                  <a:pt x="984999" y="207124"/>
                </a:lnTo>
                <a:lnTo>
                  <a:pt x="995984" y="207124"/>
                </a:lnTo>
                <a:lnTo>
                  <a:pt x="1001763" y="208775"/>
                </a:lnTo>
                <a:lnTo>
                  <a:pt x="1011770" y="215341"/>
                </a:lnTo>
                <a:lnTo>
                  <a:pt x="1015250" y="219824"/>
                </a:lnTo>
                <a:lnTo>
                  <a:pt x="1017206" y="225513"/>
                </a:lnTo>
                <a:lnTo>
                  <a:pt x="1041336" y="225513"/>
                </a:lnTo>
                <a:lnTo>
                  <a:pt x="1039863" y="219341"/>
                </a:lnTo>
                <a:lnTo>
                  <a:pt x="1037513" y="213753"/>
                </a:lnTo>
                <a:lnTo>
                  <a:pt x="1033221" y="207124"/>
                </a:lnTo>
                <a:lnTo>
                  <a:pt x="1031036" y="203746"/>
                </a:lnTo>
                <a:lnTo>
                  <a:pt x="995235" y="184912"/>
                </a:lnTo>
                <a:lnTo>
                  <a:pt x="980922" y="184912"/>
                </a:lnTo>
                <a:lnTo>
                  <a:pt x="945718" y="204622"/>
                </a:lnTo>
                <a:lnTo>
                  <a:pt x="935570" y="230619"/>
                </a:lnTo>
                <a:lnTo>
                  <a:pt x="935570" y="246303"/>
                </a:lnTo>
                <a:lnTo>
                  <a:pt x="955141" y="281698"/>
                </a:lnTo>
                <a:lnTo>
                  <a:pt x="980973" y="291998"/>
                </a:lnTo>
                <a:lnTo>
                  <a:pt x="995591" y="291998"/>
                </a:lnTo>
                <a:lnTo>
                  <a:pt x="1032192" y="272681"/>
                </a:lnTo>
                <a:lnTo>
                  <a:pt x="1033995" y="269786"/>
                </a:lnTo>
                <a:lnTo>
                  <a:pt x="1038567" y="262483"/>
                </a:lnTo>
                <a:lnTo>
                  <a:pt x="1040790" y="256794"/>
                </a:lnTo>
                <a:lnTo>
                  <a:pt x="1042073" y="250520"/>
                </a:lnTo>
                <a:close/>
              </a:path>
              <a:path w="1397000" h="361950">
                <a:moveTo>
                  <a:pt x="1131646" y="186982"/>
                </a:moveTo>
                <a:lnTo>
                  <a:pt x="1042949" y="186982"/>
                </a:lnTo>
                <a:lnTo>
                  <a:pt x="1042949" y="208889"/>
                </a:lnTo>
                <a:lnTo>
                  <a:pt x="1075601" y="208889"/>
                </a:lnTo>
                <a:lnTo>
                  <a:pt x="1075601" y="289941"/>
                </a:lnTo>
                <a:lnTo>
                  <a:pt x="1098994" y="289941"/>
                </a:lnTo>
                <a:lnTo>
                  <a:pt x="1098994" y="208889"/>
                </a:lnTo>
                <a:lnTo>
                  <a:pt x="1131646" y="208889"/>
                </a:lnTo>
                <a:lnTo>
                  <a:pt x="1131646" y="186982"/>
                </a:lnTo>
                <a:close/>
              </a:path>
              <a:path w="1397000" h="361950">
                <a:moveTo>
                  <a:pt x="1168120" y="186982"/>
                </a:moveTo>
                <a:lnTo>
                  <a:pt x="1144739" y="186982"/>
                </a:lnTo>
                <a:lnTo>
                  <a:pt x="1144739" y="289941"/>
                </a:lnTo>
                <a:lnTo>
                  <a:pt x="1168120" y="289941"/>
                </a:lnTo>
                <a:lnTo>
                  <a:pt x="1168120" y="186982"/>
                </a:lnTo>
                <a:close/>
              </a:path>
              <a:path w="1397000" h="361950">
                <a:moveTo>
                  <a:pt x="1292999" y="230619"/>
                </a:moveTo>
                <a:lnTo>
                  <a:pt x="1272781" y="195211"/>
                </a:lnTo>
                <a:lnTo>
                  <a:pt x="1269034" y="192849"/>
                </a:lnTo>
                <a:lnTo>
                  <a:pt x="1269034" y="233845"/>
                </a:lnTo>
                <a:lnTo>
                  <a:pt x="1269034" y="243065"/>
                </a:lnTo>
                <a:lnTo>
                  <a:pt x="1242606" y="269786"/>
                </a:lnTo>
                <a:lnTo>
                  <a:pt x="1233487" y="269786"/>
                </a:lnTo>
                <a:lnTo>
                  <a:pt x="1206957" y="243065"/>
                </a:lnTo>
                <a:lnTo>
                  <a:pt x="1206957" y="233845"/>
                </a:lnTo>
                <a:lnTo>
                  <a:pt x="1233487" y="207124"/>
                </a:lnTo>
                <a:lnTo>
                  <a:pt x="1242606" y="207124"/>
                </a:lnTo>
                <a:lnTo>
                  <a:pt x="1269034" y="233845"/>
                </a:lnTo>
                <a:lnTo>
                  <a:pt x="1269034" y="192849"/>
                </a:lnTo>
                <a:lnTo>
                  <a:pt x="1266977" y="191541"/>
                </a:lnTo>
                <a:lnTo>
                  <a:pt x="1253439" y="186245"/>
                </a:lnTo>
                <a:lnTo>
                  <a:pt x="1246035" y="184912"/>
                </a:lnTo>
                <a:lnTo>
                  <a:pt x="1229956" y="184912"/>
                </a:lnTo>
                <a:lnTo>
                  <a:pt x="1193647" y="204622"/>
                </a:lnTo>
                <a:lnTo>
                  <a:pt x="1183132" y="230619"/>
                </a:lnTo>
                <a:lnTo>
                  <a:pt x="1183132" y="246303"/>
                </a:lnTo>
                <a:lnTo>
                  <a:pt x="1203350" y="281698"/>
                </a:lnTo>
                <a:lnTo>
                  <a:pt x="1229956" y="291998"/>
                </a:lnTo>
                <a:lnTo>
                  <a:pt x="1246035" y="291998"/>
                </a:lnTo>
                <a:lnTo>
                  <a:pt x="1282484" y="272288"/>
                </a:lnTo>
                <a:lnTo>
                  <a:pt x="1284160" y="269786"/>
                </a:lnTo>
                <a:lnTo>
                  <a:pt x="1286268" y="266649"/>
                </a:lnTo>
                <a:lnTo>
                  <a:pt x="1291653" y="253517"/>
                </a:lnTo>
                <a:lnTo>
                  <a:pt x="1292999" y="246303"/>
                </a:lnTo>
                <a:lnTo>
                  <a:pt x="1292999" y="230619"/>
                </a:lnTo>
                <a:close/>
              </a:path>
              <a:path w="1397000" h="361950">
                <a:moveTo>
                  <a:pt x="1396555" y="186982"/>
                </a:moveTo>
                <a:lnTo>
                  <a:pt x="1373314" y="186982"/>
                </a:lnTo>
                <a:lnTo>
                  <a:pt x="1373314" y="249631"/>
                </a:lnTo>
                <a:lnTo>
                  <a:pt x="1356779" y="226834"/>
                </a:lnTo>
                <a:lnTo>
                  <a:pt x="1327861" y="186982"/>
                </a:lnTo>
                <a:lnTo>
                  <a:pt x="1308011" y="186982"/>
                </a:lnTo>
                <a:lnTo>
                  <a:pt x="1308011" y="289941"/>
                </a:lnTo>
                <a:lnTo>
                  <a:pt x="1331252" y="289941"/>
                </a:lnTo>
                <a:lnTo>
                  <a:pt x="1331252" y="226834"/>
                </a:lnTo>
                <a:lnTo>
                  <a:pt x="1376705" y="289941"/>
                </a:lnTo>
                <a:lnTo>
                  <a:pt x="1396555" y="289941"/>
                </a:lnTo>
                <a:lnTo>
                  <a:pt x="1396555" y="249631"/>
                </a:lnTo>
                <a:lnTo>
                  <a:pt x="1396555" y="186982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560519" y="3365681"/>
            <a:ext cx="1568368" cy="957758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52460" y="4492821"/>
            <a:ext cx="1575205" cy="743113"/>
          </a:xfrm>
          <a:prstGeom prst="rect">
            <a:avLst/>
          </a:prstGeom>
        </p:spPr>
      </p:pic>
      <p:sp>
        <p:nvSpPr>
          <p:cNvPr id="36" name="object 17">
            <a:hlinkClick r:id="rId11"/>
            <a:extLst>
              <a:ext uri="{FF2B5EF4-FFF2-40B4-BE49-F238E27FC236}">
                <a16:creationId xmlns:a16="http://schemas.microsoft.com/office/drawing/2014/main" id="{BBC54DBF-B9C8-45D4-9856-2A7FF9D1269C}"/>
              </a:ext>
            </a:extLst>
          </p:cNvPr>
          <p:cNvSpPr>
            <a:spLocks/>
          </p:cNvSpPr>
          <p:nvPr/>
        </p:nvSpPr>
        <p:spPr>
          <a:xfrm>
            <a:off x="6345174" y="3298878"/>
            <a:ext cx="3518535" cy="2182994"/>
          </a:xfrm>
          <a:custGeom>
            <a:avLst/>
            <a:gdLst/>
            <a:ahLst/>
            <a:cxnLst/>
            <a:rect l="l" t="t" r="r" b="b"/>
            <a:pathLst>
              <a:path w="3518534" h="2226309">
                <a:moveTo>
                  <a:pt x="3518326" y="0"/>
                </a:moveTo>
                <a:lnTo>
                  <a:pt x="370974" y="0"/>
                </a:lnTo>
                <a:lnTo>
                  <a:pt x="324440" y="2890"/>
                </a:lnTo>
                <a:lnTo>
                  <a:pt x="279630" y="11329"/>
                </a:lnTo>
                <a:lnTo>
                  <a:pt x="236894" y="24970"/>
                </a:lnTo>
                <a:lnTo>
                  <a:pt x="196577" y="43465"/>
                </a:lnTo>
                <a:lnTo>
                  <a:pt x="159028" y="66466"/>
                </a:lnTo>
                <a:lnTo>
                  <a:pt x="124595" y="93625"/>
                </a:lnTo>
                <a:lnTo>
                  <a:pt x="93625" y="124596"/>
                </a:lnTo>
                <a:lnTo>
                  <a:pt x="66466" y="159029"/>
                </a:lnTo>
                <a:lnTo>
                  <a:pt x="43465" y="196578"/>
                </a:lnTo>
                <a:lnTo>
                  <a:pt x="24970" y="236895"/>
                </a:lnTo>
                <a:lnTo>
                  <a:pt x="11329" y="279632"/>
                </a:lnTo>
                <a:lnTo>
                  <a:pt x="2890" y="324441"/>
                </a:lnTo>
                <a:lnTo>
                  <a:pt x="0" y="370975"/>
                </a:lnTo>
                <a:lnTo>
                  <a:pt x="0" y="2225805"/>
                </a:lnTo>
                <a:lnTo>
                  <a:pt x="3147350" y="2225805"/>
                </a:lnTo>
                <a:lnTo>
                  <a:pt x="3193885" y="2222915"/>
                </a:lnTo>
                <a:lnTo>
                  <a:pt x="3238694" y="2214475"/>
                </a:lnTo>
                <a:lnTo>
                  <a:pt x="3281431" y="2200834"/>
                </a:lnTo>
                <a:lnTo>
                  <a:pt x="3321748" y="2182340"/>
                </a:lnTo>
                <a:lnTo>
                  <a:pt x="3359297" y="2159339"/>
                </a:lnTo>
                <a:lnTo>
                  <a:pt x="3393730" y="2132179"/>
                </a:lnTo>
                <a:lnTo>
                  <a:pt x="3424700" y="2101209"/>
                </a:lnTo>
                <a:lnTo>
                  <a:pt x="3451860" y="2066776"/>
                </a:lnTo>
                <a:lnTo>
                  <a:pt x="3474861" y="2029227"/>
                </a:lnTo>
                <a:lnTo>
                  <a:pt x="3493355" y="1988910"/>
                </a:lnTo>
                <a:lnTo>
                  <a:pt x="3506996" y="1946173"/>
                </a:lnTo>
                <a:lnTo>
                  <a:pt x="3515436" y="1901364"/>
                </a:lnTo>
                <a:lnTo>
                  <a:pt x="3518326" y="1854829"/>
                </a:lnTo>
                <a:lnTo>
                  <a:pt x="3518326" y="0"/>
                </a:lnTo>
                <a:close/>
              </a:path>
            </a:pathLst>
          </a:custGeom>
          <a:solidFill>
            <a:srgbClr val="F8F5F1">
              <a:alpha val="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17">
            <a:hlinkClick r:id="rId12"/>
            <a:extLst>
              <a:ext uri="{FF2B5EF4-FFF2-40B4-BE49-F238E27FC236}">
                <a16:creationId xmlns:a16="http://schemas.microsoft.com/office/drawing/2014/main" id="{C3FCFFFD-BF38-4D91-BB8A-09F7D27E59B6}"/>
              </a:ext>
            </a:extLst>
          </p:cNvPr>
          <p:cNvSpPr>
            <a:spLocks/>
          </p:cNvSpPr>
          <p:nvPr/>
        </p:nvSpPr>
        <p:spPr>
          <a:xfrm>
            <a:off x="10239704" y="3298877"/>
            <a:ext cx="3518535" cy="2178897"/>
          </a:xfrm>
          <a:custGeom>
            <a:avLst/>
            <a:gdLst/>
            <a:ahLst/>
            <a:cxnLst/>
            <a:rect l="l" t="t" r="r" b="b"/>
            <a:pathLst>
              <a:path w="3518534" h="2226309">
                <a:moveTo>
                  <a:pt x="3518326" y="0"/>
                </a:moveTo>
                <a:lnTo>
                  <a:pt x="370974" y="0"/>
                </a:lnTo>
                <a:lnTo>
                  <a:pt x="324440" y="2890"/>
                </a:lnTo>
                <a:lnTo>
                  <a:pt x="279630" y="11329"/>
                </a:lnTo>
                <a:lnTo>
                  <a:pt x="236894" y="24970"/>
                </a:lnTo>
                <a:lnTo>
                  <a:pt x="196577" y="43465"/>
                </a:lnTo>
                <a:lnTo>
                  <a:pt x="159028" y="66466"/>
                </a:lnTo>
                <a:lnTo>
                  <a:pt x="124595" y="93625"/>
                </a:lnTo>
                <a:lnTo>
                  <a:pt x="93625" y="124596"/>
                </a:lnTo>
                <a:lnTo>
                  <a:pt x="66466" y="159029"/>
                </a:lnTo>
                <a:lnTo>
                  <a:pt x="43465" y="196578"/>
                </a:lnTo>
                <a:lnTo>
                  <a:pt x="24970" y="236895"/>
                </a:lnTo>
                <a:lnTo>
                  <a:pt x="11329" y="279632"/>
                </a:lnTo>
                <a:lnTo>
                  <a:pt x="2890" y="324441"/>
                </a:lnTo>
                <a:lnTo>
                  <a:pt x="0" y="370975"/>
                </a:lnTo>
                <a:lnTo>
                  <a:pt x="0" y="2225805"/>
                </a:lnTo>
                <a:lnTo>
                  <a:pt x="3147350" y="2225805"/>
                </a:lnTo>
                <a:lnTo>
                  <a:pt x="3193885" y="2222915"/>
                </a:lnTo>
                <a:lnTo>
                  <a:pt x="3238694" y="2214475"/>
                </a:lnTo>
                <a:lnTo>
                  <a:pt x="3281431" y="2200834"/>
                </a:lnTo>
                <a:lnTo>
                  <a:pt x="3321748" y="2182340"/>
                </a:lnTo>
                <a:lnTo>
                  <a:pt x="3359297" y="2159339"/>
                </a:lnTo>
                <a:lnTo>
                  <a:pt x="3393730" y="2132179"/>
                </a:lnTo>
                <a:lnTo>
                  <a:pt x="3424700" y="2101209"/>
                </a:lnTo>
                <a:lnTo>
                  <a:pt x="3451860" y="2066776"/>
                </a:lnTo>
                <a:lnTo>
                  <a:pt x="3474861" y="2029227"/>
                </a:lnTo>
                <a:lnTo>
                  <a:pt x="3493355" y="1988910"/>
                </a:lnTo>
                <a:lnTo>
                  <a:pt x="3506996" y="1946173"/>
                </a:lnTo>
                <a:lnTo>
                  <a:pt x="3515436" y="1901364"/>
                </a:lnTo>
                <a:lnTo>
                  <a:pt x="3518326" y="1854829"/>
                </a:lnTo>
                <a:lnTo>
                  <a:pt x="3518326" y="0"/>
                </a:lnTo>
                <a:close/>
              </a:path>
            </a:pathLst>
          </a:custGeom>
          <a:solidFill>
            <a:srgbClr val="F8F5F1">
              <a:alpha val="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17">
            <a:hlinkClick r:id="rId13"/>
            <a:extLst>
              <a:ext uri="{FF2B5EF4-FFF2-40B4-BE49-F238E27FC236}">
                <a16:creationId xmlns:a16="http://schemas.microsoft.com/office/drawing/2014/main" id="{ED47DF12-9DC8-BADD-A288-E1970AAD5CED}"/>
              </a:ext>
            </a:extLst>
          </p:cNvPr>
          <p:cNvSpPr>
            <a:spLocks/>
          </p:cNvSpPr>
          <p:nvPr/>
        </p:nvSpPr>
        <p:spPr>
          <a:xfrm>
            <a:off x="10203941" y="6403338"/>
            <a:ext cx="3518535" cy="2226310"/>
          </a:xfrm>
          <a:custGeom>
            <a:avLst/>
            <a:gdLst/>
            <a:ahLst/>
            <a:cxnLst/>
            <a:rect l="l" t="t" r="r" b="b"/>
            <a:pathLst>
              <a:path w="3518534" h="2226309">
                <a:moveTo>
                  <a:pt x="3518326" y="0"/>
                </a:moveTo>
                <a:lnTo>
                  <a:pt x="370974" y="0"/>
                </a:lnTo>
                <a:lnTo>
                  <a:pt x="324440" y="2890"/>
                </a:lnTo>
                <a:lnTo>
                  <a:pt x="279630" y="11329"/>
                </a:lnTo>
                <a:lnTo>
                  <a:pt x="236894" y="24970"/>
                </a:lnTo>
                <a:lnTo>
                  <a:pt x="196577" y="43465"/>
                </a:lnTo>
                <a:lnTo>
                  <a:pt x="159028" y="66466"/>
                </a:lnTo>
                <a:lnTo>
                  <a:pt x="124595" y="93625"/>
                </a:lnTo>
                <a:lnTo>
                  <a:pt x="93625" y="124596"/>
                </a:lnTo>
                <a:lnTo>
                  <a:pt x="66466" y="159029"/>
                </a:lnTo>
                <a:lnTo>
                  <a:pt x="43465" y="196578"/>
                </a:lnTo>
                <a:lnTo>
                  <a:pt x="24970" y="236895"/>
                </a:lnTo>
                <a:lnTo>
                  <a:pt x="11329" y="279632"/>
                </a:lnTo>
                <a:lnTo>
                  <a:pt x="2890" y="324441"/>
                </a:lnTo>
                <a:lnTo>
                  <a:pt x="0" y="370975"/>
                </a:lnTo>
                <a:lnTo>
                  <a:pt x="0" y="2225805"/>
                </a:lnTo>
                <a:lnTo>
                  <a:pt x="3147350" y="2225805"/>
                </a:lnTo>
                <a:lnTo>
                  <a:pt x="3193885" y="2222915"/>
                </a:lnTo>
                <a:lnTo>
                  <a:pt x="3238694" y="2214475"/>
                </a:lnTo>
                <a:lnTo>
                  <a:pt x="3281431" y="2200834"/>
                </a:lnTo>
                <a:lnTo>
                  <a:pt x="3321748" y="2182340"/>
                </a:lnTo>
                <a:lnTo>
                  <a:pt x="3359297" y="2159339"/>
                </a:lnTo>
                <a:lnTo>
                  <a:pt x="3393730" y="2132179"/>
                </a:lnTo>
                <a:lnTo>
                  <a:pt x="3424700" y="2101209"/>
                </a:lnTo>
                <a:lnTo>
                  <a:pt x="3451860" y="2066776"/>
                </a:lnTo>
                <a:lnTo>
                  <a:pt x="3474861" y="2029227"/>
                </a:lnTo>
                <a:lnTo>
                  <a:pt x="3493355" y="1988910"/>
                </a:lnTo>
                <a:lnTo>
                  <a:pt x="3506996" y="1946173"/>
                </a:lnTo>
                <a:lnTo>
                  <a:pt x="3515436" y="1901364"/>
                </a:lnTo>
                <a:lnTo>
                  <a:pt x="3518326" y="1854829"/>
                </a:lnTo>
                <a:lnTo>
                  <a:pt x="3518326" y="0"/>
                </a:lnTo>
                <a:close/>
              </a:path>
            </a:pathLst>
          </a:custGeom>
          <a:solidFill>
            <a:srgbClr val="F8F5F1">
              <a:alpha val="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Round Diagonal Corner of Rectangle 5">
            <a:extLst>
              <a:ext uri="{FF2B5EF4-FFF2-40B4-BE49-F238E27FC236}">
                <a16:creationId xmlns:a16="http://schemas.microsoft.com/office/drawing/2014/main" id="{31DE7B85-4604-4FD8-432C-764CFD4EA2F5}"/>
              </a:ext>
            </a:extLst>
          </p:cNvPr>
          <p:cNvSpPr/>
          <p:nvPr/>
        </p:nvSpPr>
        <p:spPr>
          <a:xfrm>
            <a:off x="10234217" y="8628437"/>
            <a:ext cx="3488259" cy="521732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EDIH </a:t>
            </a:r>
            <a:r>
              <a:rPr lang="en-US" sz="2400" dirty="0" err="1"/>
              <a:t>innovATE</a:t>
            </a:r>
            <a:endParaRPr lang="en-US" sz="2400" dirty="0"/>
          </a:p>
        </p:txBody>
      </p:sp>
      <p:sp>
        <p:nvSpPr>
          <p:cNvPr id="9" name="Round Diagonal Corner of Rectangle 8">
            <a:extLst>
              <a:ext uri="{FF2B5EF4-FFF2-40B4-BE49-F238E27FC236}">
                <a16:creationId xmlns:a16="http://schemas.microsoft.com/office/drawing/2014/main" id="{8B861328-7C82-4210-4DB5-4DF432C3489C}"/>
              </a:ext>
            </a:extLst>
          </p:cNvPr>
          <p:cNvSpPr/>
          <p:nvPr/>
        </p:nvSpPr>
        <p:spPr>
          <a:xfrm>
            <a:off x="6333548" y="8628437"/>
            <a:ext cx="3488259" cy="521732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Crowd in Motion</a:t>
            </a:r>
          </a:p>
        </p:txBody>
      </p:sp>
      <p:sp>
        <p:nvSpPr>
          <p:cNvPr id="19" name="Round Diagonal Corner of Rectangle 18">
            <a:extLst>
              <a:ext uri="{FF2B5EF4-FFF2-40B4-BE49-F238E27FC236}">
                <a16:creationId xmlns:a16="http://schemas.microsoft.com/office/drawing/2014/main" id="{C2A8ED90-6C35-85AB-F9F8-E6917F1B7098}"/>
              </a:ext>
            </a:extLst>
          </p:cNvPr>
          <p:cNvSpPr/>
          <p:nvPr/>
        </p:nvSpPr>
        <p:spPr>
          <a:xfrm>
            <a:off x="10234217" y="5482901"/>
            <a:ext cx="3488259" cy="521732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Applied CPS</a:t>
            </a:r>
          </a:p>
        </p:txBody>
      </p:sp>
      <p:sp>
        <p:nvSpPr>
          <p:cNvPr id="22" name="Round Diagonal Corner of Rectangle 21">
            <a:extLst>
              <a:ext uri="{FF2B5EF4-FFF2-40B4-BE49-F238E27FC236}">
                <a16:creationId xmlns:a16="http://schemas.microsoft.com/office/drawing/2014/main" id="{31C172B9-1456-E042-07B2-45F640551729}"/>
              </a:ext>
            </a:extLst>
          </p:cNvPr>
          <p:cNvSpPr/>
          <p:nvPr/>
        </p:nvSpPr>
        <p:spPr>
          <a:xfrm>
            <a:off x="6338873" y="5482901"/>
            <a:ext cx="3488259" cy="521732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AI5production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92453" y="7555025"/>
            <a:ext cx="1524000" cy="1910080"/>
          </a:xfrm>
          <a:custGeom>
            <a:avLst/>
            <a:gdLst/>
            <a:ahLst/>
            <a:cxnLst/>
            <a:rect l="l" t="t" r="r" b="b"/>
            <a:pathLst>
              <a:path w="1524000" h="1910079">
                <a:moveTo>
                  <a:pt x="1524000" y="0"/>
                </a:moveTo>
                <a:lnTo>
                  <a:pt x="360546" y="0"/>
                </a:lnTo>
                <a:lnTo>
                  <a:pt x="318499" y="3039"/>
                </a:lnTo>
                <a:lnTo>
                  <a:pt x="277876" y="11931"/>
                </a:lnTo>
                <a:lnTo>
                  <a:pt x="238949" y="26338"/>
                </a:lnTo>
                <a:lnTo>
                  <a:pt x="201987" y="45919"/>
                </a:lnTo>
                <a:lnTo>
                  <a:pt x="167262" y="70337"/>
                </a:lnTo>
                <a:lnTo>
                  <a:pt x="135043" y="99252"/>
                </a:lnTo>
                <a:lnTo>
                  <a:pt x="105602" y="132324"/>
                </a:lnTo>
                <a:lnTo>
                  <a:pt x="79208" y="169216"/>
                </a:lnTo>
                <a:lnTo>
                  <a:pt x="56133" y="209587"/>
                </a:lnTo>
                <a:lnTo>
                  <a:pt x="36646" y="253100"/>
                </a:lnTo>
                <a:lnTo>
                  <a:pt x="21019" y="299415"/>
                </a:lnTo>
                <a:lnTo>
                  <a:pt x="9522" y="348193"/>
                </a:lnTo>
                <a:lnTo>
                  <a:pt x="2425" y="399095"/>
                </a:lnTo>
                <a:lnTo>
                  <a:pt x="0" y="451782"/>
                </a:lnTo>
                <a:lnTo>
                  <a:pt x="0" y="1909649"/>
                </a:lnTo>
                <a:lnTo>
                  <a:pt x="1149032" y="1909649"/>
                </a:lnTo>
                <a:lnTo>
                  <a:pt x="1192760" y="1906488"/>
                </a:lnTo>
                <a:lnTo>
                  <a:pt x="1235007" y="1897239"/>
                </a:lnTo>
                <a:lnTo>
                  <a:pt x="1275491" y="1882256"/>
                </a:lnTo>
                <a:lnTo>
                  <a:pt x="1313930" y="1861891"/>
                </a:lnTo>
                <a:lnTo>
                  <a:pt x="1350045" y="1836497"/>
                </a:lnTo>
                <a:lnTo>
                  <a:pt x="1383552" y="1806425"/>
                </a:lnTo>
                <a:lnTo>
                  <a:pt x="1414172" y="1772029"/>
                </a:lnTo>
                <a:lnTo>
                  <a:pt x="1441621" y="1733662"/>
                </a:lnTo>
                <a:lnTo>
                  <a:pt x="1465620" y="1691675"/>
                </a:lnTo>
                <a:lnTo>
                  <a:pt x="1485886" y="1646422"/>
                </a:lnTo>
                <a:lnTo>
                  <a:pt x="1502139" y="1598254"/>
                </a:lnTo>
                <a:lnTo>
                  <a:pt x="1514096" y="1547526"/>
                </a:lnTo>
                <a:lnTo>
                  <a:pt x="1521477" y="1494588"/>
                </a:lnTo>
                <a:lnTo>
                  <a:pt x="1524000" y="1439795"/>
                </a:lnTo>
                <a:lnTo>
                  <a:pt x="1524000" y="0"/>
                </a:lnTo>
                <a:close/>
              </a:path>
            </a:pathLst>
          </a:custGeom>
          <a:solidFill>
            <a:srgbClr val="FF6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2453" y="5454886"/>
            <a:ext cx="1524000" cy="1809114"/>
          </a:xfrm>
          <a:custGeom>
            <a:avLst/>
            <a:gdLst/>
            <a:ahLst/>
            <a:cxnLst/>
            <a:rect l="l" t="t" r="r" b="b"/>
            <a:pathLst>
              <a:path w="1524000" h="1809115">
                <a:moveTo>
                  <a:pt x="1524000" y="0"/>
                </a:moveTo>
                <a:lnTo>
                  <a:pt x="360546" y="0"/>
                </a:lnTo>
                <a:lnTo>
                  <a:pt x="318499" y="2878"/>
                </a:lnTo>
                <a:lnTo>
                  <a:pt x="277876" y="11301"/>
                </a:lnTo>
                <a:lnTo>
                  <a:pt x="238949" y="24947"/>
                </a:lnTo>
                <a:lnTo>
                  <a:pt x="201987" y="43494"/>
                </a:lnTo>
                <a:lnTo>
                  <a:pt x="167262" y="66622"/>
                </a:lnTo>
                <a:lnTo>
                  <a:pt x="135043" y="94010"/>
                </a:lnTo>
                <a:lnTo>
                  <a:pt x="105602" y="125336"/>
                </a:lnTo>
                <a:lnTo>
                  <a:pt x="79208" y="160279"/>
                </a:lnTo>
                <a:lnTo>
                  <a:pt x="56133" y="198519"/>
                </a:lnTo>
                <a:lnTo>
                  <a:pt x="36646" y="239734"/>
                </a:lnTo>
                <a:lnTo>
                  <a:pt x="21019" y="283602"/>
                </a:lnTo>
                <a:lnTo>
                  <a:pt x="9522" y="329804"/>
                </a:lnTo>
                <a:lnTo>
                  <a:pt x="2425" y="378018"/>
                </a:lnTo>
                <a:lnTo>
                  <a:pt x="0" y="427922"/>
                </a:lnTo>
                <a:lnTo>
                  <a:pt x="0" y="1808798"/>
                </a:lnTo>
                <a:lnTo>
                  <a:pt x="1149032" y="1808798"/>
                </a:lnTo>
                <a:lnTo>
                  <a:pt x="1192760" y="1805804"/>
                </a:lnTo>
                <a:lnTo>
                  <a:pt x="1235007" y="1797044"/>
                </a:lnTo>
                <a:lnTo>
                  <a:pt x="1275491" y="1782852"/>
                </a:lnTo>
                <a:lnTo>
                  <a:pt x="1313930" y="1763563"/>
                </a:lnTo>
                <a:lnTo>
                  <a:pt x="1350045" y="1739509"/>
                </a:lnTo>
                <a:lnTo>
                  <a:pt x="1383552" y="1711026"/>
                </a:lnTo>
                <a:lnTo>
                  <a:pt x="1414172" y="1678446"/>
                </a:lnTo>
                <a:lnTo>
                  <a:pt x="1441621" y="1642105"/>
                </a:lnTo>
                <a:lnTo>
                  <a:pt x="1465620" y="1602336"/>
                </a:lnTo>
                <a:lnTo>
                  <a:pt x="1485886" y="1559472"/>
                </a:lnTo>
                <a:lnTo>
                  <a:pt x="1502139" y="1513849"/>
                </a:lnTo>
                <a:lnTo>
                  <a:pt x="1514096" y="1465799"/>
                </a:lnTo>
                <a:lnTo>
                  <a:pt x="1521477" y="1415657"/>
                </a:lnTo>
                <a:lnTo>
                  <a:pt x="1524000" y="1363757"/>
                </a:lnTo>
                <a:lnTo>
                  <a:pt x="1524000" y="0"/>
                </a:lnTo>
                <a:close/>
              </a:path>
            </a:pathLst>
          </a:custGeom>
          <a:solidFill>
            <a:srgbClr val="FF6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59582" y="7982831"/>
            <a:ext cx="1553845" cy="1482090"/>
          </a:xfrm>
          <a:custGeom>
            <a:avLst/>
            <a:gdLst/>
            <a:ahLst/>
            <a:cxnLst/>
            <a:rect l="l" t="t" r="r" b="b"/>
            <a:pathLst>
              <a:path w="1553845" h="1482090">
                <a:moveTo>
                  <a:pt x="1553320" y="0"/>
                </a:moveTo>
                <a:lnTo>
                  <a:pt x="367483" y="0"/>
                </a:lnTo>
                <a:lnTo>
                  <a:pt x="317618" y="3200"/>
                </a:lnTo>
                <a:lnTo>
                  <a:pt x="269792" y="12522"/>
                </a:lnTo>
                <a:lnTo>
                  <a:pt x="224443" y="27550"/>
                </a:lnTo>
                <a:lnTo>
                  <a:pt x="182008" y="47864"/>
                </a:lnTo>
                <a:lnTo>
                  <a:pt x="142926" y="73047"/>
                </a:lnTo>
                <a:lnTo>
                  <a:pt x="107634" y="102681"/>
                </a:lnTo>
                <a:lnTo>
                  <a:pt x="76570" y="136349"/>
                </a:lnTo>
                <a:lnTo>
                  <a:pt x="50172" y="173633"/>
                </a:lnTo>
                <a:lnTo>
                  <a:pt x="28878" y="214115"/>
                </a:lnTo>
                <a:lnTo>
                  <a:pt x="13126" y="257377"/>
                </a:lnTo>
                <a:lnTo>
                  <a:pt x="3354" y="303003"/>
                </a:lnTo>
                <a:lnTo>
                  <a:pt x="0" y="350573"/>
                </a:lnTo>
                <a:lnTo>
                  <a:pt x="0" y="1481843"/>
                </a:lnTo>
                <a:lnTo>
                  <a:pt x="1171138" y="1481843"/>
                </a:lnTo>
                <a:lnTo>
                  <a:pt x="1219077" y="1479002"/>
                </a:lnTo>
                <a:lnTo>
                  <a:pt x="1265239" y="1470708"/>
                </a:lnTo>
                <a:lnTo>
                  <a:pt x="1309266" y="1457301"/>
                </a:lnTo>
                <a:lnTo>
                  <a:pt x="1350801" y="1439124"/>
                </a:lnTo>
                <a:lnTo>
                  <a:pt x="1389484" y="1416518"/>
                </a:lnTo>
                <a:lnTo>
                  <a:pt x="1424958" y="1389825"/>
                </a:lnTo>
                <a:lnTo>
                  <a:pt x="1456864" y="1359388"/>
                </a:lnTo>
                <a:lnTo>
                  <a:pt x="1484844" y="1325546"/>
                </a:lnTo>
                <a:lnTo>
                  <a:pt x="1508540" y="1288643"/>
                </a:lnTo>
                <a:lnTo>
                  <a:pt x="1527594" y="1249020"/>
                </a:lnTo>
                <a:lnTo>
                  <a:pt x="1541647" y="1207018"/>
                </a:lnTo>
                <a:lnTo>
                  <a:pt x="1550342" y="1162980"/>
                </a:lnTo>
                <a:lnTo>
                  <a:pt x="1553320" y="1117246"/>
                </a:lnTo>
                <a:lnTo>
                  <a:pt x="1553320" y="0"/>
                </a:lnTo>
                <a:close/>
              </a:path>
            </a:pathLst>
          </a:custGeom>
          <a:solidFill>
            <a:srgbClr val="006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59582" y="3372732"/>
            <a:ext cx="1553845" cy="1612265"/>
          </a:xfrm>
          <a:custGeom>
            <a:avLst/>
            <a:gdLst/>
            <a:ahLst/>
            <a:cxnLst/>
            <a:rect l="l" t="t" r="r" b="b"/>
            <a:pathLst>
              <a:path w="1553845" h="1612264">
                <a:moveTo>
                  <a:pt x="1553320" y="0"/>
                </a:moveTo>
                <a:lnTo>
                  <a:pt x="367483" y="0"/>
                </a:lnTo>
                <a:lnTo>
                  <a:pt x="321387" y="2971"/>
                </a:lnTo>
                <a:lnTo>
                  <a:pt x="277000" y="11646"/>
                </a:lnTo>
                <a:lnTo>
                  <a:pt x="234665" y="25669"/>
                </a:lnTo>
                <a:lnTo>
                  <a:pt x="194728" y="44681"/>
                </a:lnTo>
                <a:lnTo>
                  <a:pt x="157533" y="68325"/>
                </a:lnTo>
                <a:lnTo>
                  <a:pt x="123423" y="96244"/>
                </a:lnTo>
                <a:lnTo>
                  <a:pt x="92745" y="128080"/>
                </a:lnTo>
                <a:lnTo>
                  <a:pt x="65841" y="163476"/>
                </a:lnTo>
                <a:lnTo>
                  <a:pt x="43056" y="202075"/>
                </a:lnTo>
                <a:lnTo>
                  <a:pt x="24736" y="243519"/>
                </a:lnTo>
                <a:lnTo>
                  <a:pt x="11223" y="287451"/>
                </a:lnTo>
                <a:lnTo>
                  <a:pt x="2863" y="333513"/>
                </a:lnTo>
                <a:lnTo>
                  <a:pt x="0" y="381349"/>
                </a:lnTo>
                <a:lnTo>
                  <a:pt x="0" y="1611934"/>
                </a:lnTo>
                <a:lnTo>
                  <a:pt x="1171138" y="1611934"/>
                </a:lnTo>
                <a:lnTo>
                  <a:pt x="1219077" y="1608844"/>
                </a:lnTo>
                <a:lnTo>
                  <a:pt x="1265239" y="1599821"/>
                </a:lnTo>
                <a:lnTo>
                  <a:pt x="1309266" y="1585237"/>
                </a:lnTo>
                <a:lnTo>
                  <a:pt x="1350801" y="1565465"/>
                </a:lnTo>
                <a:lnTo>
                  <a:pt x="1389484" y="1540874"/>
                </a:lnTo>
                <a:lnTo>
                  <a:pt x="1424958" y="1511838"/>
                </a:lnTo>
                <a:lnTo>
                  <a:pt x="1456864" y="1478728"/>
                </a:lnTo>
                <a:lnTo>
                  <a:pt x="1484844" y="1441916"/>
                </a:lnTo>
                <a:lnTo>
                  <a:pt x="1508540" y="1401773"/>
                </a:lnTo>
                <a:lnTo>
                  <a:pt x="1527594" y="1358671"/>
                </a:lnTo>
                <a:lnTo>
                  <a:pt x="1541647" y="1312982"/>
                </a:lnTo>
                <a:lnTo>
                  <a:pt x="1550342" y="1265078"/>
                </a:lnTo>
                <a:lnTo>
                  <a:pt x="1553320" y="1215330"/>
                </a:lnTo>
                <a:lnTo>
                  <a:pt x="1553320" y="0"/>
                </a:lnTo>
                <a:close/>
              </a:path>
            </a:pathLst>
          </a:custGeom>
          <a:solidFill>
            <a:srgbClr val="006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7048" y="1432712"/>
            <a:ext cx="9224010" cy="1348740"/>
          </a:xfrm>
          <a:custGeom>
            <a:avLst/>
            <a:gdLst/>
            <a:ahLst/>
            <a:cxnLst/>
            <a:rect l="l" t="t" r="r" b="b"/>
            <a:pathLst>
              <a:path w="9224010" h="1348739">
                <a:moveTo>
                  <a:pt x="9223627" y="0"/>
                </a:moveTo>
                <a:lnTo>
                  <a:pt x="224740" y="0"/>
                </a:lnTo>
                <a:lnTo>
                  <a:pt x="179447" y="4565"/>
                </a:lnTo>
                <a:lnTo>
                  <a:pt x="137261" y="17661"/>
                </a:lnTo>
                <a:lnTo>
                  <a:pt x="99085" y="38382"/>
                </a:lnTo>
                <a:lnTo>
                  <a:pt x="65824" y="65824"/>
                </a:lnTo>
                <a:lnTo>
                  <a:pt x="38382" y="99085"/>
                </a:lnTo>
                <a:lnTo>
                  <a:pt x="17661" y="137261"/>
                </a:lnTo>
                <a:lnTo>
                  <a:pt x="4565" y="179447"/>
                </a:lnTo>
                <a:lnTo>
                  <a:pt x="0" y="224740"/>
                </a:lnTo>
                <a:lnTo>
                  <a:pt x="0" y="1348439"/>
                </a:lnTo>
                <a:lnTo>
                  <a:pt x="8998887" y="1348439"/>
                </a:lnTo>
                <a:lnTo>
                  <a:pt x="9044180" y="1343873"/>
                </a:lnTo>
                <a:lnTo>
                  <a:pt x="9086366" y="1330777"/>
                </a:lnTo>
                <a:lnTo>
                  <a:pt x="9124541" y="1310056"/>
                </a:lnTo>
                <a:lnTo>
                  <a:pt x="9157802" y="1282613"/>
                </a:lnTo>
                <a:lnTo>
                  <a:pt x="9185245" y="1249352"/>
                </a:lnTo>
                <a:lnTo>
                  <a:pt x="9205966" y="1211176"/>
                </a:lnTo>
                <a:lnTo>
                  <a:pt x="9219061" y="1168990"/>
                </a:lnTo>
                <a:lnTo>
                  <a:pt x="9223627" y="1123697"/>
                </a:lnTo>
                <a:lnTo>
                  <a:pt x="9223627" y="0"/>
                </a:lnTo>
                <a:close/>
              </a:path>
            </a:pathLst>
          </a:custGeom>
          <a:solidFill>
            <a:srgbClr val="006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292453" y="3460664"/>
            <a:ext cx="1524000" cy="1821180"/>
          </a:xfrm>
          <a:custGeom>
            <a:avLst/>
            <a:gdLst/>
            <a:ahLst/>
            <a:cxnLst/>
            <a:rect l="l" t="t" r="r" b="b"/>
            <a:pathLst>
              <a:path w="1524000" h="1821179">
                <a:moveTo>
                  <a:pt x="1524000" y="0"/>
                </a:moveTo>
                <a:lnTo>
                  <a:pt x="360546" y="0"/>
                </a:lnTo>
                <a:lnTo>
                  <a:pt x="318499" y="2898"/>
                </a:lnTo>
                <a:lnTo>
                  <a:pt x="277876" y="11378"/>
                </a:lnTo>
                <a:lnTo>
                  <a:pt x="238949" y="25117"/>
                </a:lnTo>
                <a:lnTo>
                  <a:pt x="201987" y="43791"/>
                </a:lnTo>
                <a:lnTo>
                  <a:pt x="167262" y="67076"/>
                </a:lnTo>
                <a:lnTo>
                  <a:pt x="135043" y="94651"/>
                </a:lnTo>
                <a:lnTo>
                  <a:pt x="105602" y="126190"/>
                </a:lnTo>
                <a:lnTo>
                  <a:pt x="79208" y="161371"/>
                </a:lnTo>
                <a:lnTo>
                  <a:pt x="56133" y="199872"/>
                </a:lnTo>
                <a:lnTo>
                  <a:pt x="36646" y="241367"/>
                </a:lnTo>
                <a:lnTo>
                  <a:pt x="21019" y="285535"/>
                </a:lnTo>
                <a:lnTo>
                  <a:pt x="9522" y="332051"/>
                </a:lnTo>
                <a:lnTo>
                  <a:pt x="2425" y="380594"/>
                </a:lnTo>
                <a:lnTo>
                  <a:pt x="0" y="430838"/>
                </a:lnTo>
                <a:lnTo>
                  <a:pt x="0" y="1821121"/>
                </a:lnTo>
                <a:lnTo>
                  <a:pt x="1149032" y="1821121"/>
                </a:lnTo>
                <a:lnTo>
                  <a:pt x="1192760" y="1818106"/>
                </a:lnTo>
                <a:lnTo>
                  <a:pt x="1235007" y="1809287"/>
                </a:lnTo>
                <a:lnTo>
                  <a:pt x="1275491" y="1794998"/>
                </a:lnTo>
                <a:lnTo>
                  <a:pt x="1313930" y="1775577"/>
                </a:lnTo>
                <a:lnTo>
                  <a:pt x="1350045" y="1751360"/>
                </a:lnTo>
                <a:lnTo>
                  <a:pt x="1383552" y="1722682"/>
                </a:lnTo>
                <a:lnTo>
                  <a:pt x="1414172" y="1689881"/>
                </a:lnTo>
                <a:lnTo>
                  <a:pt x="1441621" y="1653292"/>
                </a:lnTo>
                <a:lnTo>
                  <a:pt x="1465620" y="1613251"/>
                </a:lnTo>
                <a:lnTo>
                  <a:pt x="1485886" y="1570096"/>
                </a:lnTo>
                <a:lnTo>
                  <a:pt x="1502139" y="1524162"/>
                </a:lnTo>
                <a:lnTo>
                  <a:pt x="1514096" y="1475785"/>
                </a:lnTo>
                <a:lnTo>
                  <a:pt x="1521477" y="1425302"/>
                </a:lnTo>
                <a:lnTo>
                  <a:pt x="1524000" y="1373049"/>
                </a:lnTo>
                <a:lnTo>
                  <a:pt x="1524000" y="0"/>
                </a:lnTo>
                <a:close/>
              </a:path>
            </a:pathLst>
          </a:custGeom>
          <a:solidFill>
            <a:srgbClr val="FF6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59582" y="5430132"/>
            <a:ext cx="1553845" cy="2237105"/>
          </a:xfrm>
          <a:custGeom>
            <a:avLst/>
            <a:gdLst/>
            <a:ahLst/>
            <a:cxnLst/>
            <a:rect l="l" t="t" r="r" b="b"/>
            <a:pathLst>
              <a:path w="1553845" h="2237104">
                <a:moveTo>
                  <a:pt x="1553320" y="0"/>
                </a:moveTo>
                <a:lnTo>
                  <a:pt x="367483" y="0"/>
                </a:lnTo>
                <a:lnTo>
                  <a:pt x="327442" y="3104"/>
                </a:lnTo>
                <a:lnTo>
                  <a:pt x="288650" y="12204"/>
                </a:lnTo>
                <a:lnTo>
                  <a:pt x="251330" y="26974"/>
                </a:lnTo>
                <a:lnTo>
                  <a:pt x="215708" y="47094"/>
                </a:lnTo>
                <a:lnTo>
                  <a:pt x="182008" y="72240"/>
                </a:lnTo>
                <a:lnTo>
                  <a:pt x="150453" y="102089"/>
                </a:lnTo>
                <a:lnTo>
                  <a:pt x="121268" y="136318"/>
                </a:lnTo>
                <a:lnTo>
                  <a:pt x="94676" y="174605"/>
                </a:lnTo>
                <a:lnTo>
                  <a:pt x="70903" y="216627"/>
                </a:lnTo>
                <a:lnTo>
                  <a:pt x="50172" y="262061"/>
                </a:lnTo>
                <a:lnTo>
                  <a:pt x="32708" y="310585"/>
                </a:lnTo>
                <a:lnTo>
                  <a:pt x="18734" y="361874"/>
                </a:lnTo>
                <a:lnTo>
                  <a:pt x="8476" y="415608"/>
                </a:lnTo>
                <a:lnTo>
                  <a:pt x="2156" y="471462"/>
                </a:lnTo>
                <a:lnTo>
                  <a:pt x="0" y="529115"/>
                </a:lnTo>
                <a:lnTo>
                  <a:pt x="0" y="2236529"/>
                </a:lnTo>
                <a:lnTo>
                  <a:pt x="1171138" y="2236529"/>
                </a:lnTo>
                <a:lnTo>
                  <a:pt x="1210213" y="2233688"/>
                </a:lnTo>
                <a:lnTo>
                  <a:pt x="1248159" y="2225349"/>
                </a:lnTo>
                <a:lnTo>
                  <a:pt x="1284785" y="2211789"/>
                </a:lnTo>
                <a:lnTo>
                  <a:pt x="1319898" y="2193284"/>
                </a:lnTo>
                <a:lnTo>
                  <a:pt x="1353306" y="2170112"/>
                </a:lnTo>
                <a:lnTo>
                  <a:pt x="1384817" y="2142548"/>
                </a:lnTo>
                <a:lnTo>
                  <a:pt x="1414239" y="2110869"/>
                </a:lnTo>
                <a:lnTo>
                  <a:pt x="1441379" y="2075353"/>
                </a:lnTo>
                <a:lnTo>
                  <a:pt x="1466046" y="2036275"/>
                </a:lnTo>
                <a:lnTo>
                  <a:pt x="1488048" y="1993912"/>
                </a:lnTo>
                <a:lnTo>
                  <a:pt x="1507191" y="1948542"/>
                </a:lnTo>
                <a:lnTo>
                  <a:pt x="1523285" y="1900440"/>
                </a:lnTo>
                <a:lnTo>
                  <a:pt x="1536137" y="1849883"/>
                </a:lnTo>
                <a:lnTo>
                  <a:pt x="1545555" y="1797148"/>
                </a:lnTo>
                <a:lnTo>
                  <a:pt x="1551347" y="1742511"/>
                </a:lnTo>
                <a:lnTo>
                  <a:pt x="1553320" y="1686250"/>
                </a:lnTo>
                <a:lnTo>
                  <a:pt x="1553320" y="0"/>
                </a:lnTo>
                <a:close/>
              </a:path>
            </a:pathLst>
          </a:custGeom>
          <a:solidFill>
            <a:srgbClr val="006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375900" y="3359542"/>
            <a:ext cx="7990205" cy="1832610"/>
          </a:xfrm>
          <a:custGeom>
            <a:avLst/>
            <a:gdLst/>
            <a:ahLst/>
            <a:cxnLst/>
            <a:rect l="l" t="t" r="r" b="b"/>
            <a:pathLst>
              <a:path w="7990205" h="1832610">
                <a:moveTo>
                  <a:pt x="7989925" y="0"/>
                </a:moveTo>
                <a:lnTo>
                  <a:pt x="305344" y="0"/>
                </a:lnTo>
                <a:lnTo>
                  <a:pt x="255816" y="3996"/>
                </a:lnTo>
                <a:lnTo>
                  <a:pt x="208832" y="15566"/>
                </a:lnTo>
                <a:lnTo>
                  <a:pt x="165021" y="34082"/>
                </a:lnTo>
                <a:lnTo>
                  <a:pt x="125012" y="58914"/>
                </a:lnTo>
                <a:lnTo>
                  <a:pt x="89433" y="89433"/>
                </a:lnTo>
                <a:lnTo>
                  <a:pt x="58913" y="125012"/>
                </a:lnTo>
                <a:lnTo>
                  <a:pt x="34082" y="165021"/>
                </a:lnTo>
                <a:lnTo>
                  <a:pt x="15566" y="208833"/>
                </a:lnTo>
                <a:lnTo>
                  <a:pt x="3996" y="255817"/>
                </a:lnTo>
                <a:lnTo>
                  <a:pt x="0" y="305346"/>
                </a:lnTo>
                <a:lnTo>
                  <a:pt x="0" y="1832032"/>
                </a:lnTo>
                <a:lnTo>
                  <a:pt x="7684579" y="1832032"/>
                </a:lnTo>
                <a:lnTo>
                  <a:pt x="7734106" y="1828035"/>
                </a:lnTo>
                <a:lnTo>
                  <a:pt x="7781089" y="1816465"/>
                </a:lnTo>
                <a:lnTo>
                  <a:pt x="7824900" y="1797950"/>
                </a:lnTo>
                <a:lnTo>
                  <a:pt x="7864909" y="1773118"/>
                </a:lnTo>
                <a:lnTo>
                  <a:pt x="7900489" y="1742598"/>
                </a:lnTo>
                <a:lnTo>
                  <a:pt x="7931009" y="1707019"/>
                </a:lnTo>
                <a:lnTo>
                  <a:pt x="7955842" y="1667010"/>
                </a:lnTo>
                <a:lnTo>
                  <a:pt x="7974358" y="1623199"/>
                </a:lnTo>
                <a:lnTo>
                  <a:pt x="7985928" y="1576214"/>
                </a:lnTo>
                <a:lnTo>
                  <a:pt x="7989925" y="1526686"/>
                </a:lnTo>
                <a:lnTo>
                  <a:pt x="7989925" y="0"/>
                </a:lnTo>
                <a:close/>
              </a:path>
            </a:pathLst>
          </a:custGeom>
          <a:solidFill>
            <a:srgbClr val="FFFE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375900" y="5421424"/>
            <a:ext cx="7990205" cy="1765300"/>
          </a:xfrm>
          <a:custGeom>
            <a:avLst/>
            <a:gdLst/>
            <a:ahLst/>
            <a:cxnLst/>
            <a:rect l="l" t="t" r="r" b="b"/>
            <a:pathLst>
              <a:path w="7990205" h="1765300">
                <a:moveTo>
                  <a:pt x="7989925" y="0"/>
                </a:moveTo>
                <a:lnTo>
                  <a:pt x="294134" y="0"/>
                </a:lnTo>
                <a:lnTo>
                  <a:pt x="246424" y="3849"/>
                </a:lnTo>
                <a:lnTo>
                  <a:pt x="201165" y="14995"/>
                </a:lnTo>
                <a:lnTo>
                  <a:pt x="158962" y="32830"/>
                </a:lnTo>
                <a:lnTo>
                  <a:pt x="120422" y="56751"/>
                </a:lnTo>
                <a:lnTo>
                  <a:pt x="86150" y="86150"/>
                </a:lnTo>
                <a:lnTo>
                  <a:pt x="56750" y="120422"/>
                </a:lnTo>
                <a:lnTo>
                  <a:pt x="32830" y="158963"/>
                </a:lnTo>
                <a:lnTo>
                  <a:pt x="14995" y="201166"/>
                </a:lnTo>
                <a:lnTo>
                  <a:pt x="3849" y="246425"/>
                </a:lnTo>
                <a:lnTo>
                  <a:pt x="0" y="294135"/>
                </a:lnTo>
                <a:lnTo>
                  <a:pt x="0" y="1764762"/>
                </a:lnTo>
                <a:lnTo>
                  <a:pt x="7695780" y="1764762"/>
                </a:lnTo>
                <a:lnTo>
                  <a:pt x="7743491" y="1760913"/>
                </a:lnTo>
                <a:lnTo>
                  <a:pt x="7788751" y="1749767"/>
                </a:lnTo>
                <a:lnTo>
                  <a:pt x="7830954" y="1731931"/>
                </a:lnTo>
                <a:lnTo>
                  <a:pt x="7869496" y="1708011"/>
                </a:lnTo>
                <a:lnTo>
                  <a:pt x="7903770" y="1678612"/>
                </a:lnTo>
                <a:lnTo>
                  <a:pt x="7933171" y="1644339"/>
                </a:lnTo>
                <a:lnTo>
                  <a:pt x="7957092" y="1605798"/>
                </a:lnTo>
                <a:lnTo>
                  <a:pt x="7974929" y="1563596"/>
                </a:lnTo>
                <a:lnTo>
                  <a:pt x="7986075" y="1518337"/>
                </a:lnTo>
                <a:lnTo>
                  <a:pt x="7989925" y="1470626"/>
                </a:lnTo>
                <a:lnTo>
                  <a:pt x="7989925" y="0"/>
                </a:lnTo>
                <a:close/>
              </a:path>
            </a:pathLst>
          </a:custGeom>
          <a:solidFill>
            <a:srgbClr val="FFFE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375900" y="7483307"/>
            <a:ext cx="7990205" cy="1905635"/>
          </a:xfrm>
          <a:custGeom>
            <a:avLst/>
            <a:gdLst/>
            <a:ahLst/>
            <a:cxnLst/>
            <a:rect l="l" t="t" r="r" b="b"/>
            <a:pathLst>
              <a:path w="7990205" h="1905634">
                <a:moveTo>
                  <a:pt x="7989925" y="0"/>
                </a:moveTo>
                <a:lnTo>
                  <a:pt x="317534" y="0"/>
                </a:lnTo>
                <a:lnTo>
                  <a:pt x="270611" y="3442"/>
                </a:lnTo>
                <a:lnTo>
                  <a:pt x="225826" y="13444"/>
                </a:lnTo>
                <a:lnTo>
                  <a:pt x="183669" y="29512"/>
                </a:lnTo>
                <a:lnTo>
                  <a:pt x="144633" y="51156"/>
                </a:lnTo>
                <a:lnTo>
                  <a:pt x="109208" y="77885"/>
                </a:lnTo>
                <a:lnTo>
                  <a:pt x="77885" y="109208"/>
                </a:lnTo>
                <a:lnTo>
                  <a:pt x="51156" y="144633"/>
                </a:lnTo>
                <a:lnTo>
                  <a:pt x="29512" y="183669"/>
                </a:lnTo>
                <a:lnTo>
                  <a:pt x="13444" y="225826"/>
                </a:lnTo>
                <a:lnTo>
                  <a:pt x="3442" y="270611"/>
                </a:lnTo>
                <a:lnTo>
                  <a:pt x="0" y="317534"/>
                </a:lnTo>
                <a:lnTo>
                  <a:pt x="0" y="1905166"/>
                </a:lnTo>
                <a:lnTo>
                  <a:pt x="7672387" y="1905166"/>
                </a:lnTo>
                <a:lnTo>
                  <a:pt x="7719308" y="1901723"/>
                </a:lnTo>
                <a:lnTo>
                  <a:pt x="7764093" y="1891722"/>
                </a:lnTo>
                <a:lnTo>
                  <a:pt x="7806249" y="1875653"/>
                </a:lnTo>
                <a:lnTo>
                  <a:pt x="7845285" y="1854009"/>
                </a:lnTo>
                <a:lnTo>
                  <a:pt x="7880711" y="1827280"/>
                </a:lnTo>
                <a:lnTo>
                  <a:pt x="7912035" y="1795957"/>
                </a:lnTo>
                <a:lnTo>
                  <a:pt x="7938765" y="1760532"/>
                </a:lnTo>
                <a:lnTo>
                  <a:pt x="7960411" y="1721496"/>
                </a:lnTo>
                <a:lnTo>
                  <a:pt x="7976480" y="1679340"/>
                </a:lnTo>
                <a:lnTo>
                  <a:pt x="7986482" y="1634554"/>
                </a:lnTo>
                <a:lnTo>
                  <a:pt x="7989925" y="1587632"/>
                </a:lnTo>
                <a:lnTo>
                  <a:pt x="7989925" y="0"/>
                </a:lnTo>
                <a:close/>
              </a:path>
            </a:pathLst>
          </a:custGeom>
          <a:solidFill>
            <a:srgbClr val="FFFE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756900" y="3673474"/>
            <a:ext cx="0" cy="1311275"/>
          </a:xfrm>
          <a:custGeom>
            <a:avLst/>
            <a:gdLst/>
            <a:ahLst/>
            <a:cxnLst/>
            <a:rect l="l" t="t" r="r" b="b"/>
            <a:pathLst>
              <a:path h="1311275">
                <a:moveTo>
                  <a:pt x="0" y="1311192"/>
                </a:moveTo>
                <a:lnTo>
                  <a:pt x="1" y="0"/>
                </a:lnTo>
              </a:path>
            </a:pathLst>
          </a:custGeom>
          <a:ln w="31750">
            <a:solidFill>
              <a:srgbClr val="FF5A6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371697" y="1368417"/>
            <a:ext cx="7704455" cy="1363980"/>
          </a:xfrm>
          <a:custGeom>
            <a:avLst/>
            <a:gdLst/>
            <a:ahLst/>
            <a:cxnLst/>
            <a:rect l="l" t="t" r="r" b="b"/>
            <a:pathLst>
              <a:path w="7704455" h="1363980">
                <a:moveTo>
                  <a:pt x="7703831" y="0"/>
                </a:moveTo>
                <a:lnTo>
                  <a:pt x="227256" y="0"/>
                </a:lnTo>
                <a:lnTo>
                  <a:pt x="181456" y="4617"/>
                </a:lnTo>
                <a:lnTo>
                  <a:pt x="138797" y="17858"/>
                </a:lnTo>
                <a:lnTo>
                  <a:pt x="100195" y="38811"/>
                </a:lnTo>
                <a:lnTo>
                  <a:pt x="66561" y="66561"/>
                </a:lnTo>
                <a:lnTo>
                  <a:pt x="38811" y="100195"/>
                </a:lnTo>
                <a:lnTo>
                  <a:pt x="17858" y="138797"/>
                </a:lnTo>
                <a:lnTo>
                  <a:pt x="4617" y="181456"/>
                </a:lnTo>
                <a:lnTo>
                  <a:pt x="0" y="227256"/>
                </a:lnTo>
                <a:lnTo>
                  <a:pt x="0" y="1363499"/>
                </a:lnTo>
                <a:lnTo>
                  <a:pt x="7476577" y="1363499"/>
                </a:lnTo>
                <a:lnTo>
                  <a:pt x="7522375" y="1358882"/>
                </a:lnTo>
                <a:lnTo>
                  <a:pt x="7565031" y="1345640"/>
                </a:lnTo>
                <a:lnTo>
                  <a:pt x="7603634" y="1324687"/>
                </a:lnTo>
                <a:lnTo>
                  <a:pt x="7637267" y="1296937"/>
                </a:lnTo>
                <a:lnTo>
                  <a:pt x="7665018" y="1263303"/>
                </a:lnTo>
                <a:lnTo>
                  <a:pt x="7685971" y="1224700"/>
                </a:lnTo>
                <a:lnTo>
                  <a:pt x="7699214" y="1182042"/>
                </a:lnTo>
                <a:lnTo>
                  <a:pt x="7703831" y="1136242"/>
                </a:lnTo>
                <a:lnTo>
                  <a:pt x="7703831" y="0"/>
                </a:lnTo>
                <a:close/>
              </a:path>
            </a:pathLst>
          </a:custGeom>
          <a:solidFill>
            <a:srgbClr val="FF5A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8704">
              <a:lnSpc>
                <a:spcPct val="100000"/>
              </a:lnSpc>
              <a:spcBef>
                <a:spcPts val="100"/>
              </a:spcBef>
            </a:pPr>
            <a:r>
              <a:rPr sz="5400" spc="-10" dirty="0"/>
              <a:t>Services</a:t>
            </a:r>
            <a:endParaRPr sz="5400"/>
          </a:p>
        </p:txBody>
      </p:sp>
      <p:sp>
        <p:nvSpPr>
          <p:cNvPr id="15" name="object 15"/>
          <p:cNvSpPr/>
          <p:nvPr/>
        </p:nvSpPr>
        <p:spPr>
          <a:xfrm>
            <a:off x="1670050" y="3359542"/>
            <a:ext cx="8081009" cy="1533525"/>
          </a:xfrm>
          <a:custGeom>
            <a:avLst/>
            <a:gdLst/>
            <a:ahLst/>
            <a:cxnLst/>
            <a:rect l="l" t="t" r="r" b="b"/>
            <a:pathLst>
              <a:path w="8081009" h="1533525">
                <a:moveTo>
                  <a:pt x="8080627" y="0"/>
                </a:moveTo>
                <a:lnTo>
                  <a:pt x="255524" y="0"/>
                </a:lnTo>
                <a:lnTo>
                  <a:pt x="209593" y="4116"/>
                </a:lnTo>
                <a:lnTo>
                  <a:pt x="166363" y="15986"/>
                </a:lnTo>
                <a:lnTo>
                  <a:pt x="126555" y="34886"/>
                </a:lnTo>
                <a:lnTo>
                  <a:pt x="90892" y="60096"/>
                </a:lnTo>
                <a:lnTo>
                  <a:pt x="60095" y="90893"/>
                </a:lnTo>
                <a:lnTo>
                  <a:pt x="34886" y="126556"/>
                </a:lnTo>
                <a:lnTo>
                  <a:pt x="15986" y="166364"/>
                </a:lnTo>
                <a:lnTo>
                  <a:pt x="4116" y="209594"/>
                </a:lnTo>
                <a:lnTo>
                  <a:pt x="0" y="255525"/>
                </a:lnTo>
                <a:lnTo>
                  <a:pt x="0" y="1533132"/>
                </a:lnTo>
                <a:lnTo>
                  <a:pt x="7825103" y="1533132"/>
                </a:lnTo>
                <a:lnTo>
                  <a:pt x="7871034" y="1529015"/>
                </a:lnTo>
                <a:lnTo>
                  <a:pt x="7914263" y="1517146"/>
                </a:lnTo>
                <a:lnTo>
                  <a:pt x="7954071" y="1498245"/>
                </a:lnTo>
                <a:lnTo>
                  <a:pt x="7989734" y="1473036"/>
                </a:lnTo>
                <a:lnTo>
                  <a:pt x="8020531" y="1442238"/>
                </a:lnTo>
                <a:lnTo>
                  <a:pt x="8045741" y="1406575"/>
                </a:lnTo>
                <a:lnTo>
                  <a:pt x="8064641" y="1366768"/>
                </a:lnTo>
                <a:lnTo>
                  <a:pt x="8076510" y="1323538"/>
                </a:lnTo>
                <a:lnTo>
                  <a:pt x="8080627" y="1277607"/>
                </a:lnTo>
                <a:lnTo>
                  <a:pt x="8080627" y="0"/>
                </a:lnTo>
                <a:close/>
              </a:path>
            </a:pathLst>
          </a:custGeom>
          <a:solidFill>
            <a:srgbClr val="FFFE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426787" y="3545332"/>
            <a:ext cx="6707505" cy="110744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8200"/>
              </a:lnSpc>
              <a:spcBef>
                <a:spcPts val="50"/>
              </a:spcBef>
            </a:pPr>
            <a:r>
              <a:rPr sz="2200" dirty="0">
                <a:latin typeface="Arial"/>
                <a:cs typeface="Arial"/>
              </a:rPr>
              <a:t>Austrian</a:t>
            </a:r>
            <a:r>
              <a:rPr sz="2200" spc="-6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EDIHs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excel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in</a:t>
            </a:r>
            <a:r>
              <a:rPr sz="2200" spc="-6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leading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technologies,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such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sz="2200" spc="-25" dirty="0">
                <a:latin typeface="Arial"/>
                <a:cs typeface="Arial"/>
              </a:rPr>
              <a:t>as </a:t>
            </a:r>
            <a:r>
              <a:rPr sz="2200" dirty="0">
                <a:latin typeface="Arial"/>
                <a:cs typeface="Arial"/>
              </a:rPr>
              <a:t>artificial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intelligence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lang="en-US" sz="2200" dirty="0">
                <a:latin typeface="Arial"/>
                <a:cs typeface="Arial"/>
              </a:rPr>
              <a:t>and</a:t>
            </a:r>
            <a:r>
              <a:rPr sz="2200" spc="-6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decision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support,</a:t>
            </a:r>
            <a:r>
              <a:rPr sz="2200" spc="-5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big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data,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sz="2200" spc="-25" dirty="0">
                <a:latin typeface="Arial"/>
                <a:cs typeface="Arial"/>
              </a:rPr>
              <a:t>and </a:t>
            </a:r>
            <a:r>
              <a:rPr lang="en-US" sz="2200" spc="-25" dirty="0">
                <a:latin typeface="Arial"/>
                <a:cs typeface="Arial"/>
              </a:rPr>
              <a:t>the </a:t>
            </a:r>
            <a:r>
              <a:rPr sz="2200" dirty="0">
                <a:latin typeface="Arial"/>
                <a:cs typeface="Arial"/>
              </a:rPr>
              <a:t>internet</a:t>
            </a:r>
            <a:r>
              <a:rPr sz="2200" spc="-5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of</a:t>
            </a:r>
            <a:r>
              <a:rPr sz="2200" spc="-4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things.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670050" y="5349875"/>
            <a:ext cx="8081009" cy="2240915"/>
          </a:xfrm>
          <a:custGeom>
            <a:avLst/>
            <a:gdLst/>
            <a:ahLst/>
            <a:cxnLst/>
            <a:rect l="l" t="t" r="r" b="b"/>
            <a:pathLst>
              <a:path w="8081009" h="2240915">
                <a:moveTo>
                  <a:pt x="8080627" y="0"/>
                </a:moveTo>
                <a:lnTo>
                  <a:pt x="373490" y="0"/>
                </a:lnTo>
                <a:lnTo>
                  <a:pt x="326640" y="2910"/>
                </a:lnTo>
                <a:lnTo>
                  <a:pt x="281527" y="11406"/>
                </a:lnTo>
                <a:lnTo>
                  <a:pt x="238500" y="25140"/>
                </a:lnTo>
                <a:lnTo>
                  <a:pt x="197910" y="43760"/>
                </a:lnTo>
                <a:lnTo>
                  <a:pt x="160107" y="66917"/>
                </a:lnTo>
                <a:lnTo>
                  <a:pt x="125440" y="94260"/>
                </a:lnTo>
                <a:lnTo>
                  <a:pt x="94260" y="125441"/>
                </a:lnTo>
                <a:lnTo>
                  <a:pt x="66916" y="160108"/>
                </a:lnTo>
                <a:lnTo>
                  <a:pt x="43760" y="197911"/>
                </a:lnTo>
                <a:lnTo>
                  <a:pt x="25140" y="238501"/>
                </a:lnTo>
                <a:lnTo>
                  <a:pt x="11406" y="281528"/>
                </a:lnTo>
                <a:lnTo>
                  <a:pt x="2910" y="326641"/>
                </a:lnTo>
                <a:lnTo>
                  <a:pt x="0" y="373491"/>
                </a:lnTo>
                <a:lnTo>
                  <a:pt x="0" y="2240888"/>
                </a:lnTo>
                <a:lnTo>
                  <a:pt x="7707137" y="2240888"/>
                </a:lnTo>
                <a:lnTo>
                  <a:pt x="7753987" y="2237978"/>
                </a:lnTo>
                <a:lnTo>
                  <a:pt x="7799100" y="2229481"/>
                </a:lnTo>
                <a:lnTo>
                  <a:pt x="7842127" y="2215748"/>
                </a:lnTo>
                <a:lnTo>
                  <a:pt x="7882717" y="2197127"/>
                </a:lnTo>
                <a:lnTo>
                  <a:pt x="7920520" y="2173970"/>
                </a:lnTo>
                <a:lnTo>
                  <a:pt x="7955187" y="2146627"/>
                </a:lnTo>
                <a:lnTo>
                  <a:pt x="7986367" y="2115447"/>
                </a:lnTo>
                <a:lnTo>
                  <a:pt x="8013710" y="2080780"/>
                </a:lnTo>
                <a:lnTo>
                  <a:pt x="8036867" y="2042976"/>
                </a:lnTo>
                <a:lnTo>
                  <a:pt x="8055487" y="2002386"/>
                </a:lnTo>
                <a:lnTo>
                  <a:pt x="8069221" y="1959359"/>
                </a:lnTo>
                <a:lnTo>
                  <a:pt x="8077717" y="1914246"/>
                </a:lnTo>
                <a:lnTo>
                  <a:pt x="8080627" y="1867396"/>
                </a:lnTo>
                <a:lnTo>
                  <a:pt x="8080627" y="0"/>
                </a:lnTo>
                <a:close/>
              </a:path>
            </a:pathLst>
          </a:custGeom>
          <a:solidFill>
            <a:srgbClr val="FFFE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426787" y="5563108"/>
            <a:ext cx="7115175" cy="181800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80"/>
              </a:spcBef>
            </a:pPr>
            <a:r>
              <a:rPr sz="2200" dirty="0">
                <a:latin typeface="Arial"/>
                <a:cs typeface="Arial"/>
              </a:rPr>
              <a:t>The</a:t>
            </a:r>
            <a:r>
              <a:rPr sz="2200" spc="-7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country’s</a:t>
            </a:r>
            <a:r>
              <a:rPr sz="2200" spc="-7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technological</a:t>
            </a:r>
            <a:r>
              <a:rPr sz="2200" spc="-7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landscape</a:t>
            </a:r>
            <a:r>
              <a:rPr sz="2200" spc="-7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has</a:t>
            </a:r>
            <a:r>
              <a:rPr sz="2200" spc="-7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the</a:t>
            </a:r>
            <a:r>
              <a:rPr sz="2200" spc="-7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potential</a:t>
            </a:r>
            <a:r>
              <a:rPr sz="2200" spc="55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to</a:t>
            </a:r>
            <a:r>
              <a:rPr sz="2200" spc="-4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go</a:t>
            </a:r>
            <a:r>
              <a:rPr sz="2200" spc="-3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even</a:t>
            </a:r>
            <a:r>
              <a:rPr sz="2200" spc="-3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further</a:t>
            </a:r>
            <a:r>
              <a:rPr sz="2200" spc="-3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with</a:t>
            </a:r>
            <a:r>
              <a:rPr sz="2200" spc="-3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the</a:t>
            </a:r>
            <a:r>
              <a:rPr sz="2200" spc="-3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support</a:t>
            </a:r>
            <a:r>
              <a:rPr sz="2200" spc="-3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of</a:t>
            </a:r>
            <a:r>
              <a:rPr sz="2200" spc="-3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EDIHs</a:t>
            </a:r>
            <a:r>
              <a:rPr sz="2200" spc="-3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in</a:t>
            </a:r>
            <a:r>
              <a:rPr sz="2200" spc="-3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advancing </a:t>
            </a:r>
            <a:r>
              <a:rPr sz="2200" dirty="0">
                <a:latin typeface="Arial"/>
                <a:cs typeface="Arial"/>
              </a:rPr>
              <a:t>robotics,</a:t>
            </a:r>
            <a:r>
              <a:rPr sz="2200" spc="-55" dirty="0">
                <a:latin typeface="Arial"/>
                <a:cs typeface="Arial"/>
              </a:rPr>
              <a:t> </a:t>
            </a:r>
            <a:r>
              <a:rPr sz="2200" spc="-20" dirty="0">
                <a:latin typeface="Arial"/>
                <a:cs typeface="Arial"/>
              </a:rPr>
              <a:t>cyber-</a:t>
            </a:r>
            <a:r>
              <a:rPr sz="2200" dirty="0">
                <a:latin typeface="Arial"/>
                <a:cs typeface="Arial"/>
              </a:rPr>
              <a:t>physical</a:t>
            </a:r>
            <a:r>
              <a:rPr sz="2200" spc="-5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systems,</a:t>
            </a:r>
            <a:r>
              <a:rPr sz="2200" spc="-50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semiconductors,</a:t>
            </a:r>
            <a:r>
              <a:rPr sz="2200" spc="-50" dirty="0">
                <a:latin typeface="Arial"/>
                <a:cs typeface="Arial"/>
              </a:rPr>
              <a:t> </a:t>
            </a:r>
            <a:r>
              <a:rPr sz="2200" spc="-25" dirty="0">
                <a:latin typeface="Arial"/>
                <a:cs typeface="Arial"/>
              </a:rPr>
              <a:t>and </a:t>
            </a:r>
            <a:r>
              <a:rPr sz="2200" spc="-20" dirty="0">
                <a:latin typeface="Arial"/>
                <a:cs typeface="Arial"/>
              </a:rPr>
              <a:t>nanotechnology,</a:t>
            </a:r>
            <a:r>
              <a:rPr sz="2200" spc="-5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as</a:t>
            </a:r>
            <a:r>
              <a:rPr sz="2200" spc="-4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well</a:t>
            </a:r>
            <a:r>
              <a:rPr sz="2200" spc="-4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as</a:t>
            </a:r>
            <a:r>
              <a:rPr sz="2200" spc="-4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simulation</a:t>
            </a:r>
            <a:r>
              <a:rPr sz="2200" spc="-5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engineering</a:t>
            </a:r>
            <a:r>
              <a:rPr sz="2200" spc="-45" dirty="0">
                <a:latin typeface="Arial"/>
                <a:cs typeface="Arial"/>
              </a:rPr>
              <a:t> </a:t>
            </a:r>
            <a:r>
              <a:rPr sz="2200" spc="-25" dirty="0">
                <a:latin typeface="Arial"/>
                <a:cs typeface="Arial"/>
              </a:rPr>
              <a:t>and </a:t>
            </a:r>
            <a:r>
              <a:rPr sz="2200" spc="-10" dirty="0">
                <a:latin typeface="Arial"/>
                <a:cs typeface="Arial"/>
              </a:rPr>
              <a:t>modelling.</a:t>
            </a:r>
            <a:endParaRPr sz="22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670050" y="7982779"/>
            <a:ext cx="8081009" cy="1405890"/>
          </a:xfrm>
          <a:custGeom>
            <a:avLst/>
            <a:gdLst/>
            <a:ahLst/>
            <a:cxnLst/>
            <a:rect l="l" t="t" r="r" b="b"/>
            <a:pathLst>
              <a:path w="8081009" h="1405890">
                <a:moveTo>
                  <a:pt x="8080627" y="0"/>
                </a:moveTo>
                <a:lnTo>
                  <a:pt x="234288" y="0"/>
                </a:lnTo>
                <a:lnTo>
                  <a:pt x="187071" y="4759"/>
                </a:lnTo>
                <a:lnTo>
                  <a:pt x="143092" y="18411"/>
                </a:lnTo>
                <a:lnTo>
                  <a:pt x="103295" y="40012"/>
                </a:lnTo>
                <a:lnTo>
                  <a:pt x="68621" y="68621"/>
                </a:lnTo>
                <a:lnTo>
                  <a:pt x="40012" y="103295"/>
                </a:lnTo>
                <a:lnTo>
                  <a:pt x="18411" y="143093"/>
                </a:lnTo>
                <a:lnTo>
                  <a:pt x="4759" y="187071"/>
                </a:lnTo>
                <a:lnTo>
                  <a:pt x="0" y="234289"/>
                </a:lnTo>
                <a:lnTo>
                  <a:pt x="0" y="1405694"/>
                </a:lnTo>
                <a:lnTo>
                  <a:pt x="7846339" y="1405694"/>
                </a:lnTo>
                <a:lnTo>
                  <a:pt x="7893556" y="1400934"/>
                </a:lnTo>
                <a:lnTo>
                  <a:pt x="7937535" y="1387282"/>
                </a:lnTo>
                <a:lnTo>
                  <a:pt x="7977332" y="1365681"/>
                </a:lnTo>
                <a:lnTo>
                  <a:pt x="8012006" y="1337072"/>
                </a:lnTo>
                <a:lnTo>
                  <a:pt x="8040614" y="1302398"/>
                </a:lnTo>
                <a:lnTo>
                  <a:pt x="8062216" y="1262600"/>
                </a:lnTo>
                <a:lnTo>
                  <a:pt x="8075867" y="1218622"/>
                </a:lnTo>
                <a:lnTo>
                  <a:pt x="8080627" y="1171404"/>
                </a:lnTo>
                <a:lnTo>
                  <a:pt x="8080627" y="0"/>
                </a:lnTo>
                <a:close/>
              </a:path>
            </a:pathLst>
          </a:custGeom>
          <a:solidFill>
            <a:srgbClr val="FFFE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460518" y="8095995"/>
            <a:ext cx="6400800" cy="110172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7700"/>
              </a:lnSpc>
              <a:spcBef>
                <a:spcPts val="40"/>
              </a:spcBef>
            </a:pPr>
            <a:r>
              <a:rPr sz="2200" dirty="0">
                <a:latin typeface="Arial"/>
                <a:cs typeface="Arial"/>
              </a:rPr>
              <a:t>Committed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to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secure</a:t>
            </a:r>
            <a:r>
              <a:rPr sz="2200" spc="-6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digital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environments,</a:t>
            </a:r>
            <a:r>
              <a:rPr sz="2200" spc="-6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the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spc="-20" dirty="0">
                <a:latin typeface="Arial"/>
                <a:cs typeface="Arial"/>
              </a:rPr>
              <a:t>hubs </a:t>
            </a:r>
            <a:r>
              <a:rPr sz="2200" dirty="0">
                <a:latin typeface="Arial"/>
                <a:cs typeface="Arial"/>
              </a:rPr>
              <a:t>are</a:t>
            </a:r>
            <a:r>
              <a:rPr sz="2200" spc="-6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dedicated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to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sz="2200" spc="-20" dirty="0">
                <a:latin typeface="Arial"/>
                <a:cs typeface="Arial"/>
              </a:rPr>
              <a:t>cybersecurity,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blockchain,</a:t>
            </a:r>
            <a:r>
              <a:rPr sz="2200" spc="-65" dirty="0">
                <a:latin typeface="Arial"/>
                <a:cs typeface="Arial"/>
              </a:rPr>
              <a:t> </a:t>
            </a:r>
            <a:r>
              <a:rPr sz="2200" spc="-25" dirty="0">
                <a:latin typeface="Arial"/>
                <a:cs typeface="Arial"/>
              </a:rPr>
              <a:t>and </a:t>
            </a:r>
            <a:r>
              <a:rPr sz="2200" dirty="0">
                <a:latin typeface="Arial"/>
                <a:cs typeface="Arial"/>
              </a:rPr>
              <a:t>distributed</a:t>
            </a:r>
            <a:r>
              <a:rPr sz="2200" spc="-9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ledger</a:t>
            </a:r>
            <a:r>
              <a:rPr sz="2200" spc="-8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technology</a:t>
            </a:r>
            <a:r>
              <a:rPr sz="2200" spc="-8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(DLT).</a:t>
            </a:r>
            <a:endParaRPr sz="2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066369" y="3533140"/>
            <a:ext cx="7107555" cy="145796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7300"/>
              </a:lnSpc>
              <a:spcBef>
                <a:spcPts val="50"/>
              </a:spcBef>
            </a:pPr>
            <a:r>
              <a:rPr sz="2200" dirty="0">
                <a:latin typeface="Arial"/>
                <a:cs typeface="Arial"/>
              </a:rPr>
              <a:t>Field</a:t>
            </a:r>
            <a:r>
              <a:rPr sz="2200" spc="-5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trials,</a:t>
            </a:r>
            <a:r>
              <a:rPr sz="2200" spc="-5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prototyping,</a:t>
            </a:r>
            <a:r>
              <a:rPr sz="2200" spc="-5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and</a:t>
            </a:r>
            <a:r>
              <a:rPr sz="2200" spc="-5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finance</a:t>
            </a:r>
            <a:r>
              <a:rPr sz="2200" spc="-5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stand</a:t>
            </a:r>
            <a:r>
              <a:rPr sz="2200" spc="-5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out</a:t>
            </a:r>
            <a:r>
              <a:rPr sz="2200" spc="-5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as</a:t>
            </a:r>
            <a:r>
              <a:rPr sz="2200" spc="-55" dirty="0">
                <a:latin typeface="Arial"/>
                <a:cs typeface="Arial"/>
              </a:rPr>
              <a:t> </a:t>
            </a:r>
            <a:r>
              <a:rPr sz="2200" spc="-25" dirty="0">
                <a:latin typeface="Arial"/>
                <a:cs typeface="Arial"/>
              </a:rPr>
              <a:t>key </a:t>
            </a:r>
            <a:r>
              <a:rPr sz="2200" dirty="0">
                <a:latin typeface="Arial"/>
                <a:cs typeface="Arial"/>
              </a:rPr>
              <a:t>services</a:t>
            </a:r>
            <a:r>
              <a:rPr sz="2200" spc="-9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provided</a:t>
            </a:r>
            <a:r>
              <a:rPr sz="2200" spc="-6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by</a:t>
            </a:r>
            <a:r>
              <a:rPr sz="2200" spc="-15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Austrian</a:t>
            </a:r>
            <a:r>
              <a:rPr sz="2200" spc="-6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EDIHs,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offering</a:t>
            </a:r>
            <a:r>
              <a:rPr sz="2200" spc="-6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businesses </a:t>
            </a:r>
            <a:r>
              <a:rPr sz="2200" dirty="0">
                <a:latin typeface="Arial"/>
                <a:cs typeface="Arial"/>
              </a:rPr>
              <a:t>practical</a:t>
            </a:r>
            <a:r>
              <a:rPr sz="2200" spc="-9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testing,</a:t>
            </a:r>
            <a:r>
              <a:rPr sz="2200" spc="-8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innovation</a:t>
            </a:r>
            <a:r>
              <a:rPr sz="2200" spc="-8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development,</a:t>
            </a:r>
            <a:r>
              <a:rPr sz="2200" spc="-9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and</a:t>
            </a:r>
            <a:r>
              <a:rPr sz="2200" spc="-8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financial support.</a:t>
            </a:r>
            <a:endParaRPr sz="2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066369" y="5505196"/>
            <a:ext cx="7023100" cy="145796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7300"/>
              </a:lnSpc>
              <a:spcBef>
                <a:spcPts val="50"/>
              </a:spcBef>
            </a:pPr>
            <a:r>
              <a:rPr lang="en-US" sz="2200" dirty="0">
                <a:latin typeface="Arial"/>
                <a:cs typeface="Arial"/>
              </a:rPr>
              <a:t>The s</a:t>
            </a:r>
            <a:r>
              <a:rPr sz="2200" dirty="0">
                <a:latin typeface="Arial"/>
                <a:cs typeface="Arial"/>
              </a:rPr>
              <a:t>ervices</a:t>
            </a:r>
            <a:r>
              <a:rPr sz="2200" spc="-8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supplied</a:t>
            </a:r>
            <a:r>
              <a:rPr sz="2200" spc="-7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also</a:t>
            </a:r>
            <a:r>
              <a:rPr sz="2200" spc="-8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involve</a:t>
            </a:r>
            <a:r>
              <a:rPr sz="2200" spc="-7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ecosystem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building, </a:t>
            </a:r>
            <a:r>
              <a:rPr sz="2200" dirty="0">
                <a:latin typeface="Arial"/>
                <a:cs typeface="Arial"/>
              </a:rPr>
              <a:t>innovation</a:t>
            </a:r>
            <a:r>
              <a:rPr sz="2200" spc="-8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management,</a:t>
            </a:r>
            <a:r>
              <a:rPr sz="2200" spc="-7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and</a:t>
            </a:r>
            <a:r>
              <a:rPr sz="2200" spc="-8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SME</a:t>
            </a:r>
            <a:r>
              <a:rPr sz="2200" spc="-8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support,</a:t>
            </a:r>
            <a:r>
              <a:rPr sz="2200" spc="-80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encouraging </a:t>
            </a:r>
            <a:r>
              <a:rPr sz="2200" dirty="0">
                <a:latin typeface="Arial"/>
                <a:cs typeface="Arial"/>
              </a:rPr>
              <a:t>information</a:t>
            </a:r>
            <a:r>
              <a:rPr sz="2200" spc="-7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sharing</a:t>
            </a:r>
            <a:r>
              <a:rPr sz="2200" spc="-7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and</a:t>
            </a:r>
            <a:r>
              <a:rPr sz="2200" spc="-7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collaboration</a:t>
            </a:r>
            <a:r>
              <a:rPr sz="2200" spc="-7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to</a:t>
            </a:r>
            <a:r>
              <a:rPr sz="2200" spc="-7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enable </a:t>
            </a:r>
            <a:r>
              <a:rPr sz="2200" dirty="0">
                <a:latin typeface="Arial"/>
                <a:cs typeface="Arial"/>
              </a:rPr>
              <a:t>companies</a:t>
            </a:r>
            <a:r>
              <a:rPr sz="2200" spc="-5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to</a:t>
            </a:r>
            <a:r>
              <a:rPr sz="2200" spc="-4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thrive</a:t>
            </a:r>
            <a:r>
              <a:rPr sz="2200" spc="-4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in</a:t>
            </a:r>
            <a:r>
              <a:rPr sz="2200" spc="-5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the</a:t>
            </a:r>
            <a:r>
              <a:rPr sz="2200" spc="-4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digital</a:t>
            </a:r>
            <a:r>
              <a:rPr sz="2200" spc="-4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economy.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029762" y="7638796"/>
            <a:ext cx="7129780" cy="145796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7300"/>
              </a:lnSpc>
              <a:spcBef>
                <a:spcPts val="50"/>
              </a:spcBef>
            </a:pPr>
            <a:r>
              <a:rPr sz="2200" dirty="0">
                <a:latin typeface="Arial"/>
                <a:cs typeface="Arial"/>
              </a:rPr>
              <a:t>Besides</a:t>
            </a:r>
            <a:r>
              <a:rPr sz="2200" spc="-9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technological</a:t>
            </a:r>
            <a:r>
              <a:rPr sz="2200" spc="-8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innovation</a:t>
            </a:r>
            <a:r>
              <a:rPr sz="2200" spc="-8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and</a:t>
            </a:r>
            <a:r>
              <a:rPr sz="2200" spc="-8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knowledge</a:t>
            </a:r>
            <a:r>
              <a:rPr sz="2200" spc="-8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transfer, </a:t>
            </a:r>
            <a:r>
              <a:rPr sz="2200" dirty="0">
                <a:latin typeface="Arial"/>
                <a:cs typeface="Arial"/>
              </a:rPr>
              <a:t>circular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economy</a:t>
            </a:r>
            <a:r>
              <a:rPr sz="2200" spc="-6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services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stand</a:t>
            </a:r>
            <a:r>
              <a:rPr sz="2200" spc="-6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out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from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the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offerings</a:t>
            </a:r>
            <a:r>
              <a:rPr sz="2200" spc="-65" dirty="0">
                <a:latin typeface="Arial"/>
                <a:cs typeface="Arial"/>
              </a:rPr>
              <a:t> </a:t>
            </a:r>
            <a:r>
              <a:rPr sz="2200" spc="-25" dirty="0">
                <a:latin typeface="Arial"/>
                <a:cs typeface="Arial"/>
              </a:rPr>
              <a:t>of </a:t>
            </a:r>
            <a:r>
              <a:rPr sz="2200" dirty="0">
                <a:latin typeface="Arial"/>
                <a:cs typeface="Arial"/>
              </a:rPr>
              <a:t>Austrian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EDIHs,</a:t>
            </a:r>
            <a:r>
              <a:rPr sz="2200" spc="-6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preparing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businesses</a:t>
            </a:r>
            <a:r>
              <a:rPr sz="2200" spc="-6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for</a:t>
            </a:r>
            <a:r>
              <a:rPr sz="2200" spc="-6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current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spc="-25" dirty="0">
                <a:latin typeface="Arial"/>
                <a:cs typeface="Arial"/>
              </a:rPr>
              <a:t>and </a:t>
            </a:r>
            <a:r>
              <a:rPr sz="2200" dirty="0">
                <a:latin typeface="Arial"/>
                <a:cs typeface="Arial"/>
              </a:rPr>
              <a:t>future</a:t>
            </a:r>
            <a:r>
              <a:rPr sz="2200" spc="-5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challenges</a:t>
            </a:r>
            <a:r>
              <a:rPr sz="2200" spc="-5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of</a:t>
            </a:r>
            <a:r>
              <a:rPr sz="2200" spc="-5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the</a:t>
            </a:r>
            <a:r>
              <a:rPr sz="2200" spc="-50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market.</a:t>
            </a:r>
            <a:endParaRPr sz="2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077410" y="1614931"/>
            <a:ext cx="547941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F7F6F1"/>
                </a:solidFill>
                <a:latin typeface="Arial"/>
                <a:cs typeface="Arial"/>
              </a:rPr>
              <a:t>17</a:t>
            </a:r>
            <a:r>
              <a:rPr sz="6000" b="1" spc="130" dirty="0">
                <a:solidFill>
                  <a:srgbClr val="F7F6F1"/>
                </a:solidFill>
                <a:latin typeface="Arial"/>
                <a:cs typeface="Arial"/>
              </a:rPr>
              <a:t> </a:t>
            </a:r>
            <a:r>
              <a:rPr sz="5400" b="1" spc="-30" dirty="0">
                <a:solidFill>
                  <a:srgbClr val="F7F6F1"/>
                </a:solidFill>
                <a:latin typeface="Arial"/>
                <a:cs typeface="Arial"/>
              </a:rPr>
              <a:t>Technologies</a:t>
            </a:r>
            <a:endParaRPr sz="54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87095" y="441959"/>
            <a:ext cx="4554220" cy="536575"/>
            <a:chOff x="387095" y="441959"/>
            <a:chExt cx="4554220" cy="536575"/>
          </a:xfrm>
        </p:grpSpPr>
        <p:pic>
          <p:nvPicPr>
            <p:cNvPr id="26" name="object 2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7095" y="441959"/>
              <a:ext cx="1100328" cy="53644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9679" y="441959"/>
              <a:ext cx="661416" cy="53644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3351" y="441959"/>
              <a:ext cx="841248" cy="53644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76856" y="441959"/>
              <a:ext cx="1042416" cy="53644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11423" y="441959"/>
              <a:ext cx="1929383" cy="536448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17583912" y="441959"/>
            <a:ext cx="2131060" cy="536575"/>
            <a:chOff x="17583912" y="441959"/>
            <a:chExt cx="2131060" cy="536575"/>
          </a:xfrm>
        </p:grpSpPr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583912" y="441959"/>
              <a:ext cx="448055" cy="53644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724120" y="441959"/>
              <a:ext cx="1990344" cy="536448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6622096" y="10349492"/>
            <a:ext cx="690562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2000" u="sng" spc="-10" dirty="0">
                <a:solidFill>
                  <a:schemeClr val="accent1"/>
                </a:solidFill>
                <a:uFill>
                  <a:solidFill>
                    <a:srgbClr val="FF5A63"/>
                  </a:solidFill>
                </a:uFill>
                <a:latin typeface="Arial"/>
                <a:cs typeface="Arial"/>
                <a:hlinkClick r:id="rId9"/>
              </a:rPr>
              <a:t>https://european-digital-innovation-hubs.ec.europa.eu/home</a:t>
            </a:r>
            <a:endParaRPr lang="en-GB" sz="2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0052050" y="1432711"/>
            <a:ext cx="22860" cy="7955915"/>
          </a:xfrm>
          <a:custGeom>
            <a:avLst/>
            <a:gdLst/>
            <a:ahLst/>
            <a:cxnLst/>
            <a:rect l="l" t="t" r="r" b="b"/>
            <a:pathLst>
              <a:path w="22859" h="7955915">
                <a:moveTo>
                  <a:pt x="0" y="7955762"/>
                </a:moveTo>
                <a:lnTo>
                  <a:pt x="22478" y="0"/>
                </a:lnTo>
              </a:path>
            </a:pathLst>
          </a:custGeom>
          <a:ln w="25400">
            <a:solidFill>
              <a:srgbClr val="0064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056423" y="5583126"/>
            <a:ext cx="0" cy="1828800"/>
          </a:xfrm>
          <a:custGeom>
            <a:avLst/>
            <a:gdLst/>
            <a:ahLst/>
            <a:cxnLst/>
            <a:rect l="l" t="t" r="r" b="b"/>
            <a:pathLst>
              <a:path h="1828800">
                <a:moveTo>
                  <a:pt x="0" y="1828632"/>
                </a:moveTo>
                <a:lnTo>
                  <a:pt x="1" y="0"/>
                </a:lnTo>
              </a:path>
            </a:pathLst>
          </a:custGeom>
          <a:ln w="31750">
            <a:solidFill>
              <a:srgbClr val="0064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25564" y="1713102"/>
            <a:ext cx="909319" cy="835025"/>
          </a:xfrm>
          <a:custGeom>
            <a:avLst/>
            <a:gdLst/>
            <a:ahLst/>
            <a:cxnLst/>
            <a:rect l="l" t="t" r="r" b="b"/>
            <a:pathLst>
              <a:path w="909319" h="835025">
                <a:moveTo>
                  <a:pt x="631941" y="781406"/>
                </a:moveTo>
                <a:lnTo>
                  <a:pt x="276909" y="781406"/>
                </a:lnTo>
                <a:lnTo>
                  <a:pt x="266544" y="783499"/>
                </a:lnTo>
                <a:lnTo>
                  <a:pt x="258082" y="789206"/>
                </a:lnTo>
                <a:lnTo>
                  <a:pt x="252378" y="797672"/>
                </a:lnTo>
                <a:lnTo>
                  <a:pt x="250286" y="808041"/>
                </a:lnTo>
                <a:lnTo>
                  <a:pt x="252378" y="818411"/>
                </a:lnTo>
                <a:lnTo>
                  <a:pt x="258082" y="826876"/>
                </a:lnTo>
                <a:lnTo>
                  <a:pt x="266544" y="832583"/>
                </a:lnTo>
                <a:lnTo>
                  <a:pt x="276909" y="834675"/>
                </a:lnTo>
                <a:lnTo>
                  <a:pt x="631941" y="834675"/>
                </a:lnTo>
                <a:lnTo>
                  <a:pt x="642305" y="832583"/>
                </a:lnTo>
                <a:lnTo>
                  <a:pt x="650767" y="826876"/>
                </a:lnTo>
                <a:lnTo>
                  <a:pt x="656471" y="818411"/>
                </a:lnTo>
                <a:lnTo>
                  <a:pt x="658563" y="808041"/>
                </a:lnTo>
                <a:lnTo>
                  <a:pt x="656471" y="797672"/>
                </a:lnTo>
                <a:lnTo>
                  <a:pt x="650767" y="789206"/>
                </a:lnTo>
                <a:lnTo>
                  <a:pt x="642305" y="783499"/>
                </a:lnTo>
                <a:lnTo>
                  <a:pt x="631941" y="781406"/>
                </a:lnTo>
                <a:close/>
              </a:path>
              <a:path w="909319" h="835025">
                <a:moveTo>
                  <a:pt x="386471" y="692602"/>
                </a:moveTo>
                <a:lnTo>
                  <a:pt x="331570" y="692602"/>
                </a:lnTo>
                <a:lnTo>
                  <a:pt x="309379" y="781406"/>
                </a:lnTo>
                <a:lnTo>
                  <a:pt x="364279" y="781406"/>
                </a:lnTo>
                <a:lnTo>
                  <a:pt x="386471" y="692602"/>
                </a:lnTo>
                <a:close/>
              </a:path>
              <a:path w="909319" h="835025">
                <a:moveTo>
                  <a:pt x="577298" y="692602"/>
                </a:moveTo>
                <a:lnTo>
                  <a:pt x="522397" y="692602"/>
                </a:lnTo>
                <a:lnTo>
                  <a:pt x="544589" y="781406"/>
                </a:lnTo>
                <a:lnTo>
                  <a:pt x="599471" y="781406"/>
                </a:lnTo>
                <a:lnTo>
                  <a:pt x="577298" y="692602"/>
                </a:lnTo>
                <a:close/>
              </a:path>
              <a:path w="909319" h="835025">
                <a:moveTo>
                  <a:pt x="828981" y="0"/>
                </a:moveTo>
                <a:lnTo>
                  <a:pt x="79868" y="0"/>
                </a:lnTo>
                <a:lnTo>
                  <a:pt x="48811" y="6290"/>
                </a:lnTo>
                <a:lnTo>
                  <a:pt x="23421" y="23433"/>
                </a:lnTo>
                <a:lnTo>
                  <a:pt x="6287" y="48840"/>
                </a:lnTo>
                <a:lnTo>
                  <a:pt x="0" y="79921"/>
                </a:lnTo>
                <a:lnTo>
                  <a:pt x="0" y="612681"/>
                </a:lnTo>
                <a:lnTo>
                  <a:pt x="6287" y="643761"/>
                </a:lnTo>
                <a:lnTo>
                  <a:pt x="23421" y="669168"/>
                </a:lnTo>
                <a:lnTo>
                  <a:pt x="48811" y="686312"/>
                </a:lnTo>
                <a:lnTo>
                  <a:pt x="79868" y="692602"/>
                </a:lnTo>
                <a:lnTo>
                  <a:pt x="828981" y="692602"/>
                </a:lnTo>
                <a:lnTo>
                  <a:pt x="860048" y="686312"/>
                </a:lnTo>
                <a:lnTo>
                  <a:pt x="885444" y="669168"/>
                </a:lnTo>
                <a:lnTo>
                  <a:pt x="902581" y="643761"/>
                </a:lnTo>
                <a:lnTo>
                  <a:pt x="903477" y="639333"/>
                </a:lnTo>
                <a:lnTo>
                  <a:pt x="79868" y="639333"/>
                </a:lnTo>
                <a:lnTo>
                  <a:pt x="69518" y="637235"/>
                </a:lnTo>
                <a:lnTo>
                  <a:pt x="61054" y="631518"/>
                </a:lnTo>
                <a:lnTo>
                  <a:pt x="55342" y="623045"/>
                </a:lnTo>
                <a:lnTo>
                  <a:pt x="53245" y="612681"/>
                </a:lnTo>
                <a:lnTo>
                  <a:pt x="53245" y="550528"/>
                </a:lnTo>
                <a:lnTo>
                  <a:pt x="908868" y="550528"/>
                </a:lnTo>
                <a:lnTo>
                  <a:pt x="908868" y="497259"/>
                </a:lnTo>
                <a:lnTo>
                  <a:pt x="53245" y="497259"/>
                </a:lnTo>
                <a:lnTo>
                  <a:pt x="53245" y="79921"/>
                </a:lnTo>
                <a:lnTo>
                  <a:pt x="55342" y="69556"/>
                </a:lnTo>
                <a:lnTo>
                  <a:pt x="61054" y="61083"/>
                </a:lnTo>
                <a:lnTo>
                  <a:pt x="69518" y="55366"/>
                </a:lnTo>
                <a:lnTo>
                  <a:pt x="79868" y="53268"/>
                </a:lnTo>
                <a:lnTo>
                  <a:pt x="903477" y="53268"/>
                </a:lnTo>
                <a:lnTo>
                  <a:pt x="902581" y="48840"/>
                </a:lnTo>
                <a:lnTo>
                  <a:pt x="885444" y="23433"/>
                </a:lnTo>
                <a:lnTo>
                  <a:pt x="860048" y="6290"/>
                </a:lnTo>
                <a:lnTo>
                  <a:pt x="828981" y="0"/>
                </a:lnTo>
                <a:close/>
              </a:path>
              <a:path w="909319" h="835025">
                <a:moveTo>
                  <a:pt x="908868" y="550528"/>
                </a:moveTo>
                <a:lnTo>
                  <a:pt x="855604" y="550528"/>
                </a:lnTo>
                <a:lnTo>
                  <a:pt x="855604" y="612681"/>
                </a:lnTo>
                <a:lnTo>
                  <a:pt x="853510" y="623045"/>
                </a:lnTo>
                <a:lnTo>
                  <a:pt x="847802" y="631518"/>
                </a:lnTo>
                <a:lnTo>
                  <a:pt x="839339" y="637235"/>
                </a:lnTo>
                <a:lnTo>
                  <a:pt x="828981" y="639333"/>
                </a:lnTo>
                <a:lnTo>
                  <a:pt x="903477" y="639333"/>
                </a:lnTo>
                <a:lnTo>
                  <a:pt x="908868" y="612681"/>
                </a:lnTo>
                <a:lnTo>
                  <a:pt x="908868" y="550528"/>
                </a:lnTo>
                <a:close/>
              </a:path>
              <a:path w="909319" h="835025">
                <a:moveTo>
                  <a:pt x="338361" y="337766"/>
                </a:moveTo>
                <a:lnTo>
                  <a:pt x="237858" y="337766"/>
                </a:lnTo>
                <a:lnTo>
                  <a:pt x="303550" y="378820"/>
                </a:lnTo>
                <a:lnTo>
                  <a:pt x="303550" y="497259"/>
                </a:lnTo>
                <a:lnTo>
                  <a:pt x="356796" y="497259"/>
                </a:lnTo>
                <a:lnTo>
                  <a:pt x="356796" y="364069"/>
                </a:lnTo>
                <a:lnTo>
                  <a:pt x="355936" y="357342"/>
                </a:lnTo>
                <a:lnTo>
                  <a:pt x="353459" y="351145"/>
                </a:lnTo>
                <a:lnTo>
                  <a:pt x="349520" y="345758"/>
                </a:lnTo>
                <a:lnTo>
                  <a:pt x="344275" y="341463"/>
                </a:lnTo>
                <a:lnTo>
                  <a:pt x="338361" y="337766"/>
                </a:lnTo>
                <a:close/>
              </a:path>
              <a:path w="909319" h="835025">
                <a:moveTo>
                  <a:pt x="454425" y="142073"/>
                </a:moveTo>
                <a:lnTo>
                  <a:pt x="423366" y="148363"/>
                </a:lnTo>
                <a:lnTo>
                  <a:pt x="397969" y="165507"/>
                </a:lnTo>
                <a:lnTo>
                  <a:pt x="380828" y="190914"/>
                </a:lnTo>
                <a:lnTo>
                  <a:pt x="374538" y="221996"/>
                </a:lnTo>
                <a:lnTo>
                  <a:pt x="378501" y="246868"/>
                </a:lnTo>
                <a:lnTo>
                  <a:pt x="389546" y="268554"/>
                </a:lnTo>
                <a:lnTo>
                  <a:pt x="406402" y="285792"/>
                </a:lnTo>
                <a:lnTo>
                  <a:pt x="427802" y="297318"/>
                </a:lnTo>
                <a:lnTo>
                  <a:pt x="427802" y="497259"/>
                </a:lnTo>
                <a:lnTo>
                  <a:pt x="481047" y="497259"/>
                </a:lnTo>
                <a:lnTo>
                  <a:pt x="481047" y="297318"/>
                </a:lnTo>
                <a:lnTo>
                  <a:pt x="502447" y="285792"/>
                </a:lnTo>
                <a:lnTo>
                  <a:pt x="519304" y="268554"/>
                </a:lnTo>
                <a:lnTo>
                  <a:pt x="529451" y="248629"/>
                </a:lnTo>
                <a:lnTo>
                  <a:pt x="454425" y="248629"/>
                </a:lnTo>
                <a:lnTo>
                  <a:pt x="444075" y="246531"/>
                </a:lnTo>
                <a:lnTo>
                  <a:pt x="435612" y="240816"/>
                </a:lnTo>
                <a:lnTo>
                  <a:pt x="429899" y="232349"/>
                </a:lnTo>
                <a:lnTo>
                  <a:pt x="427802" y="221996"/>
                </a:lnTo>
                <a:lnTo>
                  <a:pt x="429899" y="211630"/>
                </a:lnTo>
                <a:lnTo>
                  <a:pt x="435612" y="203157"/>
                </a:lnTo>
                <a:lnTo>
                  <a:pt x="444075" y="197440"/>
                </a:lnTo>
                <a:lnTo>
                  <a:pt x="454425" y="195342"/>
                </a:lnTo>
                <a:lnTo>
                  <a:pt x="528919" y="195342"/>
                </a:lnTo>
                <a:lnTo>
                  <a:pt x="528024" y="190914"/>
                </a:lnTo>
                <a:lnTo>
                  <a:pt x="510888" y="165507"/>
                </a:lnTo>
                <a:lnTo>
                  <a:pt x="485492" y="148363"/>
                </a:lnTo>
                <a:lnTo>
                  <a:pt x="454425" y="142073"/>
                </a:lnTo>
                <a:close/>
              </a:path>
              <a:path w="909319" h="835025">
                <a:moveTo>
                  <a:pt x="720707" y="195342"/>
                </a:moveTo>
                <a:lnTo>
                  <a:pt x="689641" y="201632"/>
                </a:lnTo>
                <a:lnTo>
                  <a:pt x="664244" y="218776"/>
                </a:lnTo>
                <a:lnTo>
                  <a:pt x="647108" y="244183"/>
                </a:lnTo>
                <a:lnTo>
                  <a:pt x="640821" y="275263"/>
                </a:lnTo>
                <a:lnTo>
                  <a:pt x="640821" y="281223"/>
                </a:lnTo>
                <a:lnTo>
                  <a:pt x="641501" y="287017"/>
                </a:lnTo>
                <a:lnTo>
                  <a:pt x="642733" y="292591"/>
                </a:lnTo>
                <a:lnTo>
                  <a:pt x="564575" y="341463"/>
                </a:lnTo>
                <a:lnTo>
                  <a:pt x="559337" y="345758"/>
                </a:lnTo>
                <a:lnTo>
                  <a:pt x="555398" y="351145"/>
                </a:lnTo>
                <a:lnTo>
                  <a:pt x="552917" y="357342"/>
                </a:lnTo>
                <a:lnTo>
                  <a:pt x="552054" y="364069"/>
                </a:lnTo>
                <a:lnTo>
                  <a:pt x="552054" y="497259"/>
                </a:lnTo>
                <a:lnTo>
                  <a:pt x="605318" y="497259"/>
                </a:lnTo>
                <a:lnTo>
                  <a:pt x="605318" y="378820"/>
                </a:lnTo>
                <a:lnTo>
                  <a:pt x="670992" y="337747"/>
                </a:lnTo>
                <a:lnTo>
                  <a:pt x="768273" y="337747"/>
                </a:lnTo>
                <a:lnTo>
                  <a:pt x="777154" y="331750"/>
                </a:lnTo>
                <a:lnTo>
                  <a:pt x="794288" y="306343"/>
                </a:lnTo>
                <a:lnTo>
                  <a:pt x="795188" y="301898"/>
                </a:lnTo>
                <a:lnTo>
                  <a:pt x="720707" y="301898"/>
                </a:lnTo>
                <a:lnTo>
                  <a:pt x="710347" y="299803"/>
                </a:lnTo>
                <a:lnTo>
                  <a:pt x="701878" y="294091"/>
                </a:lnTo>
                <a:lnTo>
                  <a:pt x="696164" y="285625"/>
                </a:lnTo>
                <a:lnTo>
                  <a:pt x="694067" y="275263"/>
                </a:lnTo>
                <a:lnTo>
                  <a:pt x="696164" y="264909"/>
                </a:lnTo>
                <a:lnTo>
                  <a:pt x="701878" y="256442"/>
                </a:lnTo>
                <a:lnTo>
                  <a:pt x="710347" y="250726"/>
                </a:lnTo>
                <a:lnTo>
                  <a:pt x="720707" y="248629"/>
                </a:lnTo>
                <a:lnTo>
                  <a:pt x="795188" y="248629"/>
                </a:lnTo>
                <a:lnTo>
                  <a:pt x="794288" y="244183"/>
                </a:lnTo>
                <a:lnTo>
                  <a:pt x="777154" y="218776"/>
                </a:lnTo>
                <a:lnTo>
                  <a:pt x="751764" y="201632"/>
                </a:lnTo>
                <a:lnTo>
                  <a:pt x="720707" y="195342"/>
                </a:lnTo>
                <a:close/>
              </a:path>
              <a:path w="909319" h="835025">
                <a:moveTo>
                  <a:pt x="903477" y="53268"/>
                </a:moveTo>
                <a:lnTo>
                  <a:pt x="828981" y="53268"/>
                </a:lnTo>
                <a:lnTo>
                  <a:pt x="839339" y="55366"/>
                </a:lnTo>
                <a:lnTo>
                  <a:pt x="847802" y="61083"/>
                </a:lnTo>
                <a:lnTo>
                  <a:pt x="853510" y="69556"/>
                </a:lnTo>
                <a:lnTo>
                  <a:pt x="855604" y="79921"/>
                </a:lnTo>
                <a:lnTo>
                  <a:pt x="855604" y="497259"/>
                </a:lnTo>
                <a:lnTo>
                  <a:pt x="908868" y="497259"/>
                </a:lnTo>
                <a:lnTo>
                  <a:pt x="908868" y="79921"/>
                </a:lnTo>
                <a:lnTo>
                  <a:pt x="903477" y="53268"/>
                </a:lnTo>
                <a:close/>
              </a:path>
              <a:path w="909319" h="835025">
                <a:moveTo>
                  <a:pt x="188161" y="195342"/>
                </a:moveTo>
                <a:lnTo>
                  <a:pt x="157094" y="201632"/>
                </a:lnTo>
                <a:lnTo>
                  <a:pt x="131698" y="218776"/>
                </a:lnTo>
                <a:lnTo>
                  <a:pt x="114561" y="244183"/>
                </a:lnTo>
                <a:lnTo>
                  <a:pt x="108274" y="275263"/>
                </a:lnTo>
                <a:lnTo>
                  <a:pt x="114561" y="306343"/>
                </a:lnTo>
                <a:lnTo>
                  <a:pt x="131698" y="331750"/>
                </a:lnTo>
                <a:lnTo>
                  <a:pt x="157094" y="348894"/>
                </a:lnTo>
                <a:lnTo>
                  <a:pt x="188161" y="355184"/>
                </a:lnTo>
                <a:lnTo>
                  <a:pt x="201928" y="353994"/>
                </a:lnTo>
                <a:lnTo>
                  <a:pt x="214938" y="350556"/>
                </a:lnTo>
                <a:lnTo>
                  <a:pt x="226989" y="345073"/>
                </a:lnTo>
                <a:lnTo>
                  <a:pt x="237858" y="337766"/>
                </a:lnTo>
                <a:lnTo>
                  <a:pt x="338361" y="337766"/>
                </a:lnTo>
                <a:lnTo>
                  <a:pt x="280977" y="301898"/>
                </a:lnTo>
                <a:lnTo>
                  <a:pt x="188161" y="301898"/>
                </a:lnTo>
                <a:lnTo>
                  <a:pt x="177803" y="299803"/>
                </a:lnTo>
                <a:lnTo>
                  <a:pt x="169340" y="294091"/>
                </a:lnTo>
                <a:lnTo>
                  <a:pt x="163632" y="285625"/>
                </a:lnTo>
                <a:lnTo>
                  <a:pt x="161538" y="275263"/>
                </a:lnTo>
                <a:lnTo>
                  <a:pt x="163632" y="264909"/>
                </a:lnTo>
                <a:lnTo>
                  <a:pt x="169340" y="256442"/>
                </a:lnTo>
                <a:lnTo>
                  <a:pt x="177803" y="250726"/>
                </a:lnTo>
                <a:lnTo>
                  <a:pt x="188161" y="248629"/>
                </a:lnTo>
                <a:lnTo>
                  <a:pt x="262659" y="248629"/>
                </a:lnTo>
                <a:lnTo>
                  <a:pt x="261760" y="244183"/>
                </a:lnTo>
                <a:lnTo>
                  <a:pt x="244624" y="218776"/>
                </a:lnTo>
                <a:lnTo>
                  <a:pt x="219228" y="201632"/>
                </a:lnTo>
                <a:lnTo>
                  <a:pt x="188161" y="195342"/>
                </a:lnTo>
                <a:close/>
              </a:path>
              <a:path w="909319" h="835025">
                <a:moveTo>
                  <a:pt x="768273" y="337747"/>
                </a:moveTo>
                <a:lnTo>
                  <a:pt x="670992" y="337747"/>
                </a:lnTo>
                <a:lnTo>
                  <a:pt x="681898" y="345082"/>
                </a:lnTo>
                <a:lnTo>
                  <a:pt x="693935" y="350559"/>
                </a:lnTo>
                <a:lnTo>
                  <a:pt x="706936" y="353994"/>
                </a:lnTo>
                <a:lnTo>
                  <a:pt x="720707" y="355184"/>
                </a:lnTo>
                <a:lnTo>
                  <a:pt x="751764" y="348894"/>
                </a:lnTo>
                <a:lnTo>
                  <a:pt x="768273" y="337747"/>
                </a:lnTo>
                <a:close/>
              </a:path>
              <a:path w="909319" h="835025">
                <a:moveTo>
                  <a:pt x="262659" y="248629"/>
                </a:moveTo>
                <a:lnTo>
                  <a:pt x="188161" y="248629"/>
                </a:lnTo>
                <a:lnTo>
                  <a:pt x="198510" y="250726"/>
                </a:lnTo>
                <a:lnTo>
                  <a:pt x="206974" y="256442"/>
                </a:lnTo>
                <a:lnTo>
                  <a:pt x="212687" y="264909"/>
                </a:lnTo>
                <a:lnTo>
                  <a:pt x="214783" y="275263"/>
                </a:lnTo>
                <a:lnTo>
                  <a:pt x="212687" y="285625"/>
                </a:lnTo>
                <a:lnTo>
                  <a:pt x="206974" y="294091"/>
                </a:lnTo>
                <a:lnTo>
                  <a:pt x="198510" y="299803"/>
                </a:lnTo>
                <a:lnTo>
                  <a:pt x="188161" y="301898"/>
                </a:lnTo>
                <a:lnTo>
                  <a:pt x="280977" y="301898"/>
                </a:lnTo>
                <a:lnTo>
                  <a:pt x="266117" y="292609"/>
                </a:lnTo>
                <a:lnTo>
                  <a:pt x="267367" y="287017"/>
                </a:lnTo>
                <a:lnTo>
                  <a:pt x="268047" y="281223"/>
                </a:lnTo>
                <a:lnTo>
                  <a:pt x="268047" y="275263"/>
                </a:lnTo>
                <a:lnTo>
                  <a:pt x="262659" y="248629"/>
                </a:lnTo>
                <a:close/>
              </a:path>
              <a:path w="909319" h="835025">
                <a:moveTo>
                  <a:pt x="795188" y="248629"/>
                </a:moveTo>
                <a:lnTo>
                  <a:pt x="720707" y="248629"/>
                </a:lnTo>
                <a:lnTo>
                  <a:pt x="731057" y="250726"/>
                </a:lnTo>
                <a:lnTo>
                  <a:pt x="739521" y="256442"/>
                </a:lnTo>
                <a:lnTo>
                  <a:pt x="745234" y="264909"/>
                </a:lnTo>
                <a:lnTo>
                  <a:pt x="747330" y="275263"/>
                </a:lnTo>
                <a:lnTo>
                  <a:pt x="745234" y="285625"/>
                </a:lnTo>
                <a:lnTo>
                  <a:pt x="739521" y="294091"/>
                </a:lnTo>
                <a:lnTo>
                  <a:pt x="731057" y="299803"/>
                </a:lnTo>
                <a:lnTo>
                  <a:pt x="720707" y="301898"/>
                </a:lnTo>
                <a:lnTo>
                  <a:pt x="795188" y="301898"/>
                </a:lnTo>
                <a:lnTo>
                  <a:pt x="800575" y="275263"/>
                </a:lnTo>
                <a:lnTo>
                  <a:pt x="795188" y="248629"/>
                </a:lnTo>
                <a:close/>
              </a:path>
              <a:path w="909319" h="835025">
                <a:moveTo>
                  <a:pt x="528919" y="195342"/>
                </a:moveTo>
                <a:lnTo>
                  <a:pt x="454425" y="195342"/>
                </a:lnTo>
                <a:lnTo>
                  <a:pt x="464782" y="197440"/>
                </a:lnTo>
                <a:lnTo>
                  <a:pt x="473245" y="203157"/>
                </a:lnTo>
                <a:lnTo>
                  <a:pt x="478953" y="211630"/>
                </a:lnTo>
                <a:lnTo>
                  <a:pt x="481047" y="221996"/>
                </a:lnTo>
                <a:lnTo>
                  <a:pt x="478953" y="232349"/>
                </a:lnTo>
                <a:lnTo>
                  <a:pt x="473245" y="240816"/>
                </a:lnTo>
                <a:lnTo>
                  <a:pt x="464782" y="246531"/>
                </a:lnTo>
                <a:lnTo>
                  <a:pt x="454425" y="248629"/>
                </a:lnTo>
                <a:lnTo>
                  <a:pt x="529451" y="248629"/>
                </a:lnTo>
                <a:lnTo>
                  <a:pt x="530348" y="246868"/>
                </a:lnTo>
                <a:lnTo>
                  <a:pt x="534311" y="221996"/>
                </a:lnTo>
                <a:lnTo>
                  <a:pt x="528919" y="1953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" name="object 38"/>
          <p:cNvGrpSpPr/>
          <p:nvPr/>
        </p:nvGrpSpPr>
        <p:grpSpPr>
          <a:xfrm>
            <a:off x="10617394" y="1651467"/>
            <a:ext cx="938530" cy="862330"/>
            <a:chOff x="10617394" y="1651467"/>
            <a:chExt cx="938530" cy="862330"/>
          </a:xfrm>
        </p:grpSpPr>
        <p:sp>
          <p:nvSpPr>
            <p:cNvPr id="39" name="object 39"/>
            <p:cNvSpPr/>
            <p:nvPr/>
          </p:nvSpPr>
          <p:spPr>
            <a:xfrm>
              <a:off x="10617394" y="1651467"/>
              <a:ext cx="938530" cy="862330"/>
            </a:xfrm>
            <a:custGeom>
              <a:avLst/>
              <a:gdLst/>
              <a:ahLst/>
              <a:cxnLst/>
              <a:rect l="l" t="t" r="r" b="b"/>
              <a:pathLst>
                <a:path w="938529" h="862330">
                  <a:moveTo>
                    <a:pt x="652551" y="806891"/>
                  </a:moveTo>
                  <a:lnTo>
                    <a:pt x="285940" y="806891"/>
                  </a:lnTo>
                  <a:lnTo>
                    <a:pt x="275237" y="809052"/>
                  </a:lnTo>
                  <a:lnTo>
                    <a:pt x="266499" y="814945"/>
                  </a:lnTo>
                  <a:lnTo>
                    <a:pt x="260609" y="823687"/>
                  </a:lnTo>
                  <a:lnTo>
                    <a:pt x="258450" y="834395"/>
                  </a:lnTo>
                  <a:lnTo>
                    <a:pt x="260609" y="845102"/>
                  </a:lnTo>
                  <a:lnTo>
                    <a:pt x="266499" y="853844"/>
                  </a:lnTo>
                  <a:lnTo>
                    <a:pt x="275237" y="859737"/>
                  </a:lnTo>
                  <a:lnTo>
                    <a:pt x="285940" y="861898"/>
                  </a:lnTo>
                  <a:lnTo>
                    <a:pt x="652551" y="861898"/>
                  </a:lnTo>
                  <a:lnTo>
                    <a:pt x="663254" y="859737"/>
                  </a:lnTo>
                  <a:lnTo>
                    <a:pt x="671992" y="853844"/>
                  </a:lnTo>
                  <a:lnTo>
                    <a:pt x="677882" y="845102"/>
                  </a:lnTo>
                  <a:lnTo>
                    <a:pt x="680041" y="834395"/>
                  </a:lnTo>
                  <a:lnTo>
                    <a:pt x="677882" y="823687"/>
                  </a:lnTo>
                  <a:lnTo>
                    <a:pt x="671992" y="814945"/>
                  </a:lnTo>
                  <a:lnTo>
                    <a:pt x="663254" y="809052"/>
                  </a:lnTo>
                  <a:lnTo>
                    <a:pt x="652551" y="806891"/>
                  </a:lnTo>
                  <a:close/>
                </a:path>
                <a:path w="938529" h="862330">
                  <a:moveTo>
                    <a:pt x="399075" y="715190"/>
                  </a:moveTo>
                  <a:lnTo>
                    <a:pt x="342384" y="715190"/>
                  </a:lnTo>
                  <a:lnTo>
                    <a:pt x="319469" y="806891"/>
                  </a:lnTo>
                  <a:lnTo>
                    <a:pt x="376160" y="806891"/>
                  </a:lnTo>
                  <a:lnTo>
                    <a:pt x="399075" y="715190"/>
                  </a:lnTo>
                  <a:close/>
                </a:path>
                <a:path w="938529" h="862330">
                  <a:moveTo>
                    <a:pt x="596126" y="715190"/>
                  </a:moveTo>
                  <a:lnTo>
                    <a:pt x="539435" y="715190"/>
                  </a:lnTo>
                  <a:lnTo>
                    <a:pt x="562350" y="806891"/>
                  </a:lnTo>
                  <a:lnTo>
                    <a:pt x="619023" y="806891"/>
                  </a:lnTo>
                  <a:lnTo>
                    <a:pt x="596126" y="715190"/>
                  </a:lnTo>
                  <a:close/>
                </a:path>
                <a:path w="938529" h="862330">
                  <a:moveTo>
                    <a:pt x="856019" y="0"/>
                  </a:moveTo>
                  <a:lnTo>
                    <a:pt x="82473" y="0"/>
                  </a:lnTo>
                  <a:lnTo>
                    <a:pt x="50404" y="6495"/>
                  </a:lnTo>
                  <a:lnTo>
                    <a:pt x="24185" y="24197"/>
                  </a:lnTo>
                  <a:lnTo>
                    <a:pt x="6492" y="50433"/>
                  </a:lnTo>
                  <a:lnTo>
                    <a:pt x="0" y="82527"/>
                  </a:lnTo>
                  <a:lnTo>
                    <a:pt x="0" y="632661"/>
                  </a:lnTo>
                  <a:lnTo>
                    <a:pt x="6492" y="664756"/>
                  </a:lnTo>
                  <a:lnTo>
                    <a:pt x="24185" y="690992"/>
                  </a:lnTo>
                  <a:lnTo>
                    <a:pt x="50404" y="708695"/>
                  </a:lnTo>
                  <a:lnTo>
                    <a:pt x="82473" y="715190"/>
                  </a:lnTo>
                  <a:lnTo>
                    <a:pt x="856019" y="715190"/>
                  </a:lnTo>
                  <a:lnTo>
                    <a:pt x="888099" y="708695"/>
                  </a:lnTo>
                  <a:lnTo>
                    <a:pt x="914323" y="690992"/>
                  </a:lnTo>
                  <a:lnTo>
                    <a:pt x="932018" y="664756"/>
                  </a:lnTo>
                  <a:lnTo>
                    <a:pt x="932943" y="660184"/>
                  </a:lnTo>
                  <a:lnTo>
                    <a:pt x="82473" y="660184"/>
                  </a:lnTo>
                  <a:lnTo>
                    <a:pt x="71786" y="658017"/>
                  </a:lnTo>
                  <a:lnTo>
                    <a:pt x="63046" y="652114"/>
                  </a:lnTo>
                  <a:lnTo>
                    <a:pt x="57147" y="643364"/>
                  </a:lnTo>
                  <a:lnTo>
                    <a:pt x="54982" y="632661"/>
                  </a:lnTo>
                  <a:lnTo>
                    <a:pt x="54982" y="568482"/>
                  </a:lnTo>
                  <a:lnTo>
                    <a:pt x="938510" y="568482"/>
                  </a:lnTo>
                  <a:lnTo>
                    <a:pt x="938510" y="513476"/>
                  </a:lnTo>
                  <a:lnTo>
                    <a:pt x="54982" y="513476"/>
                  </a:lnTo>
                  <a:lnTo>
                    <a:pt x="54982" y="82527"/>
                  </a:lnTo>
                  <a:lnTo>
                    <a:pt x="57147" y="71824"/>
                  </a:lnTo>
                  <a:lnTo>
                    <a:pt x="63046" y="63075"/>
                  </a:lnTo>
                  <a:lnTo>
                    <a:pt x="71786" y="57171"/>
                  </a:lnTo>
                  <a:lnTo>
                    <a:pt x="82473" y="55004"/>
                  </a:lnTo>
                  <a:lnTo>
                    <a:pt x="932943" y="55004"/>
                  </a:lnTo>
                  <a:lnTo>
                    <a:pt x="932018" y="50433"/>
                  </a:lnTo>
                  <a:lnTo>
                    <a:pt x="914323" y="24197"/>
                  </a:lnTo>
                  <a:lnTo>
                    <a:pt x="888099" y="6495"/>
                  </a:lnTo>
                  <a:lnTo>
                    <a:pt x="856019" y="0"/>
                  </a:lnTo>
                  <a:close/>
                </a:path>
                <a:path w="938529" h="862330">
                  <a:moveTo>
                    <a:pt x="938510" y="568482"/>
                  </a:moveTo>
                  <a:lnTo>
                    <a:pt x="883509" y="568482"/>
                  </a:lnTo>
                  <a:lnTo>
                    <a:pt x="883509" y="632661"/>
                  </a:lnTo>
                  <a:lnTo>
                    <a:pt x="881347" y="643364"/>
                  </a:lnTo>
                  <a:lnTo>
                    <a:pt x="875452" y="652114"/>
                  </a:lnTo>
                  <a:lnTo>
                    <a:pt x="866714" y="658017"/>
                  </a:lnTo>
                  <a:lnTo>
                    <a:pt x="856019" y="660184"/>
                  </a:lnTo>
                  <a:lnTo>
                    <a:pt x="932943" y="660184"/>
                  </a:lnTo>
                  <a:lnTo>
                    <a:pt x="938510" y="632661"/>
                  </a:lnTo>
                  <a:lnTo>
                    <a:pt x="938510" y="568482"/>
                  </a:lnTo>
                  <a:close/>
                </a:path>
                <a:path w="938529" h="862330">
                  <a:moveTo>
                    <a:pt x="932943" y="55004"/>
                  </a:moveTo>
                  <a:lnTo>
                    <a:pt x="856019" y="55004"/>
                  </a:lnTo>
                  <a:lnTo>
                    <a:pt x="866714" y="57171"/>
                  </a:lnTo>
                  <a:lnTo>
                    <a:pt x="875452" y="63075"/>
                  </a:lnTo>
                  <a:lnTo>
                    <a:pt x="881347" y="71824"/>
                  </a:lnTo>
                  <a:lnTo>
                    <a:pt x="883509" y="82527"/>
                  </a:lnTo>
                  <a:lnTo>
                    <a:pt x="883509" y="513476"/>
                  </a:lnTo>
                  <a:lnTo>
                    <a:pt x="938510" y="513476"/>
                  </a:lnTo>
                  <a:lnTo>
                    <a:pt x="938510" y="82527"/>
                  </a:lnTo>
                  <a:lnTo>
                    <a:pt x="932943" y="550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944898" y="1817072"/>
              <a:ext cx="285516" cy="285649"/>
            </a:xfrm>
            <a:prstGeom prst="rect">
              <a:avLst/>
            </a:prstGeom>
          </p:spPr>
        </p:pic>
      </p:grpSp>
      <p:sp>
        <p:nvSpPr>
          <p:cNvPr id="41" name="object 41"/>
          <p:cNvSpPr/>
          <p:nvPr/>
        </p:nvSpPr>
        <p:spPr>
          <a:xfrm>
            <a:off x="2056423" y="3525725"/>
            <a:ext cx="0" cy="1174750"/>
          </a:xfrm>
          <a:custGeom>
            <a:avLst/>
            <a:gdLst/>
            <a:ahLst/>
            <a:cxnLst/>
            <a:rect l="l" t="t" r="r" b="b"/>
            <a:pathLst>
              <a:path h="1174750">
                <a:moveTo>
                  <a:pt x="0" y="1174379"/>
                </a:moveTo>
                <a:lnTo>
                  <a:pt x="1" y="0"/>
                </a:lnTo>
              </a:path>
            </a:pathLst>
          </a:custGeom>
          <a:ln w="31750">
            <a:solidFill>
              <a:srgbClr val="0064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056423" y="8135825"/>
            <a:ext cx="0" cy="1075690"/>
          </a:xfrm>
          <a:custGeom>
            <a:avLst/>
            <a:gdLst/>
            <a:ahLst/>
            <a:cxnLst/>
            <a:rect l="l" t="t" r="r" b="b"/>
            <a:pathLst>
              <a:path h="1075690">
                <a:moveTo>
                  <a:pt x="0" y="1075670"/>
                </a:moveTo>
                <a:lnTo>
                  <a:pt x="1" y="0"/>
                </a:lnTo>
              </a:path>
            </a:pathLst>
          </a:custGeom>
          <a:ln w="31750">
            <a:solidFill>
              <a:srgbClr val="0064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756900" y="5635625"/>
            <a:ext cx="0" cy="1314450"/>
          </a:xfrm>
          <a:custGeom>
            <a:avLst/>
            <a:gdLst/>
            <a:ahLst/>
            <a:cxnLst/>
            <a:rect l="l" t="t" r="r" b="b"/>
            <a:pathLst>
              <a:path h="1314450">
                <a:moveTo>
                  <a:pt x="0" y="1314450"/>
                </a:moveTo>
                <a:lnTo>
                  <a:pt x="1" y="0"/>
                </a:lnTo>
              </a:path>
            </a:pathLst>
          </a:custGeom>
          <a:ln w="31750">
            <a:solidFill>
              <a:srgbClr val="FF5A6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0756900" y="7702963"/>
            <a:ext cx="0" cy="1448435"/>
          </a:xfrm>
          <a:custGeom>
            <a:avLst/>
            <a:gdLst/>
            <a:ahLst/>
            <a:cxnLst/>
            <a:rect l="l" t="t" r="r" b="b"/>
            <a:pathLst>
              <a:path h="1448434">
                <a:moveTo>
                  <a:pt x="0" y="1448006"/>
                </a:moveTo>
                <a:lnTo>
                  <a:pt x="1" y="0"/>
                </a:lnTo>
              </a:path>
            </a:pathLst>
          </a:custGeom>
          <a:ln w="31750">
            <a:solidFill>
              <a:srgbClr val="FF5A6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E48D434-196C-0554-ABF6-6D111C4BD13E}"/>
              </a:ext>
            </a:extLst>
          </p:cNvPr>
          <p:cNvSpPr/>
          <p:nvPr/>
        </p:nvSpPr>
        <p:spPr>
          <a:xfrm>
            <a:off x="4105752" y="250923"/>
            <a:ext cx="15165362" cy="2097504"/>
          </a:xfrm>
          <a:custGeom>
            <a:avLst/>
            <a:gdLst/>
            <a:ahLst/>
            <a:cxnLst/>
            <a:rect l="l" t="t" r="r" b="b"/>
            <a:pathLst>
              <a:path w="18480405" h="1031875">
                <a:moveTo>
                  <a:pt x="18480050" y="0"/>
                </a:moveTo>
                <a:lnTo>
                  <a:pt x="171926" y="0"/>
                </a:lnTo>
                <a:lnTo>
                  <a:pt x="126221" y="6141"/>
                </a:lnTo>
                <a:lnTo>
                  <a:pt x="85151" y="23473"/>
                </a:lnTo>
                <a:lnTo>
                  <a:pt x="50356" y="50356"/>
                </a:lnTo>
                <a:lnTo>
                  <a:pt x="23473" y="85152"/>
                </a:lnTo>
                <a:lnTo>
                  <a:pt x="6141" y="126223"/>
                </a:lnTo>
                <a:lnTo>
                  <a:pt x="0" y="171928"/>
                </a:lnTo>
                <a:lnTo>
                  <a:pt x="0" y="1031493"/>
                </a:lnTo>
                <a:lnTo>
                  <a:pt x="18308118" y="1031493"/>
                </a:lnTo>
                <a:lnTo>
                  <a:pt x="18353825" y="1025352"/>
                </a:lnTo>
                <a:lnTo>
                  <a:pt x="18394896" y="1008020"/>
                </a:lnTo>
                <a:lnTo>
                  <a:pt x="18429693" y="981136"/>
                </a:lnTo>
                <a:lnTo>
                  <a:pt x="18456577" y="946340"/>
                </a:lnTo>
                <a:lnTo>
                  <a:pt x="18473909" y="905269"/>
                </a:lnTo>
                <a:lnTo>
                  <a:pt x="18480050" y="859563"/>
                </a:lnTo>
                <a:lnTo>
                  <a:pt x="18480050" y="0"/>
                </a:lnTo>
                <a:close/>
              </a:path>
            </a:pathLst>
          </a:custGeom>
          <a:solidFill>
            <a:srgbClr val="FFFEFB"/>
          </a:solidFill>
        </p:spPr>
        <p:txBody>
          <a:bodyPr wrap="square" lIns="0" tIns="0" rIns="0" bIns="0" rtlCol="0"/>
          <a:lstStyle/>
          <a:p>
            <a:endParaRPr lang="es-ES" dirty="0"/>
          </a:p>
        </p:txBody>
      </p:sp>
      <p:sp>
        <p:nvSpPr>
          <p:cNvPr id="11" name="object 30">
            <a:extLst>
              <a:ext uri="{FF2B5EF4-FFF2-40B4-BE49-F238E27FC236}">
                <a16:creationId xmlns:a16="http://schemas.microsoft.com/office/drawing/2014/main" id="{1566C5BF-9627-D9E6-E997-905E7309622D}"/>
              </a:ext>
            </a:extLst>
          </p:cNvPr>
          <p:cNvSpPr/>
          <p:nvPr/>
        </p:nvSpPr>
        <p:spPr>
          <a:xfrm>
            <a:off x="0" y="250923"/>
            <a:ext cx="4105751" cy="2113097"/>
          </a:xfrm>
          <a:custGeom>
            <a:avLst/>
            <a:gdLst/>
            <a:ahLst/>
            <a:cxnLst/>
            <a:rect l="l" t="t" r="r" b="b"/>
            <a:pathLst>
              <a:path w="1524000" h="1338579">
                <a:moveTo>
                  <a:pt x="1524000" y="223038"/>
                </a:moveTo>
                <a:lnTo>
                  <a:pt x="1524000" y="1115166"/>
                </a:lnTo>
                <a:lnTo>
                  <a:pt x="1519468" y="1160115"/>
                </a:lnTo>
                <a:lnTo>
                  <a:pt x="1506472" y="1201982"/>
                </a:lnTo>
                <a:lnTo>
                  <a:pt x="1485908" y="1239868"/>
                </a:lnTo>
                <a:lnTo>
                  <a:pt x="1458673" y="1272877"/>
                </a:lnTo>
                <a:lnTo>
                  <a:pt x="1425664" y="1300112"/>
                </a:lnTo>
                <a:lnTo>
                  <a:pt x="1387778" y="1320676"/>
                </a:lnTo>
                <a:lnTo>
                  <a:pt x="1345911" y="1333672"/>
                </a:lnTo>
                <a:lnTo>
                  <a:pt x="1300961" y="1338204"/>
                </a:lnTo>
                <a:lnTo>
                  <a:pt x="0" y="1338204"/>
                </a:lnTo>
                <a:lnTo>
                  <a:pt x="0" y="0"/>
                </a:lnTo>
                <a:lnTo>
                  <a:pt x="1300961" y="0"/>
                </a:lnTo>
                <a:lnTo>
                  <a:pt x="1345911" y="4531"/>
                </a:lnTo>
                <a:lnTo>
                  <a:pt x="1387778" y="17527"/>
                </a:lnTo>
                <a:lnTo>
                  <a:pt x="1425664" y="38091"/>
                </a:lnTo>
                <a:lnTo>
                  <a:pt x="1458673" y="65326"/>
                </a:lnTo>
                <a:lnTo>
                  <a:pt x="1485908" y="98335"/>
                </a:lnTo>
                <a:lnTo>
                  <a:pt x="1506472" y="136221"/>
                </a:lnTo>
                <a:lnTo>
                  <a:pt x="1519468" y="178088"/>
                </a:lnTo>
                <a:lnTo>
                  <a:pt x="1524000" y="223038"/>
                </a:lnTo>
                <a:close/>
              </a:path>
            </a:pathLst>
          </a:custGeom>
          <a:solidFill>
            <a:srgbClr val="0064FF"/>
          </a:solidFill>
          <a:ln w="31750">
            <a:solidFill>
              <a:srgbClr val="0064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6FBF3EEC-00B1-CA83-4886-CC53B57AF0C4}"/>
              </a:ext>
            </a:extLst>
          </p:cNvPr>
          <p:cNvSpPr/>
          <p:nvPr/>
        </p:nvSpPr>
        <p:spPr>
          <a:xfrm>
            <a:off x="11294359" y="6223560"/>
            <a:ext cx="8158753" cy="945328"/>
          </a:xfrm>
          <a:prstGeom prst="roundRect">
            <a:avLst/>
          </a:prstGeom>
          <a:solidFill>
            <a:srgbClr val="006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18293C7C-033B-9A00-88A0-7D0A6D1251C5}"/>
              </a:ext>
            </a:extLst>
          </p:cNvPr>
          <p:cNvSpPr/>
          <p:nvPr/>
        </p:nvSpPr>
        <p:spPr>
          <a:xfrm>
            <a:off x="11253267" y="3008609"/>
            <a:ext cx="8158753" cy="945328"/>
          </a:xfrm>
          <a:prstGeom prst="roundRect">
            <a:avLst/>
          </a:prstGeom>
          <a:solidFill>
            <a:srgbClr val="006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 Diagonal Corner of Rectangle 22">
            <a:extLst>
              <a:ext uri="{FF2B5EF4-FFF2-40B4-BE49-F238E27FC236}">
                <a16:creationId xmlns:a16="http://schemas.microsoft.com/office/drawing/2014/main" id="{4ADF89D8-0430-B498-F5FE-96D6A6D22EB1}"/>
              </a:ext>
            </a:extLst>
          </p:cNvPr>
          <p:cNvSpPr/>
          <p:nvPr/>
        </p:nvSpPr>
        <p:spPr>
          <a:xfrm>
            <a:off x="6251720" y="8146942"/>
            <a:ext cx="4642518" cy="1836381"/>
          </a:xfrm>
          <a:prstGeom prst="round2DiagRect">
            <a:avLst/>
          </a:prstGeom>
          <a:solidFill>
            <a:srgbClr val="FFFEFB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21" name="Round Diagonal Corner of Rectangle 28">
            <a:extLst>
              <a:ext uri="{FF2B5EF4-FFF2-40B4-BE49-F238E27FC236}">
                <a16:creationId xmlns:a16="http://schemas.microsoft.com/office/drawing/2014/main" id="{A8E6501D-4164-88D3-9412-997D62E582C1}"/>
              </a:ext>
            </a:extLst>
          </p:cNvPr>
          <p:cNvSpPr/>
          <p:nvPr/>
        </p:nvSpPr>
        <p:spPr>
          <a:xfrm>
            <a:off x="1672584" y="3008609"/>
            <a:ext cx="3650469" cy="1636849"/>
          </a:xfrm>
          <a:prstGeom prst="round2DiagRect">
            <a:avLst/>
          </a:prstGeom>
          <a:solidFill>
            <a:srgbClr val="FFFEFB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13" name="object 30">
            <a:extLst>
              <a:ext uri="{FF2B5EF4-FFF2-40B4-BE49-F238E27FC236}">
                <a16:creationId xmlns:a16="http://schemas.microsoft.com/office/drawing/2014/main" id="{60970399-4C94-A849-2967-C3EBB882083A}"/>
              </a:ext>
            </a:extLst>
          </p:cNvPr>
          <p:cNvSpPr/>
          <p:nvPr/>
        </p:nvSpPr>
        <p:spPr>
          <a:xfrm>
            <a:off x="818818" y="3218733"/>
            <a:ext cx="1343833" cy="1338580"/>
          </a:xfrm>
          <a:custGeom>
            <a:avLst/>
            <a:gdLst/>
            <a:ahLst/>
            <a:cxnLst/>
            <a:rect l="l" t="t" r="r" b="b"/>
            <a:pathLst>
              <a:path w="1524000" h="1338579">
                <a:moveTo>
                  <a:pt x="1524000" y="223038"/>
                </a:moveTo>
                <a:lnTo>
                  <a:pt x="1524000" y="1115166"/>
                </a:lnTo>
                <a:lnTo>
                  <a:pt x="1519468" y="1160115"/>
                </a:lnTo>
                <a:lnTo>
                  <a:pt x="1506472" y="1201982"/>
                </a:lnTo>
                <a:lnTo>
                  <a:pt x="1485908" y="1239868"/>
                </a:lnTo>
                <a:lnTo>
                  <a:pt x="1458673" y="1272877"/>
                </a:lnTo>
                <a:lnTo>
                  <a:pt x="1425664" y="1300112"/>
                </a:lnTo>
                <a:lnTo>
                  <a:pt x="1387778" y="1320676"/>
                </a:lnTo>
                <a:lnTo>
                  <a:pt x="1345911" y="1333672"/>
                </a:lnTo>
                <a:lnTo>
                  <a:pt x="1300961" y="1338204"/>
                </a:lnTo>
                <a:lnTo>
                  <a:pt x="0" y="1338204"/>
                </a:lnTo>
                <a:lnTo>
                  <a:pt x="0" y="0"/>
                </a:lnTo>
                <a:lnTo>
                  <a:pt x="1300961" y="0"/>
                </a:lnTo>
                <a:lnTo>
                  <a:pt x="1345911" y="4531"/>
                </a:lnTo>
                <a:lnTo>
                  <a:pt x="1387778" y="17527"/>
                </a:lnTo>
                <a:lnTo>
                  <a:pt x="1425664" y="38091"/>
                </a:lnTo>
                <a:lnTo>
                  <a:pt x="1458673" y="65326"/>
                </a:lnTo>
                <a:lnTo>
                  <a:pt x="1485908" y="98335"/>
                </a:lnTo>
                <a:lnTo>
                  <a:pt x="1506472" y="136221"/>
                </a:lnTo>
                <a:lnTo>
                  <a:pt x="1519468" y="178088"/>
                </a:lnTo>
                <a:lnTo>
                  <a:pt x="1524000" y="223038"/>
                </a:lnTo>
                <a:close/>
              </a:path>
            </a:pathLst>
          </a:custGeom>
          <a:solidFill>
            <a:srgbClr val="0064FF"/>
          </a:solidFill>
          <a:ln w="31750">
            <a:solidFill>
              <a:srgbClr val="0064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580DF1C-C080-D637-3C70-14CA729F7403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r="41667"/>
          <a:stretch/>
        </p:blipFill>
        <p:spPr>
          <a:xfrm>
            <a:off x="5951679" y="8535932"/>
            <a:ext cx="1058400" cy="1058400"/>
          </a:xfrm>
          <a:prstGeom prst="rect">
            <a:avLst/>
          </a:prstGeom>
        </p:spPr>
      </p:pic>
      <p:sp>
        <p:nvSpPr>
          <p:cNvPr id="15" name="object 20">
            <a:extLst>
              <a:ext uri="{FF2B5EF4-FFF2-40B4-BE49-F238E27FC236}">
                <a16:creationId xmlns:a16="http://schemas.microsoft.com/office/drawing/2014/main" id="{AA21B63E-ED3E-5852-412B-76941F97D89A}"/>
              </a:ext>
            </a:extLst>
          </p:cNvPr>
          <p:cNvSpPr txBox="1"/>
          <p:nvPr/>
        </p:nvSpPr>
        <p:spPr>
          <a:xfrm>
            <a:off x="742618" y="3569941"/>
            <a:ext cx="152400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z="4000" b="1" spc="-50" dirty="0">
                <a:solidFill>
                  <a:srgbClr val="FFFEFB"/>
                </a:solidFill>
                <a:latin typeface="Arial"/>
                <a:cs typeface="Arial"/>
              </a:rPr>
              <a:t>EDIH</a:t>
            </a:r>
            <a:endParaRPr sz="4000" dirty="0">
              <a:solidFill>
                <a:srgbClr val="FFFEFB"/>
              </a:solidFill>
              <a:latin typeface="Arial"/>
              <a:cs typeface="Arial"/>
            </a:endParaRPr>
          </a:p>
        </p:txBody>
      </p:sp>
      <p:sp>
        <p:nvSpPr>
          <p:cNvPr id="120" name="Round Diagonal Corner of Rectangle 22">
            <a:extLst>
              <a:ext uri="{FF2B5EF4-FFF2-40B4-BE49-F238E27FC236}">
                <a16:creationId xmlns:a16="http://schemas.microsoft.com/office/drawing/2014/main" id="{00C7E32F-6CE9-698C-B415-8DECE1E6425A}"/>
              </a:ext>
            </a:extLst>
          </p:cNvPr>
          <p:cNvSpPr/>
          <p:nvPr/>
        </p:nvSpPr>
        <p:spPr>
          <a:xfrm>
            <a:off x="6155921" y="3008609"/>
            <a:ext cx="4766438" cy="1636849"/>
          </a:xfrm>
          <a:prstGeom prst="round2DiagRect">
            <a:avLst/>
          </a:prstGeom>
          <a:solidFill>
            <a:srgbClr val="FFFEFB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93" name="Round Diagonal Corner of Rectangle 8">
            <a:extLst>
              <a:ext uri="{FF2B5EF4-FFF2-40B4-BE49-F238E27FC236}">
                <a16:creationId xmlns:a16="http://schemas.microsoft.com/office/drawing/2014/main" id="{0F4F9754-ACD6-6474-E5A8-D3588CFA4739}"/>
              </a:ext>
            </a:extLst>
          </p:cNvPr>
          <p:cNvSpPr/>
          <p:nvPr/>
        </p:nvSpPr>
        <p:spPr>
          <a:xfrm flipH="1">
            <a:off x="1111448" y="5305640"/>
            <a:ext cx="4211604" cy="4677683"/>
          </a:xfrm>
          <a:prstGeom prst="round2DiagRect">
            <a:avLst/>
          </a:prstGeom>
          <a:solidFill>
            <a:srgbClr val="0064FF"/>
          </a:solidFill>
          <a:ln w="82550"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26" name="object 13">
            <a:extLst>
              <a:ext uri="{FF2B5EF4-FFF2-40B4-BE49-F238E27FC236}">
                <a16:creationId xmlns:a16="http://schemas.microsoft.com/office/drawing/2014/main" id="{E4C4069B-1193-0B01-E9A3-A71A26B2B57C}"/>
              </a:ext>
            </a:extLst>
          </p:cNvPr>
          <p:cNvSpPr txBox="1"/>
          <p:nvPr/>
        </p:nvSpPr>
        <p:spPr>
          <a:xfrm>
            <a:off x="1715513" y="5613057"/>
            <a:ext cx="3477293" cy="295593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9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FEFB"/>
                </a:solidFill>
                <a:latin typeface="Arial"/>
                <a:cs typeface="Arial"/>
              </a:rPr>
              <a:t>CUSTOMER</a:t>
            </a:r>
          </a:p>
          <a:p>
            <a:pPr marL="271463" marR="5080" indent="-258763">
              <a:lnSpc>
                <a:spcPct val="107100"/>
              </a:lnSpc>
              <a:spcBef>
                <a:spcPts val="90"/>
              </a:spcBef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Brotsüchtig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GmbH</a:t>
            </a:r>
          </a:p>
          <a:p>
            <a:pPr marL="271463" marR="5080" indent="-258763">
              <a:lnSpc>
                <a:spcPct val="107100"/>
              </a:lnSpc>
              <a:spcBef>
                <a:spcPts val="9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Website</a:t>
            </a:r>
            <a:endParaRPr lang="en-GB" sz="2400" dirty="0">
              <a:solidFill>
                <a:schemeClr val="bg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71463" marR="5080" indent="-258763">
              <a:lnSpc>
                <a:spcPct val="107100"/>
              </a:lnSpc>
              <a:spcBef>
                <a:spcPts val="9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Small-sized enterprise with 10-49 employees.</a:t>
            </a:r>
          </a:p>
          <a:p>
            <a:pPr marL="12700" marR="5080">
              <a:lnSpc>
                <a:spcPct val="107100"/>
              </a:lnSpc>
              <a:spcBef>
                <a:spcPts val="90"/>
              </a:spcBef>
            </a:pPr>
            <a:endParaRPr lang="en-GB" sz="2400" dirty="0">
              <a:solidFill>
                <a:schemeClr val="bg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71463" marR="5080" indent="-258763">
              <a:lnSpc>
                <a:spcPct val="107100"/>
              </a:lnSpc>
              <a:spcBef>
                <a:spcPts val="9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16">
            <a:extLst>
              <a:ext uri="{FF2B5EF4-FFF2-40B4-BE49-F238E27FC236}">
                <a16:creationId xmlns:a16="http://schemas.microsoft.com/office/drawing/2014/main" id="{9A496795-BBD8-8AD8-0132-68B9389A2973}"/>
              </a:ext>
            </a:extLst>
          </p:cNvPr>
          <p:cNvSpPr txBox="1"/>
          <p:nvPr/>
        </p:nvSpPr>
        <p:spPr>
          <a:xfrm>
            <a:off x="11286487" y="4141050"/>
            <a:ext cx="8122976" cy="1819152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  <a:spcBef>
                <a:spcPts val="50"/>
              </a:spcBef>
              <a:spcAft>
                <a:spcPts val="600"/>
              </a:spcAft>
              <a:buClr>
                <a:srgbClr val="0064FF"/>
              </a:buClr>
            </a:pPr>
            <a:r>
              <a:rPr lang="en-GB" sz="2000" dirty="0" err="1">
                <a:latin typeface="Arial"/>
                <a:cs typeface="Arial"/>
              </a:rPr>
              <a:t>Brotsüchtig</a:t>
            </a:r>
            <a:r>
              <a:rPr lang="en-GB" sz="2000" dirty="0">
                <a:latin typeface="Arial"/>
                <a:cs typeface="Arial"/>
              </a:rPr>
              <a:t> GmbH, a local bakery with four stores, faces </a:t>
            </a:r>
            <a:r>
              <a:rPr lang="en-GB" sz="2000" b="1" dirty="0">
                <a:solidFill>
                  <a:schemeClr val="accent2"/>
                </a:solidFill>
                <a:latin typeface="Arial"/>
                <a:cs typeface="Arial"/>
              </a:rPr>
              <a:t>challenges with its manual production planning process, </a:t>
            </a:r>
            <a:r>
              <a:rPr lang="en-GB" sz="2000" dirty="0">
                <a:solidFill>
                  <a:schemeClr val="tx1"/>
                </a:solidFill>
                <a:latin typeface="Arial"/>
                <a:cs typeface="Arial"/>
              </a:rPr>
              <a:t>which relies on cluttered and complex sales data from individual POS systems</a:t>
            </a:r>
            <a:r>
              <a:rPr lang="en-GB" sz="2000" dirty="0">
                <a:latin typeface="Arial"/>
                <a:cs typeface="Arial"/>
              </a:rPr>
              <a:t>. The </a:t>
            </a:r>
            <a:r>
              <a:rPr lang="en-GB" sz="2000" b="1" dirty="0">
                <a:solidFill>
                  <a:schemeClr val="accent2"/>
                </a:solidFill>
                <a:latin typeface="Arial"/>
                <a:cs typeface="Arial"/>
              </a:rPr>
              <a:t>goal is to streamline and expedite this process </a:t>
            </a:r>
            <a:r>
              <a:rPr lang="en-GB" sz="2000" dirty="0">
                <a:latin typeface="Arial"/>
                <a:cs typeface="Arial"/>
              </a:rPr>
              <a:t>by preparing and visualising data more efficiently. </a:t>
            </a:r>
          </a:p>
        </p:txBody>
      </p:sp>
      <p:sp>
        <p:nvSpPr>
          <p:cNvPr id="73" name="object 16">
            <a:extLst>
              <a:ext uri="{FF2B5EF4-FFF2-40B4-BE49-F238E27FC236}">
                <a16:creationId xmlns:a16="http://schemas.microsoft.com/office/drawing/2014/main" id="{25E50347-ACB6-D80C-EC28-B743A1F3657F}"/>
              </a:ext>
            </a:extLst>
          </p:cNvPr>
          <p:cNvSpPr txBox="1"/>
          <p:nvPr/>
        </p:nvSpPr>
        <p:spPr>
          <a:xfrm>
            <a:off x="7357981" y="4055594"/>
            <a:ext cx="3532269" cy="375616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8200"/>
              </a:lnSpc>
              <a:spcBef>
                <a:spcPts val="50"/>
              </a:spcBef>
            </a:pPr>
            <a:r>
              <a:rPr lang="en-US" sz="2400" dirty="0">
                <a:latin typeface="Arial"/>
                <a:cs typeface="Arial"/>
              </a:rPr>
              <a:t>Test before invest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5F685D6-A53B-C54D-1CB3-E3D203DEE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53" y="5374470"/>
            <a:ext cx="1380607" cy="1383918"/>
          </a:xfrm>
          <a:prstGeom prst="rect">
            <a:avLst/>
          </a:prstGeom>
        </p:spPr>
      </p:pic>
      <p:sp>
        <p:nvSpPr>
          <p:cNvPr id="99" name="Round Diagonal Corner of Rectangle 22">
            <a:extLst>
              <a:ext uri="{FF2B5EF4-FFF2-40B4-BE49-F238E27FC236}">
                <a16:creationId xmlns:a16="http://schemas.microsoft.com/office/drawing/2014/main" id="{8F534E9A-C1EB-6C0D-90FF-577BA1AA9700}"/>
              </a:ext>
            </a:extLst>
          </p:cNvPr>
          <p:cNvSpPr/>
          <p:nvPr/>
        </p:nvSpPr>
        <p:spPr>
          <a:xfrm>
            <a:off x="6279841" y="5374470"/>
            <a:ext cx="4642518" cy="1836381"/>
          </a:xfrm>
          <a:prstGeom prst="round2DiagRect">
            <a:avLst/>
          </a:prstGeom>
          <a:solidFill>
            <a:srgbClr val="FFFEFB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4013B2B6-CECC-475A-ED47-B5EA63E1B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5040" y="5776087"/>
            <a:ext cx="1059532" cy="1059532"/>
          </a:xfrm>
          <a:prstGeom prst="rect">
            <a:avLst/>
          </a:prstGeom>
        </p:spPr>
      </p:pic>
      <p:sp>
        <p:nvSpPr>
          <p:cNvPr id="102" name="object 12">
            <a:extLst>
              <a:ext uri="{FF2B5EF4-FFF2-40B4-BE49-F238E27FC236}">
                <a16:creationId xmlns:a16="http://schemas.microsoft.com/office/drawing/2014/main" id="{5F4069FD-7167-D7FA-3730-39EDA5E20BEB}"/>
              </a:ext>
            </a:extLst>
          </p:cNvPr>
          <p:cNvSpPr txBox="1"/>
          <p:nvPr/>
        </p:nvSpPr>
        <p:spPr>
          <a:xfrm>
            <a:off x="7357982" y="6444283"/>
            <a:ext cx="2604890" cy="374783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4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Data</a:t>
            </a:r>
          </a:p>
        </p:txBody>
      </p:sp>
      <p:sp>
        <p:nvSpPr>
          <p:cNvPr id="104" name="object 24">
            <a:extLst>
              <a:ext uri="{FF2B5EF4-FFF2-40B4-BE49-F238E27FC236}">
                <a16:creationId xmlns:a16="http://schemas.microsoft.com/office/drawing/2014/main" id="{617527E1-D1A2-F7DB-EA0A-EBD7C3DF0E0E}"/>
              </a:ext>
            </a:extLst>
          </p:cNvPr>
          <p:cNvSpPr txBox="1"/>
          <p:nvPr/>
        </p:nvSpPr>
        <p:spPr>
          <a:xfrm>
            <a:off x="7362368" y="5646965"/>
            <a:ext cx="30547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4000" dirty="0">
                <a:solidFill>
                  <a:srgbClr val="FFD000"/>
                </a:solidFill>
                <a:latin typeface="Arial"/>
                <a:cs typeface="Arial"/>
              </a:rPr>
              <a:t>Technologies</a:t>
            </a:r>
          </a:p>
        </p:txBody>
      </p:sp>
      <p:sp>
        <p:nvSpPr>
          <p:cNvPr id="108" name="object 24">
            <a:extLst>
              <a:ext uri="{FF2B5EF4-FFF2-40B4-BE49-F238E27FC236}">
                <a16:creationId xmlns:a16="http://schemas.microsoft.com/office/drawing/2014/main" id="{16D04336-BA18-BC76-042E-42B7B943F006}"/>
              </a:ext>
            </a:extLst>
          </p:cNvPr>
          <p:cNvSpPr txBox="1"/>
          <p:nvPr/>
        </p:nvSpPr>
        <p:spPr>
          <a:xfrm>
            <a:off x="12506480" y="3187385"/>
            <a:ext cx="370846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4000" dirty="0">
                <a:solidFill>
                  <a:srgbClr val="FFFEFB"/>
                </a:solidFill>
                <a:latin typeface="Arial"/>
                <a:cs typeface="Arial"/>
              </a:rPr>
              <a:t>Challenges</a:t>
            </a:r>
          </a:p>
        </p:txBody>
      </p:sp>
      <p:pic>
        <p:nvPicPr>
          <p:cNvPr id="110" name="Graphic 109">
            <a:extLst>
              <a:ext uri="{FF2B5EF4-FFF2-40B4-BE49-F238E27FC236}">
                <a16:creationId xmlns:a16="http://schemas.microsoft.com/office/drawing/2014/main" id="{075AD032-115D-F99C-D268-61BB9D1039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1322830" y="3113947"/>
            <a:ext cx="877748" cy="823702"/>
          </a:xfrm>
          <a:prstGeom prst="rect">
            <a:avLst/>
          </a:prstGeom>
        </p:spPr>
      </p:pic>
      <p:pic>
        <p:nvPicPr>
          <p:cNvPr id="122" name="Picture 121">
            <a:hlinkClick r:id="rId8"/>
            <a:extLst>
              <a:ext uri="{FF2B5EF4-FFF2-40B4-BE49-F238E27FC236}">
                <a16:creationId xmlns:a16="http://schemas.microsoft.com/office/drawing/2014/main" id="{AD16A3E3-79D5-E0B4-8AB6-84704006A612}"/>
              </a:ext>
            </a:extLst>
          </p:cNvPr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5968673" y="3356139"/>
            <a:ext cx="1058400" cy="1058400"/>
          </a:xfrm>
          <a:prstGeom prst="rect">
            <a:avLst/>
          </a:prstGeom>
        </p:spPr>
      </p:pic>
      <p:grpSp>
        <p:nvGrpSpPr>
          <p:cNvPr id="123" name="object 38">
            <a:extLst>
              <a:ext uri="{FF2B5EF4-FFF2-40B4-BE49-F238E27FC236}">
                <a16:creationId xmlns:a16="http://schemas.microsoft.com/office/drawing/2014/main" id="{38B3C644-FF25-DD56-03D9-46DA8DF746E9}"/>
              </a:ext>
            </a:extLst>
          </p:cNvPr>
          <p:cNvGrpSpPr/>
          <p:nvPr/>
        </p:nvGrpSpPr>
        <p:grpSpPr>
          <a:xfrm>
            <a:off x="6113365" y="3560965"/>
            <a:ext cx="769013" cy="711063"/>
            <a:chOff x="10617394" y="1651467"/>
            <a:chExt cx="938530" cy="862330"/>
          </a:xfrm>
        </p:grpSpPr>
        <p:sp>
          <p:nvSpPr>
            <p:cNvPr id="124" name="object 39">
              <a:extLst>
                <a:ext uri="{FF2B5EF4-FFF2-40B4-BE49-F238E27FC236}">
                  <a16:creationId xmlns:a16="http://schemas.microsoft.com/office/drawing/2014/main" id="{A51C0F91-F1FB-A4EB-7BA0-D5074A19C239}"/>
                </a:ext>
              </a:extLst>
            </p:cNvPr>
            <p:cNvSpPr/>
            <p:nvPr/>
          </p:nvSpPr>
          <p:spPr>
            <a:xfrm>
              <a:off x="10617394" y="1651467"/>
              <a:ext cx="938530" cy="862330"/>
            </a:xfrm>
            <a:custGeom>
              <a:avLst/>
              <a:gdLst/>
              <a:ahLst/>
              <a:cxnLst/>
              <a:rect l="l" t="t" r="r" b="b"/>
              <a:pathLst>
                <a:path w="938529" h="862330">
                  <a:moveTo>
                    <a:pt x="652551" y="806891"/>
                  </a:moveTo>
                  <a:lnTo>
                    <a:pt x="285940" y="806891"/>
                  </a:lnTo>
                  <a:lnTo>
                    <a:pt x="275237" y="809052"/>
                  </a:lnTo>
                  <a:lnTo>
                    <a:pt x="266499" y="814945"/>
                  </a:lnTo>
                  <a:lnTo>
                    <a:pt x="260609" y="823687"/>
                  </a:lnTo>
                  <a:lnTo>
                    <a:pt x="258450" y="834395"/>
                  </a:lnTo>
                  <a:lnTo>
                    <a:pt x="260609" y="845102"/>
                  </a:lnTo>
                  <a:lnTo>
                    <a:pt x="266499" y="853844"/>
                  </a:lnTo>
                  <a:lnTo>
                    <a:pt x="275237" y="859737"/>
                  </a:lnTo>
                  <a:lnTo>
                    <a:pt x="285940" y="861898"/>
                  </a:lnTo>
                  <a:lnTo>
                    <a:pt x="652551" y="861898"/>
                  </a:lnTo>
                  <a:lnTo>
                    <a:pt x="663254" y="859737"/>
                  </a:lnTo>
                  <a:lnTo>
                    <a:pt x="671992" y="853844"/>
                  </a:lnTo>
                  <a:lnTo>
                    <a:pt x="677882" y="845102"/>
                  </a:lnTo>
                  <a:lnTo>
                    <a:pt x="680041" y="834395"/>
                  </a:lnTo>
                  <a:lnTo>
                    <a:pt x="677882" y="823687"/>
                  </a:lnTo>
                  <a:lnTo>
                    <a:pt x="671992" y="814945"/>
                  </a:lnTo>
                  <a:lnTo>
                    <a:pt x="663254" y="809052"/>
                  </a:lnTo>
                  <a:lnTo>
                    <a:pt x="652551" y="806891"/>
                  </a:lnTo>
                  <a:close/>
                </a:path>
                <a:path w="938529" h="862330">
                  <a:moveTo>
                    <a:pt x="399075" y="715190"/>
                  </a:moveTo>
                  <a:lnTo>
                    <a:pt x="342384" y="715190"/>
                  </a:lnTo>
                  <a:lnTo>
                    <a:pt x="319469" y="806891"/>
                  </a:lnTo>
                  <a:lnTo>
                    <a:pt x="376160" y="806891"/>
                  </a:lnTo>
                  <a:lnTo>
                    <a:pt x="399075" y="715190"/>
                  </a:lnTo>
                  <a:close/>
                </a:path>
                <a:path w="938529" h="862330">
                  <a:moveTo>
                    <a:pt x="596126" y="715190"/>
                  </a:moveTo>
                  <a:lnTo>
                    <a:pt x="539435" y="715190"/>
                  </a:lnTo>
                  <a:lnTo>
                    <a:pt x="562350" y="806891"/>
                  </a:lnTo>
                  <a:lnTo>
                    <a:pt x="619023" y="806891"/>
                  </a:lnTo>
                  <a:lnTo>
                    <a:pt x="596126" y="715190"/>
                  </a:lnTo>
                  <a:close/>
                </a:path>
                <a:path w="938529" h="862330">
                  <a:moveTo>
                    <a:pt x="856019" y="0"/>
                  </a:moveTo>
                  <a:lnTo>
                    <a:pt x="82473" y="0"/>
                  </a:lnTo>
                  <a:lnTo>
                    <a:pt x="50404" y="6495"/>
                  </a:lnTo>
                  <a:lnTo>
                    <a:pt x="24185" y="24197"/>
                  </a:lnTo>
                  <a:lnTo>
                    <a:pt x="6492" y="50433"/>
                  </a:lnTo>
                  <a:lnTo>
                    <a:pt x="0" y="82527"/>
                  </a:lnTo>
                  <a:lnTo>
                    <a:pt x="0" y="632661"/>
                  </a:lnTo>
                  <a:lnTo>
                    <a:pt x="6492" y="664756"/>
                  </a:lnTo>
                  <a:lnTo>
                    <a:pt x="24185" y="690992"/>
                  </a:lnTo>
                  <a:lnTo>
                    <a:pt x="50404" y="708695"/>
                  </a:lnTo>
                  <a:lnTo>
                    <a:pt x="82473" y="715190"/>
                  </a:lnTo>
                  <a:lnTo>
                    <a:pt x="856019" y="715190"/>
                  </a:lnTo>
                  <a:lnTo>
                    <a:pt x="888099" y="708695"/>
                  </a:lnTo>
                  <a:lnTo>
                    <a:pt x="914323" y="690992"/>
                  </a:lnTo>
                  <a:lnTo>
                    <a:pt x="932018" y="664756"/>
                  </a:lnTo>
                  <a:lnTo>
                    <a:pt x="932943" y="660184"/>
                  </a:lnTo>
                  <a:lnTo>
                    <a:pt x="82473" y="660184"/>
                  </a:lnTo>
                  <a:lnTo>
                    <a:pt x="71786" y="658017"/>
                  </a:lnTo>
                  <a:lnTo>
                    <a:pt x="63046" y="652114"/>
                  </a:lnTo>
                  <a:lnTo>
                    <a:pt x="57147" y="643364"/>
                  </a:lnTo>
                  <a:lnTo>
                    <a:pt x="54982" y="632661"/>
                  </a:lnTo>
                  <a:lnTo>
                    <a:pt x="54982" y="568482"/>
                  </a:lnTo>
                  <a:lnTo>
                    <a:pt x="938510" y="568482"/>
                  </a:lnTo>
                  <a:lnTo>
                    <a:pt x="938510" y="513476"/>
                  </a:lnTo>
                  <a:lnTo>
                    <a:pt x="54982" y="513476"/>
                  </a:lnTo>
                  <a:lnTo>
                    <a:pt x="54982" y="82527"/>
                  </a:lnTo>
                  <a:lnTo>
                    <a:pt x="57147" y="71824"/>
                  </a:lnTo>
                  <a:lnTo>
                    <a:pt x="63046" y="63075"/>
                  </a:lnTo>
                  <a:lnTo>
                    <a:pt x="71786" y="57171"/>
                  </a:lnTo>
                  <a:lnTo>
                    <a:pt x="82473" y="55004"/>
                  </a:lnTo>
                  <a:lnTo>
                    <a:pt x="932943" y="55004"/>
                  </a:lnTo>
                  <a:lnTo>
                    <a:pt x="932018" y="50433"/>
                  </a:lnTo>
                  <a:lnTo>
                    <a:pt x="914323" y="24197"/>
                  </a:lnTo>
                  <a:lnTo>
                    <a:pt x="888099" y="6495"/>
                  </a:lnTo>
                  <a:lnTo>
                    <a:pt x="856019" y="0"/>
                  </a:lnTo>
                  <a:close/>
                </a:path>
                <a:path w="938529" h="862330">
                  <a:moveTo>
                    <a:pt x="938510" y="568482"/>
                  </a:moveTo>
                  <a:lnTo>
                    <a:pt x="883509" y="568482"/>
                  </a:lnTo>
                  <a:lnTo>
                    <a:pt x="883509" y="632661"/>
                  </a:lnTo>
                  <a:lnTo>
                    <a:pt x="881347" y="643364"/>
                  </a:lnTo>
                  <a:lnTo>
                    <a:pt x="875452" y="652114"/>
                  </a:lnTo>
                  <a:lnTo>
                    <a:pt x="866714" y="658017"/>
                  </a:lnTo>
                  <a:lnTo>
                    <a:pt x="856019" y="660184"/>
                  </a:lnTo>
                  <a:lnTo>
                    <a:pt x="932943" y="660184"/>
                  </a:lnTo>
                  <a:lnTo>
                    <a:pt x="938510" y="632661"/>
                  </a:lnTo>
                  <a:lnTo>
                    <a:pt x="938510" y="568482"/>
                  </a:lnTo>
                  <a:close/>
                </a:path>
                <a:path w="938529" h="862330">
                  <a:moveTo>
                    <a:pt x="932943" y="55004"/>
                  </a:moveTo>
                  <a:lnTo>
                    <a:pt x="856019" y="55004"/>
                  </a:lnTo>
                  <a:lnTo>
                    <a:pt x="866714" y="57171"/>
                  </a:lnTo>
                  <a:lnTo>
                    <a:pt x="875452" y="63075"/>
                  </a:lnTo>
                  <a:lnTo>
                    <a:pt x="881347" y="71824"/>
                  </a:lnTo>
                  <a:lnTo>
                    <a:pt x="883509" y="82527"/>
                  </a:lnTo>
                  <a:lnTo>
                    <a:pt x="883509" y="513476"/>
                  </a:lnTo>
                  <a:lnTo>
                    <a:pt x="938510" y="513476"/>
                  </a:lnTo>
                  <a:lnTo>
                    <a:pt x="938510" y="82527"/>
                  </a:lnTo>
                  <a:lnTo>
                    <a:pt x="932943" y="550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25" name="object 40">
              <a:extLst>
                <a:ext uri="{FF2B5EF4-FFF2-40B4-BE49-F238E27FC236}">
                  <a16:creationId xmlns:a16="http://schemas.microsoft.com/office/drawing/2014/main" id="{E12B4E43-B85E-276C-A504-22A7404AD12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944898" y="1817072"/>
              <a:ext cx="285516" cy="285649"/>
            </a:xfrm>
            <a:prstGeom prst="rect">
              <a:avLst/>
            </a:prstGeom>
          </p:spPr>
        </p:pic>
      </p:grpSp>
      <p:sp>
        <p:nvSpPr>
          <p:cNvPr id="127" name="object 24">
            <a:extLst>
              <a:ext uri="{FF2B5EF4-FFF2-40B4-BE49-F238E27FC236}">
                <a16:creationId xmlns:a16="http://schemas.microsoft.com/office/drawing/2014/main" id="{A017DC5A-BD64-E651-B91F-99887285ED5A}"/>
              </a:ext>
            </a:extLst>
          </p:cNvPr>
          <p:cNvSpPr txBox="1"/>
          <p:nvPr/>
        </p:nvSpPr>
        <p:spPr>
          <a:xfrm>
            <a:off x="7357982" y="3221700"/>
            <a:ext cx="318543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4000" dirty="0">
                <a:solidFill>
                  <a:srgbClr val="8A4F50"/>
                </a:solidFill>
                <a:latin typeface="Arial"/>
                <a:cs typeface="Arial"/>
              </a:rPr>
              <a:t>Service type</a:t>
            </a:r>
          </a:p>
        </p:txBody>
      </p:sp>
      <p:sp>
        <p:nvSpPr>
          <p:cNvPr id="6" name="object 37">
            <a:extLst>
              <a:ext uri="{FF2B5EF4-FFF2-40B4-BE49-F238E27FC236}">
                <a16:creationId xmlns:a16="http://schemas.microsoft.com/office/drawing/2014/main" id="{8223AC19-21BA-BA94-7684-69DEBCF62772}"/>
              </a:ext>
            </a:extLst>
          </p:cNvPr>
          <p:cNvSpPr/>
          <p:nvPr/>
        </p:nvSpPr>
        <p:spPr>
          <a:xfrm>
            <a:off x="6127800" y="8758922"/>
            <a:ext cx="715683" cy="657210"/>
          </a:xfrm>
          <a:custGeom>
            <a:avLst/>
            <a:gdLst/>
            <a:ahLst/>
            <a:cxnLst/>
            <a:rect l="l" t="t" r="r" b="b"/>
            <a:pathLst>
              <a:path w="909319" h="835025">
                <a:moveTo>
                  <a:pt x="631941" y="781406"/>
                </a:moveTo>
                <a:lnTo>
                  <a:pt x="276909" y="781406"/>
                </a:lnTo>
                <a:lnTo>
                  <a:pt x="266544" y="783499"/>
                </a:lnTo>
                <a:lnTo>
                  <a:pt x="258082" y="789206"/>
                </a:lnTo>
                <a:lnTo>
                  <a:pt x="252378" y="797672"/>
                </a:lnTo>
                <a:lnTo>
                  <a:pt x="250286" y="808041"/>
                </a:lnTo>
                <a:lnTo>
                  <a:pt x="252378" y="818411"/>
                </a:lnTo>
                <a:lnTo>
                  <a:pt x="258082" y="826876"/>
                </a:lnTo>
                <a:lnTo>
                  <a:pt x="266544" y="832583"/>
                </a:lnTo>
                <a:lnTo>
                  <a:pt x="276909" y="834675"/>
                </a:lnTo>
                <a:lnTo>
                  <a:pt x="631941" y="834675"/>
                </a:lnTo>
                <a:lnTo>
                  <a:pt x="642305" y="832583"/>
                </a:lnTo>
                <a:lnTo>
                  <a:pt x="650767" y="826876"/>
                </a:lnTo>
                <a:lnTo>
                  <a:pt x="656471" y="818411"/>
                </a:lnTo>
                <a:lnTo>
                  <a:pt x="658563" y="808041"/>
                </a:lnTo>
                <a:lnTo>
                  <a:pt x="656471" y="797672"/>
                </a:lnTo>
                <a:lnTo>
                  <a:pt x="650767" y="789206"/>
                </a:lnTo>
                <a:lnTo>
                  <a:pt x="642305" y="783499"/>
                </a:lnTo>
                <a:lnTo>
                  <a:pt x="631941" y="781406"/>
                </a:lnTo>
                <a:close/>
              </a:path>
              <a:path w="909319" h="835025">
                <a:moveTo>
                  <a:pt x="386471" y="692602"/>
                </a:moveTo>
                <a:lnTo>
                  <a:pt x="331570" y="692602"/>
                </a:lnTo>
                <a:lnTo>
                  <a:pt x="309379" y="781406"/>
                </a:lnTo>
                <a:lnTo>
                  <a:pt x="364279" y="781406"/>
                </a:lnTo>
                <a:lnTo>
                  <a:pt x="386471" y="692602"/>
                </a:lnTo>
                <a:close/>
              </a:path>
              <a:path w="909319" h="835025">
                <a:moveTo>
                  <a:pt x="577298" y="692602"/>
                </a:moveTo>
                <a:lnTo>
                  <a:pt x="522397" y="692602"/>
                </a:lnTo>
                <a:lnTo>
                  <a:pt x="544589" y="781406"/>
                </a:lnTo>
                <a:lnTo>
                  <a:pt x="599471" y="781406"/>
                </a:lnTo>
                <a:lnTo>
                  <a:pt x="577298" y="692602"/>
                </a:lnTo>
                <a:close/>
              </a:path>
              <a:path w="909319" h="835025">
                <a:moveTo>
                  <a:pt x="828981" y="0"/>
                </a:moveTo>
                <a:lnTo>
                  <a:pt x="79868" y="0"/>
                </a:lnTo>
                <a:lnTo>
                  <a:pt x="48811" y="6290"/>
                </a:lnTo>
                <a:lnTo>
                  <a:pt x="23421" y="23433"/>
                </a:lnTo>
                <a:lnTo>
                  <a:pt x="6287" y="48840"/>
                </a:lnTo>
                <a:lnTo>
                  <a:pt x="0" y="79921"/>
                </a:lnTo>
                <a:lnTo>
                  <a:pt x="0" y="612681"/>
                </a:lnTo>
                <a:lnTo>
                  <a:pt x="6287" y="643761"/>
                </a:lnTo>
                <a:lnTo>
                  <a:pt x="23421" y="669168"/>
                </a:lnTo>
                <a:lnTo>
                  <a:pt x="48811" y="686312"/>
                </a:lnTo>
                <a:lnTo>
                  <a:pt x="79868" y="692602"/>
                </a:lnTo>
                <a:lnTo>
                  <a:pt x="828981" y="692602"/>
                </a:lnTo>
                <a:lnTo>
                  <a:pt x="860048" y="686312"/>
                </a:lnTo>
                <a:lnTo>
                  <a:pt x="885444" y="669168"/>
                </a:lnTo>
                <a:lnTo>
                  <a:pt x="902581" y="643761"/>
                </a:lnTo>
                <a:lnTo>
                  <a:pt x="903477" y="639333"/>
                </a:lnTo>
                <a:lnTo>
                  <a:pt x="79868" y="639333"/>
                </a:lnTo>
                <a:lnTo>
                  <a:pt x="69518" y="637235"/>
                </a:lnTo>
                <a:lnTo>
                  <a:pt x="61054" y="631518"/>
                </a:lnTo>
                <a:lnTo>
                  <a:pt x="55342" y="623045"/>
                </a:lnTo>
                <a:lnTo>
                  <a:pt x="53245" y="612681"/>
                </a:lnTo>
                <a:lnTo>
                  <a:pt x="53245" y="550528"/>
                </a:lnTo>
                <a:lnTo>
                  <a:pt x="908868" y="550528"/>
                </a:lnTo>
                <a:lnTo>
                  <a:pt x="908868" y="497259"/>
                </a:lnTo>
                <a:lnTo>
                  <a:pt x="53245" y="497259"/>
                </a:lnTo>
                <a:lnTo>
                  <a:pt x="53245" y="79921"/>
                </a:lnTo>
                <a:lnTo>
                  <a:pt x="55342" y="69556"/>
                </a:lnTo>
                <a:lnTo>
                  <a:pt x="61054" y="61083"/>
                </a:lnTo>
                <a:lnTo>
                  <a:pt x="69518" y="55366"/>
                </a:lnTo>
                <a:lnTo>
                  <a:pt x="79868" y="53268"/>
                </a:lnTo>
                <a:lnTo>
                  <a:pt x="903477" y="53268"/>
                </a:lnTo>
                <a:lnTo>
                  <a:pt x="902581" y="48840"/>
                </a:lnTo>
                <a:lnTo>
                  <a:pt x="885444" y="23433"/>
                </a:lnTo>
                <a:lnTo>
                  <a:pt x="860048" y="6290"/>
                </a:lnTo>
                <a:lnTo>
                  <a:pt x="828981" y="0"/>
                </a:lnTo>
                <a:close/>
              </a:path>
              <a:path w="909319" h="835025">
                <a:moveTo>
                  <a:pt x="908868" y="550528"/>
                </a:moveTo>
                <a:lnTo>
                  <a:pt x="855604" y="550528"/>
                </a:lnTo>
                <a:lnTo>
                  <a:pt x="855604" y="612681"/>
                </a:lnTo>
                <a:lnTo>
                  <a:pt x="853510" y="623045"/>
                </a:lnTo>
                <a:lnTo>
                  <a:pt x="847802" y="631518"/>
                </a:lnTo>
                <a:lnTo>
                  <a:pt x="839339" y="637235"/>
                </a:lnTo>
                <a:lnTo>
                  <a:pt x="828981" y="639333"/>
                </a:lnTo>
                <a:lnTo>
                  <a:pt x="903477" y="639333"/>
                </a:lnTo>
                <a:lnTo>
                  <a:pt x="908868" y="612681"/>
                </a:lnTo>
                <a:lnTo>
                  <a:pt x="908868" y="550528"/>
                </a:lnTo>
                <a:close/>
              </a:path>
              <a:path w="909319" h="835025">
                <a:moveTo>
                  <a:pt x="338361" y="337766"/>
                </a:moveTo>
                <a:lnTo>
                  <a:pt x="237858" y="337766"/>
                </a:lnTo>
                <a:lnTo>
                  <a:pt x="303550" y="378820"/>
                </a:lnTo>
                <a:lnTo>
                  <a:pt x="303550" y="497259"/>
                </a:lnTo>
                <a:lnTo>
                  <a:pt x="356796" y="497259"/>
                </a:lnTo>
                <a:lnTo>
                  <a:pt x="356796" y="364069"/>
                </a:lnTo>
                <a:lnTo>
                  <a:pt x="355936" y="357342"/>
                </a:lnTo>
                <a:lnTo>
                  <a:pt x="353459" y="351145"/>
                </a:lnTo>
                <a:lnTo>
                  <a:pt x="349520" y="345758"/>
                </a:lnTo>
                <a:lnTo>
                  <a:pt x="344275" y="341463"/>
                </a:lnTo>
                <a:lnTo>
                  <a:pt x="338361" y="337766"/>
                </a:lnTo>
                <a:close/>
              </a:path>
              <a:path w="909319" h="835025">
                <a:moveTo>
                  <a:pt x="454425" y="142073"/>
                </a:moveTo>
                <a:lnTo>
                  <a:pt x="423366" y="148363"/>
                </a:lnTo>
                <a:lnTo>
                  <a:pt x="397969" y="165507"/>
                </a:lnTo>
                <a:lnTo>
                  <a:pt x="380828" y="190914"/>
                </a:lnTo>
                <a:lnTo>
                  <a:pt x="374538" y="221996"/>
                </a:lnTo>
                <a:lnTo>
                  <a:pt x="378501" y="246868"/>
                </a:lnTo>
                <a:lnTo>
                  <a:pt x="389546" y="268554"/>
                </a:lnTo>
                <a:lnTo>
                  <a:pt x="406402" y="285792"/>
                </a:lnTo>
                <a:lnTo>
                  <a:pt x="427802" y="297318"/>
                </a:lnTo>
                <a:lnTo>
                  <a:pt x="427802" y="497259"/>
                </a:lnTo>
                <a:lnTo>
                  <a:pt x="481047" y="497259"/>
                </a:lnTo>
                <a:lnTo>
                  <a:pt x="481047" y="297318"/>
                </a:lnTo>
                <a:lnTo>
                  <a:pt x="502447" y="285792"/>
                </a:lnTo>
                <a:lnTo>
                  <a:pt x="519304" y="268554"/>
                </a:lnTo>
                <a:lnTo>
                  <a:pt x="529451" y="248629"/>
                </a:lnTo>
                <a:lnTo>
                  <a:pt x="454425" y="248629"/>
                </a:lnTo>
                <a:lnTo>
                  <a:pt x="444075" y="246531"/>
                </a:lnTo>
                <a:lnTo>
                  <a:pt x="435612" y="240816"/>
                </a:lnTo>
                <a:lnTo>
                  <a:pt x="429899" y="232349"/>
                </a:lnTo>
                <a:lnTo>
                  <a:pt x="427802" y="221996"/>
                </a:lnTo>
                <a:lnTo>
                  <a:pt x="429899" y="211630"/>
                </a:lnTo>
                <a:lnTo>
                  <a:pt x="435612" y="203157"/>
                </a:lnTo>
                <a:lnTo>
                  <a:pt x="444075" y="197440"/>
                </a:lnTo>
                <a:lnTo>
                  <a:pt x="454425" y="195342"/>
                </a:lnTo>
                <a:lnTo>
                  <a:pt x="528919" y="195342"/>
                </a:lnTo>
                <a:lnTo>
                  <a:pt x="528024" y="190914"/>
                </a:lnTo>
                <a:lnTo>
                  <a:pt x="510888" y="165507"/>
                </a:lnTo>
                <a:lnTo>
                  <a:pt x="485492" y="148363"/>
                </a:lnTo>
                <a:lnTo>
                  <a:pt x="454425" y="142073"/>
                </a:lnTo>
                <a:close/>
              </a:path>
              <a:path w="909319" h="835025">
                <a:moveTo>
                  <a:pt x="720707" y="195342"/>
                </a:moveTo>
                <a:lnTo>
                  <a:pt x="689641" y="201632"/>
                </a:lnTo>
                <a:lnTo>
                  <a:pt x="664244" y="218776"/>
                </a:lnTo>
                <a:lnTo>
                  <a:pt x="647108" y="244183"/>
                </a:lnTo>
                <a:lnTo>
                  <a:pt x="640821" y="275263"/>
                </a:lnTo>
                <a:lnTo>
                  <a:pt x="640821" y="281223"/>
                </a:lnTo>
                <a:lnTo>
                  <a:pt x="641501" y="287017"/>
                </a:lnTo>
                <a:lnTo>
                  <a:pt x="642733" y="292591"/>
                </a:lnTo>
                <a:lnTo>
                  <a:pt x="564575" y="341463"/>
                </a:lnTo>
                <a:lnTo>
                  <a:pt x="559337" y="345758"/>
                </a:lnTo>
                <a:lnTo>
                  <a:pt x="555398" y="351145"/>
                </a:lnTo>
                <a:lnTo>
                  <a:pt x="552917" y="357342"/>
                </a:lnTo>
                <a:lnTo>
                  <a:pt x="552054" y="364069"/>
                </a:lnTo>
                <a:lnTo>
                  <a:pt x="552054" y="497259"/>
                </a:lnTo>
                <a:lnTo>
                  <a:pt x="605318" y="497259"/>
                </a:lnTo>
                <a:lnTo>
                  <a:pt x="605318" y="378820"/>
                </a:lnTo>
                <a:lnTo>
                  <a:pt x="670992" y="337747"/>
                </a:lnTo>
                <a:lnTo>
                  <a:pt x="768273" y="337747"/>
                </a:lnTo>
                <a:lnTo>
                  <a:pt x="777154" y="331750"/>
                </a:lnTo>
                <a:lnTo>
                  <a:pt x="794288" y="306343"/>
                </a:lnTo>
                <a:lnTo>
                  <a:pt x="795188" y="301898"/>
                </a:lnTo>
                <a:lnTo>
                  <a:pt x="720707" y="301898"/>
                </a:lnTo>
                <a:lnTo>
                  <a:pt x="710347" y="299803"/>
                </a:lnTo>
                <a:lnTo>
                  <a:pt x="701878" y="294091"/>
                </a:lnTo>
                <a:lnTo>
                  <a:pt x="696164" y="285625"/>
                </a:lnTo>
                <a:lnTo>
                  <a:pt x="694067" y="275263"/>
                </a:lnTo>
                <a:lnTo>
                  <a:pt x="696164" y="264909"/>
                </a:lnTo>
                <a:lnTo>
                  <a:pt x="701878" y="256442"/>
                </a:lnTo>
                <a:lnTo>
                  <a:pt x="710347" y="250726"/>
                </a:lnTo>
                <a:lnTo>
                  <a:pt x="720707" y="248629"/>
                </a:lnTo>
                <a:lnTo>
                  <a:pt x="795188" y="248629"/>
                </a:lnTo>
                <a:lnTo>
                  <a:pt x="794288" y="244183"/>
                </a:lnTo>
                <a:lnTo>
                  <a:pt x="777154" y="218776"/>
                </a:lnTo>
                <a:lnTo>
                  <a:pt x="751764" y="201632"/>
                </a:lnTo>
                <a:lnTo>
                  <a:pt x="720707" y="195342"/>
                </a:lnTo>
                <a:close/>
              </a:path>
              <a:path w="909319" h="835025">
                <a:moveTo>
                  <a:pt x="903477" y="53268"/>
                </a:moveTo>
                <a:lnTo>
                  <a:pt x="828981" y="53268"/>
                </a:lnTo>
                <a:lnTo>
                  <a:pt x="839339" y="55366"/>
                </a:lnTo>
                <a:lnTo>
                  <a:pt x="847802" y="61083"/>
                </a:lnTo>
                <a:lnTo>
                  <a:pt x="853510" y="69556"/>
                </a:lnTo>
                <a:lnTo>
                  <a:pt x="855604" y="79921"/>
                </a:lnTo>
                <a:lnTo>
                  <a:pt x="855604" y="497259"/>
                </a:lnTo>
                <a:lnTo>
                  <a:pt x="908868" y="497259"/>
                </a:lnTo>
                <a:lnTo>
                  <a:pt x="908868" y="79921"/>
                </a:lnTo>
                <a:lnTo>
                  <a:pt x="903477" y="53268"/>
                </a:lnTo>
                <a:close/>
              </a:path>
              <a:path w="909319" h="835025">
                <a:moveTo>
                  <a:pt x="188161" y="195342"/>
                </a:moveTo>
                <a:lnTo>
                  <a:pt x="157094" y="201632"/>
                </a:lnTo>
                <a:lnTo>
                  <a:pt x="131698" y="218776"/>
                </a:lnTo>
                <a:lnTo>
                  <a:pt x="114561" y="244183"/>
                </a:lnTo>
                <a:lnTo>
                  <a:pt x="108274" y="275263"/>
                </a:lnTo>
                <a:lnTo>
                  <a:pt x="114561" y="306343"/>
                </a:lnTo>
                <a:lnTo>
                  <a:pt x="131698" y="331750"/>
                </a:lnTo>
                <a:lnTo>
                  <a:pt x="157094" y="348894"/>
                </a:lnTo>
                <a:lnTo>
                  <a:pt x="188161" y="355184"/>
                </a:lnTo>
                <a:lnTo>
                  <a:pt x="201928" y="353994"/>
                </a:lnTo>
                <a:lnTo>
                  <a:pt x="214938" y="350556"/>
                </a:lnTo>
                <a:lnTo>
                  <a:pt x="226989" y="345073"/>
                </a:lnTo>
                <a:lnTo>
                  <a:pt x="237858" y="337766"/>
                </a:lnTo>
                <a:lnTo>
                  <a:pt x="338361" y="337766"/>
                </a:lnTo>
                <a:lnTo>
                  <a:pt x="280977" y="301898"/>
                </a:lnTo>
                <a:lnTo>
                  <a:pt x="188161" y="301898"/>
                </a:lnTo>
                <a:lnTo>
                  <a:pt x="177803" y="299803"/>
                </a:lnTo>
                <a:lnTo>
                  <a:pt x="169340" y="294091"/>
                </a:lnTo>
                <a:lnTo>
                  <a:pt x="163632" y="285625"/>
                </a:lnTo>
                <a:lnTo>
                  <a:pt x="161538" y="275263"/>
                </a:lnTo>
                <a:lnTo>
                  <a:pt x="163632" y="264909"/>
                </a:lnTo>
                <a:lnTo>
                  <a:pt x="169340" y="256442"/>
                </a:lnTo>
                <a:lnTo>
                  <a:pt x="177803" y="250726"/>
                </a:lnTo>
                <a:lnTo>
                  <a:pt x="188161" y="248629"/>
                </a:lnTo>
                <a:lnTo>
                  <a:pt x="262659" y="248629"/>
                </a:lnTo>
                <a:lnTo>
                  <a:pt x="261760" y="244183"/>
                </a:lnTo>
                <a:lnTo>
                  <a:pt x="244624" y="218776"/>
                </a:lnTo>
                <a:lnTo>
                  <a:pt x="219228" y="201632"/>
                </a:lnTo>
                <a:lnTo>
                  <a:pt x="188161" y="195342"/>
                </a:lnTo>
                <a:close/>
              </a:path>
              <a:path w="909319" h="835025">
                <a:moveTo>
                  <a:pt x="768273" y="337747"/>
                </a:moveTo>
                <a:lnTo>
                  <a:pt x="670992" y="337747"/>
                </a:lnTo>
                <a:lnTo>
                  <a:pt x="681898" y="345082"/>
                </a:lnTo>
                <a:lnTo>
                  <a:pt x="693935" y="350559"/>
                </a:lnTo>
                <a:lnTo>
                  <a:pt x="706936" y="353994"/>
                </a:lnTo>
                <a:lnTo>
                  <a:pt x="720707" y="355184"/>
                </a:lnTo>
                <a:lnTo>
                  <a:pt x="751764" y="348894"/>
                </a:lnTo>
                <a:lnTo>
                  <a:pt x="768273" y="337747"/>
                </a:lnTo>
                <a:close/>
              </a:path>
              <a:path w="909319" h="835025">
                <a:moveTo>
                  <a:pt x="262659" y="248629"/>
                </a:moveTo>
                <a:lnTo>
                  <a:pt x="188161" y="248629"/>
                </a:lnTo>
                <a:lnTo>
                  <a:pt x="198510" y="250726"/>
                </a:lnTo>
                <a:lnTo>
                  <a:pt x="206974" y="256442"/>
                </a:lnTo>
                <a:lnTo>
                  <a:pt x="212687" y="264909"/>
                </a:lnTo>
                <a:lnTo>
                  <a:pt x="214783" y="275263"/>
                </a:lnTo>
                <a:lnTo>
                  <a:pt x="212687" y="285625"/>
                </a:lnTo>
                <a:lnTo>
                  <a:pt x="206974" y="294091"/>
                </a:lnTo>
                <a:lnTo>
                  <a:pt x="198510" y="299803"/>
                </a:lnTo>
                <a:lnTo>
                  <a:pt x="188161" y="301898"/>
                </a:lnTo>
                <a:lnTo>
                  <a:pt x="280977" y="301898"/>
                </a:lnTo>
                <a:lnTo>
                  <a:pt x="266117" y="292609"/>
                </a:lnTo>
                <a:lnTo>
                  <a:pt x="267367" y="287017"/>
                </a:lnTo>
                <a:lnTo>
                  <a:pt x="268047" y="281223"/>
                </a:lnTo>
                <a:lnTo>
                  <a:pt x="268047" y="275263"/>
                </a:lnTo>
                <a:lnTo>
                  <a:pt x="262659" y="248629"/>
                </a:lnTo>
                <a:close/>
              </a:path>
              <a:path w="909319" h="835025">
                <a:moveTo>
                  <a:pt x="795188" y="248629"/>
                </a:moveTo>
                <a:lnTo>
                  <a:pt x="720707" y="248629"/>
                </a:lnTo>
                <a:lnTo>
                  <a:pt x="731057" y="250726"/>
                </a:lnTo>
                <a:lnTo>
                  <a:pt x="739521" y="256442"/>
                </a:lnTo>
                <a:lnTo>
                  <a:pt x="745234" y="264909"/>
                </a:lnTo>
                <a:lnTo>
                  <a:pt x="747330" y="275263"/>
                </a:lnTo>
                <a:lnTo>
                  <a:pt x="745234" y="285625"/>
                </a:lnTo>
                <a:lnTo>
                  <a:pt x="739521" y="294091"/>
                </a:lnTo>
                <a:lnTo>
                  <a:pt x="731057" y="299803"/>
                </a:lnTo>
                <a:lnTo>
                  <a:pt x="720707" y="301898"/>
                </a:lnTo>
                <a:lnTo>
                  <a:pt x="795188" y="301898"/>
                </a:lnTo>
                <a:lnTo>
                  <a:pt x="800575" y="275263"/>
                </a:lnTo>
                <a:lnTo>
                  <a:pt x="795188" y="248629"/>
                </a:lnTo>
                <a:close/>
              </a:path>
              <a:path w="909319" h="835025">
                <a:moveTo>
                  <a:pt x="528919" y="195342"/>
                </a:moveTo>
                <a:lnTo>
                  <a:pt x="454425" y="195342"/>
                </a:lnTo>
                <a:lnTo>
                  <a:pt x="464782" y="197440"/>
                </a:lnTo>
                <a:lnTo>
                  <a:pt x="473245" y="203157"/>
                </a:lnTo>
                <a:lnTo>
                  <a:pt x="478953" y="211630"/>
                </a:lnTo>
                <a:lnTo>
                  <a:pt x="481047" y="221996"/>
                </a:lnTo>
                <a:lnTo>
                  <a:pt x="478953" y="232349"/>
                </a:lnTo>
                <a:lnTo>
                  <a:pt x="473245" y="240816"/>
                </a:lnTo>
                <a:lnTo>
                  <a:pt x="464782" y="246531"/>
                </a:lnTo>
                <a:lnTo>
                  <a:pt x="454425" y="248629"/>
                </a:lnTo>
                <a:lnTo>
                  <a:pt x="529451" y="248629"/>
                </a:lnTo>
                <a:lnTo>
                  <a:pt x="530348" y="246868"/>
                </a:lnTo>
                <a:lnTo>
                  <a:pt x="534311" y="221996"/>
                </a:lnTo>
                <a:lnTo>
                  <a:pt x="528919" y="1953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ADEC8F06-6DFE-5C83-8E4E-5DB1C191FE5B}"/>
              </a:ext>
            </a:extLst>
          </p:cNvPr>
          <p:cNvSpPr txBox="1"/>
          <p:nvPr/>
        </p:nvSpPr>
        <p:spPr>
          <a:xfrm>
            <a:off x="7333488" y="9216755"/>
            <a:ext cx="3055519" cy="374783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4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Food and beverages</a:t>
            </a:r>
            <a:endParaRPr lang="en-GB" sz="24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24">
            <a:extLst>
              <a:ext uri="{FF2B5EF4-FFF2-40B4-BE49-F238E27FC236}">
                <a16:creationId xmlns:a16="http://schemas.microsoft.com/office/drawing/2014/main" id="{417B19EB-A564-9CD3-D710-800ED3F83B22}"/>
              </a:ext>
            </a:extLst>
          </p:cNvPr>
          <p:cNvSpPr txBox="1"/>
          <p:nvPr/>
        </p:nvSpPr>
        <p:spPr>
          <a:xfrm>
            <a:off x="7333488" y="8419437"/>
            <a:ext cx="305551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4000" dirty="0">
                <a:solidFill>
                  <a:srgbClr val="FF5A63"/>
                </a:solidFill>
                <a:latin typeface="Arial"/>
                <a:cs typeface="Arial"/>
              </a:rPr>
              <a:t>Sectors</a:t>
            </a:r>
          </a:p>
        </p:txBody>
      </p:sp>
      <p:sp>
        <p:nvSpPr>
          <p:cNvPr id="25" name="object 16">
            <a:extLst>
              <a:ext uri="{FF2B5EF4-FFF2-40B4-BE49-F238E27FC236}">
                <a16:creationId xmlns:a16="http://schemas.microsoft.com/office/drawing/2014/main" id="{FA88EC73-39F0-ACF3-5F4C-BCB9DC079525}"/>
              </a:ext>
            </a:extLst>
          </p:cNvPr>
          <p:cNvSpPr txBox="1"/>
          <p:nvPr/>
        </p:nvSpPr>
        <p:spPr>
          <a:xfrm>
            <a:off x="11322829" y="7310796"/>
            <a:ext cx="8083837" cy="2737929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263525" marR="5080" indent="-250825" algn="just">
              <a:spcBef>
                <a:spcPts val="50"/>
              </a:spcBef>
              <a:spcAft>
                <a:spcPts val="600"/>
              </a:spcAft>
              <a:buClr>
                <a:srgbClr val="0064FF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Optimisation of production planning,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using a Power BI report to analyse POS sales;</a:t>
            </a:r>
          </a:p>
          <a:p>
            <a:pPr marL="263525" marR="5080" indent="-250825" algn="just">
              <a:spcBef>
                <a:spcPts val="50"/>
              </a:spcBef>
              <a:spcAft>
                <a:spcPts val="600"/>
              </a:spcAft>
              <a:buClr>
                <a:srgbClr val="0064FF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Incorporation of external data,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such as holidays and weather forecasts, identified as key factors;</a:t>
            </a:r>
          </a:p>
          <a:p>
            <a:pPr marL="263525" marR="5080" indent="-250825" algn="just">
              <a:spcBef>
                <a:spcPts val="50"/>
              </a:spcBef>
              <a:spcAft>
                <a:spcPts val="600"/>
              </a:spcAft>
              <a:buClr>
                <a:srgbClr val="0064FF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Development of a </a:t>
            </a:r>
            <a: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unified dashboard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allowing detailed sales analysis across all stores, with filters for product and date;</a:t>
            </a:r>
          </a:p>
          <a:p>
            <a:pPr marL="263525" marR="5080" indent="-250825" algn="just">
              <a:spcBef>
                <a:spcPts val="50"/>
              </a:spcBef>
              <a:spcAft>
                <a:spcPts val="600"/>
              </a:spcAft>
              <a:buClr>
                <a:srgbClr val="0064FF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 of production planning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accuracy and operational efficiency.</a:t>
            </a:r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id="{CC77C351-750C-8C91-D7A2-1B84A1CC897F}"/>
              </a:ext>
            </a:extLst>
          </p:cNvPr>
          <p:cNvSpPr txBox="1"/>
          <p:nvPr/>
        </p:nvSpPr>
        <p:spPr>
          <a:xfrm>
            <a:off x="12506479" y="6346411"/>
            <a:ext cx="370846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4000" dirty="0">
                <a:solidFill>
                  <a:srgbClr val="FFFEFB"/>
                </a:solidFill>
                <a:latin typeface="Arial"/>
                <a:cs typeface="Arial"/>
              </a:rPr>
              <a:t>Solutions</a:t>
            </a:r>
          </a:p>
        </p:txBody>
      </p:sp>
      <p:pic>
        <p:nvPicPr>
          <p:cNvPr id="34" name="Gráfico 33" descr="Bombilla y engranaje">
            <a:extLst>
              <a:ext uri="{FF2B5EF4-FFF2-40B4-BE49-F238E27FC236}">
                <a16:creationId xmlns:a16="http://schemas.microsoft.com/office/drawing/2014/main" id="{7F572B6F-C5A9-D652-F9D2-A1D4373953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70563" y="6239024"/>
            <a:ext cx="984763" cy="914400"/>
          </a:xfrm>
          <a:prstGeom prst="rect">
            <a:avLst/>
          </a:prstGeom>
        </p:spPr>
      </p:pic>
      <p:sp>
        <p:nvSpPr>
          <p:cNvPr id="5" name="object 18">
            <a:extLst>
              <a:ext uri="{FF2B5EF4-FFF2-40B4-BE49-F238E27FC236}">
                <a16:creationId xmlns:a16="http://schemas.microsoft.com/office/drawing/2014/main" id="{648EC0C8-230F-9C52-5E84-6AB75CDE4C0B}"/>
              </a:ext>
            </a:extLst>
          </p:cNvPr>
          <p:cNvSpPr txBox="1">
            <a:spLocks/>
          </p:cNvSpPr>
          <p:nvPr/>
        </p:nvSpPr>
        <p:spPr>
          <a:xfrm>
            <a:off x="219551" y="439593"/>
            <a:ext cx="38862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5000" b="1" i="0">
                <a:solidFill>
                  <a:srgbClr val="F7F6F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5400" dirty="0">
                <a:solidFill>
                  <a:srgbClr val="FFFEFB"/>
                </a:solidFill>
              </a:rPr>
              <a:t>Success stories</a:t>
            </a:r>
            <a:endParaRPr lang="en-US" sz="5400" b="1" dirty="0">
              <a:solidFill>
                <a:srgbClr val="FFFEFB"/>
              </a:solidFill>
              <a:latin typeface="Arial"/>
              <a:cs typeface="Arial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C29B4C7-E98D-C502-BF68-2B520198EB71}"/>
              </a:ext>
            </a:extLst>
          </p:cNvPr>
          <p:cNvSpPr txBox="1"/>
          <p:nvPr/>
        </p:nvSpPr>
        <p:spPr>
          <a:xfrm>
            <a:off x="4413250" y="492171"/>
            <a:ext cx="149442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3"/>
              </a:rPr>
              <a:t>Rising above challenges: </a:t>
            </a:r>
            <a:r>
              <a:rPr lang="en-GB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3"/>
              </a:rPr>
              <a:t>Brotsüchtig</a:t>
            </a:r>
            <a:r>
              <a:rPr lang="en-GB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3"/>
              </a:rPr>
              <a:t> GmbH’s supply chain optimisation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9EB4A1B1-D496-2255-0FB9-42B2B0AD4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523" y="8066397"/>
            <a:ext cx="1715228" cy="171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B550E196-8A91-B9CE-CDA7-5947EED14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344" y="2457450"/>
            <a:ext cx="2853358" cy="285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áfico 13" descr="Robot">
            <a:extLst>
              <a:ext uri="{FF2B5EF4-FFF2-40B4-BE49-F238E27FC236}">
                <a16:creationId xmlns:a16="http://schemas.microsoft.com/office/drawing/2014/main" id="{413A7A97-4108-BFB6-2063-D2097C4B8E5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64481" y="5818142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ound Diagonal Corner of Rectangle 25">
            <a:extLst>
              <a:ext uri="{FF2B5EF4-FFF2-40B4-BE49-F238E27FC236}">
                <a16:creationId xmlns:a16="http://schemas.microsoft.com/office/drawing/2014/main" id="{49409763-1038-2A36-7377-B92F5A6C197F}"/>
              </a:ext>
            </a:extLst>
          </p:cNvPr>
          <p:cNvSpPr/>
          <p:nvPr/>
        </p:nvSpPr>
        <p:spPr>
          <a:xfrm>
            <a:off x="8104506" y="2730197"/>
            <a:ext cx="11557352" cy="4908853"/>
          </a:xfrm>
          <a:prstGeom prst="round2DiagRect">
            <a:avLst/>
          </a:prstGeom>
          <a:solidFill>
            <a:srgbClr val="FFFEFB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16F8501A-9C01-9F34-2CF8-69D7BD875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160" y="2990850"/>
            <a:ext cx="1078060" cy="1078060"/>
          </a:xfrm>
          <a:prstGeom prst="rect">
            <a:avLst/>
          </a:prstGeom>
        </p:spPr>
      </p:pic>
      <p:sp>
        <p:nvSpPr>
          <p:cNvPr id="16" name="object 24">
            <a:extLst>
              <a:ext uri="{FF2B5EF4-FFF2-40B4-BE49-F238E27FC236}">
                <a16:creationId xmlns:a16="http://schemas.microsoft.com/office/drawing/2014/main" id="{921206F8-94A7-348D-3713-11B6C9E7A66E}"/>
              </a:ext>
            </a:extLst>
          </p:cNvPr>
          <p:cNvSpPr txBox="1"/>
          <p:nvPr/>
        </p:nvSpPr>
        <p:spPr>
          <a:xfrm>
            <a:off x="9349786" y="2731538"/>
            <a:ext cx="1113693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3200" dirty="0">
                <a:solidFill>
                  <a:srgbClr val="0064FF"/>
                </a:solidFill>
                <a:latin typeface="Arial"/>
                <a:cs typeface="Arial"/>
              </a:rPr>
              <a:t>Results and benefits</a:t>
            </a:r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E3B820FC-3A7A-EBE3-AED2-C1C2EAFE6732}"/>
              </a:ext>
            </a:extLst>
          </p:cNvPr>
          <p:cNvSpPr txBox="1"/>
          <p:nvPr/>
        </p:nvSpPr>
        <p:spPr>
          <a:xfrm>
            <a:off x="9349786" y="3323101"/>
            <a:ext cx="10130573" cy="423872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algn="just"/>
            <a:r>
              <a:rPr lang="en-US" sz="1999" b="1" spc="-10" dirty="0">
                <a:solidFill>
                  <a:srgbClr val="0064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digital transformation and planning efficiency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999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Customers' understanding of potential improvements through digital transformation has significantly increased. Detailed information required for planning is now easier to navigate and comprehend. The new user-friendly report allows personnel who previously struggled with the POS system to participate in production planning. </a:t>
            </a:r>
          </a:p>
          <a:p>
            <a:pPr algn="just">
              <a:spcBef>
                <a:spcPts val="600"/>
              </a:spcBef>
            </a:pPr>
            <a:r>
              <a:rPr lang="en-US" sz="1999" b="1" spc="-10" dirty="0">
                <a:solidFill>
                  <a:srgbClr val="0064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production planning accessibility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999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new user-friendly report enables personnel who previously struggled with the POS system to now participate in production planning.</a:t>
            </a:r>
          </a:p>
          <a:p>
            <a:pPr algn="just">
              <a:spcBef>
                <a:spcPts val="600"/>
              </a:spcBef>
            </a:pPr>
            <a:r>
              <a:rPr lang="en-US" sz="1999" b="1" spc="-10" dirty="0">
                <a:solidFill>
                  <a:srgbClr val="0064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of waste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999" dirty="0">
                <a:latin typeface="Arial" panose="020B0604020202020204" pitchFamily="34" charset="0"/>
                <a:cs typeface="Arial" panose="020B0604020202020204" pitchFamily="34" charset="0"/>
              </a:rPr>
              <a:t>There is a notable reduction in unsold baked goods and waste of raw materials. Bakers' work time has decreased due to more accurate production estimates, preventing overproduction.</a:t>
            </a:r>
            <a:endParaRPr lang="en-US" sz="1999" b="1" spc="-10" dirty="0">
              <a:solidFill>
                <a:srgbClr val="0064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ound Diagonal Corner of Rectangle 8">
            <a:extLst>
              <a:ext uri="{FF2B5EF4-FFF2-40B4-BE49-F238E27FC236}">
                <a16:creationId xmlns:a16="http://schemas.microsoft.com/office/drawing/2014/main" id="{E68D9832-220F-CD10-C4BB-D9597D9E7538}"/>
              </a:ext>
            </a:extLst>
          </p:cNvPr>
          <p:cNvSpPr/>
          <p:nvPr/>
        </p:nvSpPr>
        <p:spPr>
          <a:xfrm flipH="1">
            <a:off x="856292" y="2731538"/>
            <a:ext cx="6707547" cy="7422112"/>
          </a:xfrm>
          <a:prstGeom prst="round2DiagRect">
            <a:avLst>
              <a:gd name="adj1" fmla="val 14612"/>
              <a:gd name="adj2" fmla="val 0"/>
            </a:avLst>
          </a:prstGeom>
          <a:solidFill>
            <a:srgbClr val="0064FF"/>
          </a:solidFill>
          <a:ln w="82550"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87" name="object 24">
            <a:extLst>
              <a:ext uri="{FF2B5EF4-FFF2-40B4-BE49-F238E27FC236}">
                <a16:creationId xmlns:a16="http://schemas.microsoft.com/office/drawing/2014/main" id="{D1552B47-3D3F-407B-B9F3-DFB55F036155}"/>
              </a:ext>
            </a:extLst>
          </p:cNvPr>
          <p:cNvSpPr txBox="1"/>
          <p:nvPr/>
        </p:nvSpPr>
        <p:spPr>
          <a:xfrm>
            <a:off x="1799564" y="2931465"/>
            <a:ext cx="5531724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spcBef>
                <a:spcPts val="100"/>
              </a:spcBef>
            </a:pPr>
            <a:r>
              <a:rPr lang="en-US" sz="3200" dirty="0">
                <a:solidFill>
                  <a:schemeClr val="bg2"/>
                </a:solidFill>
                <a:latin typeface="Arial"/>
                <a:cs typeface="Arial"/>
              </a:rPr>
              <a:t>Thanks to EDIH AI5production the SME achieved:</a:t>
            </a:r>
            <a:r>
              <a:rPr lang="en-US" sz="3200" dirty="0">
                <a:solidFill>
                  <a:srgbClr val="0064FF"/>
                </a:solidFill>
                <a:latin typeface="Arial"/>
                <a:cs typeface="Arial"/>
              </a:rPr>
              <a:t>:</a:t>
            </a:r>
          </a:p>
        </p:txBody>
      </p:sp>
      <p:pic>
        <p:nvPicPr>
          <p:cNvPr id="17" name="Picture 118">
            <a:extLst>
              <a:ext uri="{FF2B5EF4-FFF2-40B4-BE49-F238E27FC236}">
                <a16:creationId xmlns:a16="http://schemas.microsoft.com/office/drawing/2014/main" id="{F914222C-D65F-101A-42C1-91CEC42A00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145711" y="3077252"/>
            <a:ext cx="895726" cy="90525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object 12">
            <a:extLst>
              <a:ext uri="{FF2B5EF4-FFF2-40B4-BE49-F238E27FC236}">
                <a16:creationId xmlns:a16="http://schemas.microsoft.com/office/drawing/2014/main" id="{564A0588-0146-6490-0335-713F04B8BD0C}"/>
              </a:ext>
            </a:extLst>
          </p:cNvPr>
          <p:cNvSpPr txBox="1"/>
          <p:nvPr/>
        </p:nvSpPr>
        <p:spPr>
          <a:xfrm>
            <a:off x="1060450" y="3981450"/>
            <a:ext cx="6270837" cy="604236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261938" marR="0" lvl="0" indent="-261938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999" b="1" kern="1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pioneering </a:t>
            </a:r>
            <a:r>
              <a:rPr lang="en-GB" sz="1999" b="1" kern="1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digitalisation</a:t>
            </a:r>
            <a:r>
              <a:rPr lang="en-US" sz="1999" b="1" kern="1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project: </a:t>
            </a:r>
            <a:r>
              <a:rPr lang="en-US" sz="1999" b="1" kern="1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en-US" sz="1999" kern="1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epresents an innovative digital transformation for the traditionally non-digital bakery industry;</a:t>
            </a:r>
            <a:endParaRPr lang="es-ES" sz="1999" kern="100" dirty="0">
              <a:solidFill>
                <a:schemeClr val="bg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61938" marR="0" lvl="0" indent="-261938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999" b="1" kern="1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systematic data processing: </a:t>
            </a:r>
            <a:r>
              <a:rPr lang="en-GB" sz="1999" kern="1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integrates distributed data and various influencing factors for added value;</a:t>
            </a:r>
            <a:endParaRPr lang="es-ES" sz="1999" kern="100" dirty="0">
              <a:solidFill>
                <a:schemeClr val="bg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61938" marR="0" lvl="0" indent="-261938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999" b="1" kern="1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resource and waste reduction: </a:t>
            </a:r>
            <a:r>
              <a:rPr lang="en-GB" sz="1999" kern="1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focuses on careful resource use and significant waste reduction;</a:t>
            </a:r>
            <a:endParaRPr lang="es-ES" sz="1999" kern="100" dirty="0">
              <a:solidFill>
                <a:schemeClr val="bg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61938" marR="0" lvl="0" indent="-261938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999" b="1" kern="1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predictive planning</a:t>
            </a:r>
            <a:r>
              <a:rPr lang="en-GB" sz="1999" kern="1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enhances accuracy in predicting customer purchasing behaviour for better planning;</a:t>
            </a:r>
            <a:endParaRPr lang="es-ES" sz="1999" kern="100" dirty="0">
              <a:solidFill>
                <a:schemeClr val="bg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61938" marR="0" lvl="0" indent="-261938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999" b="1" kern="1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energy conservation: </a:t>
            </a:r>
            <a:r>
              <a:rPr lang="en-GB" sz="1999" kern="1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conserves energy resources and reduces food waste;</a:t>
            </a:r>
            <a:endParaRPr lang="es-ES" sz="1999" kern="100" dirty="0">
              <a:solidFill>
                <a:schemeClr val="bg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61938" marR="0" lvl="0" indent="-261938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999" b="1" kern="1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eliminates equalisation trips: </a:t>
            </a:r>
            <a:r>
              <a:rPr lang="es-ES" sz="1999" b="1" kern="1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999" kern="1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reduces the need for daily trips to manage oversupply and shortages;</a:t>
            </a:r>
            <a:endParaRPr lang="es-ES" sz="1999" kern="100" dirty="0">
              <a:solidFill>
                <a:schemeClr val="bg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61938" marR="0" lvl="0" indent="-261938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999" b="1" kern="1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sustainability: </a:t>
            </a:r>
            <a:r>
              <a:rPr lang="en-GB" sz="1999" kern="1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paves the way for continued advancements and sustainability in the bakery industry.</a:t>
            </a:r>
            <a:endParaRPr lang="es-ES" sz="1999" kern="100" dirty="0">
              <a:solidFill>
                <a:schemeClr val="bg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30">
            <a:extLst>
              <a:ext uri="{FF2B5EF4-FFF2-40B4-BE49-F238E27FC236}">
                <a16:creationId xmlns:a16="http://schemas.microsoft.com/office/drawing/2014/main" id="{E7667C24-77BA-5964-DD9E-46B9808DD891}"/>
              </a:ext>
            </a:extLst>
          </p:cNvPr>
          <p:cNvSpPr/>
          <p:nvPr/>
        </p:nvSpPr>
        <p:spPr>
          <a:xfrm>
            <a:off x="591920" y="2868643"/>
            <a:ext cx="1088730" cy="1080732"/>
          </a:xfrm>
          <a:custGeom>
            <a:avLst/>
            <a:gdLst/>
            <a:ahLst/>
            <a:cxnLst/>
            <a:rect l="l" t="t" r="r" b="b"/>
            <a:pathLst>
              <a:path w="1524000" h="1338579">
                <a:moveTo>
                  <a:pt x="1524000" y="223038"/>
                </a:moveTo>
                <a:lnTo>
                  <a:pt x="1524000" y="1115166"/>
                </a:lnTo>
                <a:lnTo>
                  <a:pt x="1519468" y="1160115"/>
                </a:lnTo>
                <a:lnTo>
                  <a:pt x="1506472" y="1201982"/>
                </a:lnTo>
                <a:lnTo>
                  <a:pt x="1485908" y="1239868"/>
                </a:lnTo>
                <a:lnTo>
                  <a:pt x="1458673" y="1272877"/>
                </a:lnTo>
                <a:lnTo>
                  <a:pt x="1425664" y="1300112"/>
                </a:lnTo>
                <a:lnTo>
                  <a:pt x="1387778" y="1320676"/>
                </a:lnTo>
                <a:lnTo>
                  <a:pt x="1345911" y="1333672"/>
                </a:lnTo>
                <a:lnTo>
                  <a:pt x="1300961" y="1338204"/>
                </a:lnTo>
                <a:lnTo>
                  <a:pt x="0" y="1338204"/>
                </a:lnTo>
                <a:lnTo>
                  <a:pt x="0" y="0"/>
                </a:lnTo>
                <a:lnTo>
                  <a:pt x="1300961" y="0"/>
                </a:lnTo>
                <a:lnTo>
                  <a:pt x="1345911" y="4531"/>
                </a:lnTo>
                <a:lnTo>
                  <a:pt x="1387778" y="17527"/>
                </a:lnTo>
                <a:lnTo>
                  <a:pt x="1425664" y="38091"/>
                </a:lnTo>
                <a:lnTo>
                  <a:pt x="1458673" y="65326"/>
                </a:lnTo>
                <a:lnTo>
                  <a:pt x="1485908" y="98335"/>
                </a:lnTo>
                <a:lnTo>
                  <a:pt x="1506472" y="136221"/>
                </a:lnTo>
                <a:lnTo>
                  <a:pt x="1519468" y="178088"/>
                </a:lnTo>
                <a:lnTo>
                  <a:pt x="1524000" y="223038"/>
                </a:lnTo>
                <a:close/>
              </a:path>
            </a:pathLst>
          </a:custGeom>
          <a:solidFill>
            <a:srgbClr val="FFFEFB"/>
          </a:solidFill>
          <a:ln w="31750"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3101FE1D-B129-0D74-99F1-E200753F0A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3740" y="3024299"/>
            <a:ext cx="895350" cy="904875"/>
          </a:xfrm>
          <a:prstGeom prst="rect">
            <a:avLst/>
          </a:prstGeom>
        </p:spPr>
      </p:pic>
      <p:sp>
        <p:nvSpPr>
          <p:cNvPr id="2" name="Round Diagonal Corner of Rectangle 8">
            <a:extLst>
              <a:ext uri="{FF2B5EF4-FFF2-40B4-BE49-F238E27FC236}">
                <a16:creationId xmlns:a16="http://schemas.microsoft.com/office/drawing/2014/main" id="{02B1FC2E-4D81-E026-8AA5-8D9F188EC541}"/>
              </a:ext>
            </a:extLst>
          </p:cNvPr>
          <p:cNvSpPr/>
          <p:nvPr/>
        </p:nvSpPr>
        <p:spPr>
          <a:xfrm flipH="1">
            <a:off x="8254185" y="7828544"/>
            <a:ext cx="11407673" cy="2325106"/>
          </a:xfrm>
          <a:prstGeom prst="round2DiagRect">
            <a:avLst>
              <a:gd name="adj1" fmla="val 14612"/>
              <a:gd name="adj2" fmla="val 0"/>
            </a:avLst>
          </a:prstGeom>
          <a:solidFill>
            <a:srgbClr val="0064FF"/>
          </a:solidFill>
          <a:ln w="82550"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3" name="object 30">
            <a:extLst>
              <a:ext uri="{FF2B5EF4-FFF2-40B4-BE49-F238E27FC236}">
                <a16:creationId xmlns:a16="http://schemas.microsoft.com/office/drawing/2014/main" id="{D978581E-6F55-2A40-6EA2-AEF9C54CCD21}"/>
              </a:ext>
            </a:extLst>
          </p:cNvPr>
          <p:cNvSpPr/>
          <p:nvPr/>
        </p:nvSpPr>
        <p:spPr>
          <a:xfrm>
            <a:off x="7918450" y="8066846"/>
            <a:ext cx="1088730" cy="1080732"/>
          </a:xfrm>
          <a:custGeom>
            <a:avLst/>
            <a:gdLst/>
            <a:ahLst/>
            <a:cxnLst/>
            <a:rect l="l" t="t" r="r" b="b"/>
            <a:pathLst>
              <a:path w="1524000" h="1338579">
                <a:moveTo>
                  <a:pt x="1524000" y="223038"/>
                </a:moveTo>
                <a:lnTo>
                  <a:pt x="1524000" y="1115166"/>
                </a:lnTo>
                <a:lnTo>
                  <a:pt x="1519468" y="1160115"/>
                </a:lnTo>
                <a:lnTo>
                  <a:pt x="1506472" y="1201982"/>
                </a:lnTo>
                <a:lnTo>
                  <a:pt x="1485908" y="1239868"/>
                </a:lnTo>
                <a:lnTo>
                  <a:pt x="1458673" y="1272877"/>
                </a:lnTo>
                <a:lnTo>
                  <a:pt x="1425664" y="1300112"/>
                </a:lnTo>
                <a:lnTo>
                  <a:pt x="1387778" y="1320676"/>
                </a:lnTo>
                <a:lnTo>
                  <a:pt x="1345911" y="1333672"/>
                </a:lnTo>
                <a:lnTo>
                  <a:pt x="1300961" y="1338204"/>
                </a:lnTo>
                <a:lnTo>
                  <a:pt x="0" y="1338204"/>
                </a:lnTo>
                <a:lnTo>
                  <a:pt x="0" y="0"/>
                </a:lnTo>
                <a:lnTo>
                  <a:pt x="1300961" y="0"/>
                </a:lnTo>
                <a:lnTo>
                  <a:pt x="1345911" y="4531"/>
                </a:lnTo>
                <a:lnTo>
                  <a:pt x="1387778" y="17527"/>
                </a:lnTo>
                <a:lnTo>
                  <a:pt x="1425664" y="38091"/>
                </a:lnTo>
                <a:lnTo>
                  <a:pt x="1458673" y="65326"/>
                </a:lnTo>
                <a:lnTo>
                  <a:pt x="1485908" y="98335"/>
                </a:lnTo>
                <a:lnTo>
                  <a:pt x="1506472" y="136221"/>
                </a:lnTo>
                <a:lnTo>
                  <a:pt x="1519468" y="178088"/>
                </a:lnTo>
                <a:lnTo>
                  <a:pt x="1524000" y="223038"/>
                </a:lnTo>
                <a:close/>
              </a:path>
            </a:pathLst>
          </a:custGeom>
          <a:solidFill>
            <a:srgbClr val="FFFEFB"/>
          </a:solidFill>
          <a:ln w="31750"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24">
            <a:extLst>
              <a:ext uri="{FF2B5EF4-FFF2-40B4-BE49-F238E27FC236}">
                <a16:creationId xmlns:a16="http://schemas.microsoft.com/office/drawing/2014/main" id="{11874505-093A-AAB8-D4FC-74B544C96D35}"/>
              </a:ext>
            </a:extLst>
          </p:cNvPr>
          <p:cNvSpPr txBox="1"/>
          <p:nvPr/>
        </p:nvSpPr>
        <p:spPr>
          <a:xfrm>
            <a:off x="9206475" y="7867650"/>
            <a:ext cx="724152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3600" dirty="0">
                <a:solidFill>
                  <a:srgbClr val="FFFEFB"/>
                </a:solidFill>
                <a:latin typeface="Arial"/>
                <a:cs typeface="Arial"/>
              </a:rPr>
              <a:t>Lessons learnt</a:t>
            </a:r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F8D875A7-ED2E-F15C-C84B-7ECFA627B7DD}"/>
              </a:ext>
            </a:extLst>
          </p:cNvPr>
          <p:cNvSpPr txBox="1"/>
          <p:nvPr/>
        </p:nvSpPr>
        <p:spPr>
          <a:xfrm>
            <a:off x="9190914" y="8477250"/>
            <a:ext cx="10289445" cy="165244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363538" indent="-271463" algn="just">
              <a:lnSpc>
                <a:spcPct val="107000"/>
              </a:lnSpc>
              <a:spcAft>
                <a:spcPts val="800"/>
              </a:spcAft>
              <a:buClr>
                <a:srgbClr val="FFFEFB"/>
              </a:buClr>
              <a:buFont typeface="Wingdings" panose="05000000000000000000" pitchFamily="2" charset="2"/>
              <a:buChar char="ü"/>
            </a:pPr>
            <a:r>
              <a:rPr lang="en-US" sz="1900" dirty="0">
                <a:solidFill>
                  <a:srgbClr val="FFFEFB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Prototyping an initial concept for an uncertain customer effectively fosters discussions and generates new ideas, bridging the gap between abstract concepts and tangible outcomes. </a:t>
            </a:r>
          </a:p>
          <a:p>
            <a:pPr marL="363538" indent="-271463" algn="just">
              <a:lnSpc>
                <a:spcPct val="107000"/>
              </a:lnSpc>
              <a:spcAft>
                <a:spcPts val="800"/>
              </a:spcAft>
              <a:buClr>
                <a:srgbClr val="FFFEFB"/>
              </a:buClr>
              <a:buFont typeface="Wingdings" panose="05000000000000000000" pitchFamily="2" charset="2"/>
              <a:buChar char="ü"/>
            </a:pPr>
            <a:r>
              <a:rPr lang="en-US" sz="1900" dirty="0">
                <a:solidFill>
                  <a:srgbClr val="FFFEFB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Allowing customers to interact with an early product version provides hands-on experience and establishes feedback loops, clarifying their needs and ensuring the final product aligns with their expectations and requirements.</a:t>
            </a:r>
          </a:p>
        </p:txBody>
      </p:sp>
      <p:pic>
        <p:nvPicPr>
          <p:cNvPr id="15" name="Graphic 47">
            <a:extLst>
              <a:ext uri="{FF2B5EF4-FFF2-40B4-BE49-F238E27FC236}">
                <a16:creationId xmlns:a16="http://schemas.microsoft.com/office/drawing/2014/main" id="{7CBC088A-36F8-3051-E0E0-7D6B8E5F93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34011" y="8152178"/>
            <a:ext cx="936729" cy="946694"/>
          </a:xfrm>
          <a:prstGeom prst="rect">
            <a:avLst/>
          </a:prstGeom>
        </p:spPr>
      </p:pic>
      <p:sp>
        <p:nvSpPr>
          <p:cNvPr id="21" name="object 2">
            <a:extLst>
              <a:ext uri="{FF2B5EF4-FFF2-40B4-BE49-F238E27FC236}">
                <a16:creationId xmlns:a16="http://schemas.microsoft.com/office/drawing/2014/main" id="{CEEF4D69-5824-1547-F9A1-018B2BE4F12E}"/>
              </a:ext>
            </a:extLst>
          </p:cNvPr>
          <p:cNvSpPr/>
          <p:nvPr/>
        </p:nvSpPr>
        <p:spPr>
          <a:xfrm>
            <a:off x="4159362" y="210062"/>
            <a:ext cx="15165362" cy="2097504"/>
          </a:xfrm>
          <a:custGeom>
            <a:avLst/>
            <a:gdLst/>
            <a:ahLst/>
            <a:cxnLst/>
            <a:rect l="l" t="t" r="r" b="b"/>
            <a:pathLst>
              <a:path w="18480405" h="1031875">
                <a:moveTo>
                  <a:pt x="18480050" y="0"/>
                </a:moveTo>
                <a:lnTo>
                  <a:pt x="171926" y="0"/>
                </a:lnTo>
                <a:lnTo>
                  <a:pt x="126221" y="6141"/>
                </a:lnTo>
                <a:lnTo>
                  <a:pt x="85151" y="23473"/>
                </a:lnTo>
                <a:lnTo>
                  <a:pt x="50356" y="50356"/>
                </a:lnTo>
                <a:lnTo>
                  <a:pt x="23473" y="85152"/>
                </a:lnTo>
                <a:lnTo>
                  <a:pt x="6141" y="126223"/>
                </a:lnTo>
                <a:lnTo>
                  <a:pt x="0" y="171928"/>
                </a:lnTo>
                <a:lnTo>
                  <a:pt x="0" y="1031493"/>
                </a:lnTo>
                <a:lnTo>
                  <a:pt x="18308118" y="1031493"/>
                </a:lnTo>
                <a:lnTo>
                  <a:pt x="18353825" y="1025352"/>
                </a:lnTo>
                <a:lnTo>
                  <a:pt x="18394896" y="1008020"/>
                </a:lnTo>
                <a:lnTo>
                  <a:pt x="18429693" y="981136"/>
                </a:lnTo>
                <a:lnTo>
                  <a:pt x="18456577" y="946340"/>
                </a:lnTo>
                <a:lnTo>
                  <a:pt x="18473909" y="905269"/>
                </a:lnTo>
                <a:lnTo>
                  <a:pt x="18480050" y="859563"/>
                </a:lnTo>
                <a:lnTo>
                  <a:pt x="18480050" y="0"/>
                </a:lnTo>
                <a:close/>
              </a:path>
            </a:pathLst>
          </a:custGeom>
          <a:solidFill>
            <a:srgbClr val="FFFEFB"/>
          </a:solidFill>
        </p:spPr>
        <p:txBody>
          <a:bodyPr wrap="square" lIns="0" tIns="0" rIns="0" bIns="0" rtlCol="0"/>
          <a:lstStyle/>
          <a:p>
            <a:endParaRPr lang="es-ES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65DBEBE-4B62-8E7B-78C5-9A2530BC800C}"/>
              </a:ext>
            </a:extLst>
          </p:cNvPr>
          <p:cNvSpPr txBox="1"/>
          <p:nvPr/>
        </p:nvSpPr>
        <p:spPr>
          <a:xfrm>
            <a:off x="4413250" y="492171"/>
            <a:ext cx="149442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Rising above challenges: </a:t>
            </a:r>
            <a:r>
              <a:rPr lang="en-GB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Brotsüchtig</a:t>
            </a:r>
            <a:r>
              <a:rPr lang="en-GB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 GmbH’s supply chain optimisation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30">
            <a:extLst>
              <a:ext uri="{FF2B5EF4-FFF2-40B4-BE49-F238E27FC236}">
                <a16:creationId xmlns:a16="http://schemas.microsoft.com/office/drawing/2014/main" id="{7DFDC43A-939E-A1A5-09E5-374284CDC3E0}"/>
              </a:ext>
            </a:extLst>
          </p:cNvPr>
          <p:cNvSpPr/>
          <p:nvPr/>
        </p:nvSpPr>
        <p:spPr>
          <a:xfrm>
            <a:off x="0" y="250923"/>
            <a:ext cx="4105751" cy="2113097"/>
          </a:xfrm>
          <a:custGeom>
            <a:avLst/>
            <a:gdLst/>
            <a:ahLst/>
            <a:cxnLst/>
            <a:rect l="l" t="t" r="r" b="b"/>
            <a:pathLst>
              <a:path w="1524000" h="1338579">
                <a:moveTo>
                  <a:pt x="1524000" y="223038"/>
                </a:moveTo>
                <a:lnTo>
                  <a:pt x="1524000" y="1115166"/>
                </a:lnTo>
                <a:lnTo>
                  <a:pt x="1519468" y="1160115"/>
                </a:lnTo>
                <a:lnTo>
                  <a:pt x="1506472" y="1201982"/>
                </a:lnTo>
                <a:lnTo>
                  <a:pt x="1485908" y="1239868"/>
                </a:lnTo>
                <a:lnTo>
                  <a:pt x="1458673" y="1272877"/>
                </a:lnTo>
                <a:lnTo>
                  <a:pt x="1425664" y="1300112"/>
                </a:lnTo>
                <a:lnTo>
                  <a:pt x="1387778" y="1320676"/>
                </a:lnTo>
                <a:lnTo>
                  <a:pt x="1345911" y="1333672"/>
                </a:lnTo>
                <a:lnTo>
                  <a:pt x="1300961" y="1338204"/>
                </a:lnTo>
                <a:lnTo>
                  <a:pt x="0" y="1338204"/>
                </a:lnTo>
                <a:lnTo>
                  <a:pt x="0" y="0"/>
                </a:lnTo>
                <a:lnTo>
                  <a:pt x="1300961" y="0"/>
                </a:lnTo>
                <a:lnTo>
                  <a:pt x="1345911" y="4531"/>
                </a:lnTo>
                <a:lnTo>
                  <a:pt x="1387778" y="17527"/>
                </a:lnTo>
                <a:lnTo>
                  <a:pt x="1425664" y="38091"/>
                </a:lnTo>
                <a:lnTo>
                  <a:pt x="1458673" y="65326"/>
                </a:lnTo>
                <a:lnTo>
                  <a:pt x="1485908" y="98335"/>
                </a:lnTo>
                <a:lnTo>
                  <a:pt x="1506472" y="136221"/>
                </a:lnTo>
                <a:lnTo>
                  <a:pt x="1519468" y="178088"/>
                </a:lnTo>
                <a:lnTo>
                  <a:pt x="1524000" y="223038"/>
                </a:lnTo>
                <a:close/>
              </a:path>
            </a:pathLst>
          </a:custGeom>
          <a:solidFill>
            <a:srgbClr val="0064FF"/>
          </a:solidFill>
          <a:ln w="31750">
            <a:solidFill>
              <a:srgbClr val="0064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18">
            <a:extLst>
              <a:ext uri="{FF2B5EF4-FFF2-40B4-BE49-F238E27FC236}">
                <a16:creationId xmlns:a16="http://schemas.microsoft.com/office/drawing/2014/main" id="{16748C65-3BC3-7033-BFE5-CD30D70F5966}"/>
              </a:ext>
            </a:extLst>
          </p:cNvPr>
          <p:cNvSpPr txBox="1">
            <a:spLocks/>
          </p:cNvSpPr>
          <p:nvPr/>
        </p:nvSpPr>
        <p:spPr>
          <a:xfrm>
            <a:off x="219551" y="439593"/>
            <a:ext cx="38862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5000" b="1" i="0">
                <a:solidFill>
                  <a:srgbClr val="F7F6F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5400" dirty="0">
                <a:solidFill>
                  <a:srgbClr val="FFFEFB"/>
                </a:solidFill>
              </a:rPr>
              <a:t>Success stories</a:t>
            </a:r>
            <a:endParaRPr lang="en-US" sz="5400" b="1" dirty="0">
              <a:solidFill>
                <a:srgbClr val="FFFEFB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9198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BA2C121-584D-A05F-006B-B2EF57C40A4A}"/>
              </a:ext>
            </a:extLst>
          </p:cNvPr>
          <p:cNvSpPr/>
          <p:nvPr/>
        </p:nvSpPr>
        <p:spPr>
          <a:xfrm>
            <a:off x="3956050" y="250923"/>
            <a:ext cx="15315063" cy="2097504"/>
          </a:xfrm>
          <a:custGeom>
            <a:avLst/>
            <a:gdLst/>
            <a:ahLst/>
            <a:cxnLst/>
            <a:rect l="l" t="t" r="r" b="b"/>
            <a:pathLst>
              <a:path w="18480405" h="1031875">
                <a:moveTo>
                  <a:pt x="18480050" y="0"/>
                </a:moveTo>
                <a:lnTo>
                  <a:pt x="171926" y="0"/>
                </a:lnTo>
                <a:lnTo>
                  <a:pt x="126221" y="6141"/>
                </a:lnTo>
                <a:lnTo>
                  <a:pt x="85151" y="23473"/>
                </a:lnTo>
                <a:lnTo>
                  <a:pt x="50356" y="50356"/>
                </a:lnTo>
                <a:lnTo>
                  <a:pt x="23473" y="85152"/>
                </a:lnTo>
                <a:lnTo>
                  <a:pt x="6141" y="126223"/>
                </a:lnTo>
                <a:lnTo>
                  <a:pt x="0" y="171928"/>
                </a:lnTo>
                <a:lnTo>
                  <a:pt x="0" y="1031493"/>
                </a:lnTo>
                <a:lnTo>
                  <a:pt x="18308118" y="1031493"/>
                </a:lnTo>
                <a:lnTo>
                  <a:pt x="18353825" y="1025352"/>
                </a:lnTo>
                <a:lnTo>
                  <a:pt x="18394896" y="1008020"/>
                </a:lnTo>
                <a:lnTo>
                  <a:pt x="18429693" y="981136"/>
                </a:lnTo>
                <a:lnTo>
                  <a:pt x="18456577" y="946340"/>
                </a:lnTo>
                <a:lnTo>
                  <a:pt x="18473909" y="905269"/>
                </a:lnTo>
                <a:lnTo>
                  <a:pt x="18480050" y="859563"/>
                </a:lnTo>
                <a:lnTo>
                  <a:pt x="18480050" y="0"/>
                </a:lnTo>
                <a:close/>
              </a:path>
            </a:pathLst>
          </a:custGeom>
          <a:solidFill>
            <a:srgbClr val="FFFE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30">
            <a:extLst>
              <a:ext uri="{FF2B5EF4-FFF2-40B4-BE49-F238E27FC236}">
                <a16:creationId xmlns:a16="http://schemas.microsoft.com/office/drawing/2014/main" id="{8DE63860-0209-71CA-38C5-B0D16A2868E2}"/>
              </a:ext>
            </a:extLst>
          </p:cNvPr>
          <p:cNvSpPr/>
          <p:nvPr/>
        </p:nvSpPr>
        <p:spPr>
          <a:xfrm>
            <a:off x="0" y="203265"/>
            <a:ext cx="4105751" cy="2068256"/>
          </a:xfrm>
          <a:custGeom>
            <a:avLst/>
            <a:gdLst/>
            <a:ahLst/>
            <a:cxnLst/>
            <a:rect l="l" t="t" r="r" b="b"/>
            <a:pathLst>
              <a:path w="1524000" h="1338579">
                <a:moveTo>
                  <a:pt x="1524000" y="223038"/>
                </a:moveTo>
                <a:lnTo>
                  <a:pt x="1524000" y="1115166"/>
                </a:lnTo>
                <a:lnTo>
                  <a:pt x="1519468" y="1160115"/>
                </a:lnTo>
                <a:lnTo>
                  <a:pt x="1506472" y="1201982"/>
                </a:lnTo>
                <a:lnTo>
                  <a:pt x="1485908" y="1239868"/>
                </a:lnTo>
                <a:lnTo>
                  <a:pt x="1458673" y="1272877"/>
                </a:lnTo>
                <a:lnTo>
                  <a:pt x="1425664" y="1300112"/>
                </a:lnTo>
                <a:lnTo>
                  <a:pt x="1387778" y="1320676"/>
                </a:lnTo>
                <a:lnTo>
                  <a:pt x="1345911" y="1333672"/>
                </a:lnTo>
                <a:lnTo>
                  <a:pt x="1300961" y="1338204"/>
                </a:lnTo>
                <a:lnTo>
                  <a:pt x="0" y="1338204"/>
                </a:lnTo>
                <a:lnTo>
                  <a:pt x="0" y="0"/>
                </a:lnTo>
                <a:lnTo>
                  <a:pt x="1300961" y="0"/>
                </a:lnTo>
                <a:lnTo>
                  <a:pt x="1345911" y="4531"/>
                </a:lnTo>
                <a:lnTo>
                  <a:pt x="1387778" y="17527"/>
                </a:lnTo>
                <a:lnTo>
                  <a:pt x="1425664" y="38091"/>
                </a:lnTo>
                <a:lnTo>
                  <a:pt x="1458673" y="65326"/>
                </a:lnTo>
                <a:lnTo>
                  <a:pt x="1485908" y="98335"/>
                </a:lnTo>
                <a:lnTo>
                  <a:pt x="1506472" y="136221"/>
                </a:lnTo>
                <a:lnTo>
                  <a:pt x="1519468" y="178088"/>
                </a:lnTo>
                <a:lnTo>
                  <a:pt x="1524000" y="223038"/>
                </a:lnTo>
                <a:close/>
              </a:path>
            </a:pathLst>
          </a:custGeom>
          <a:solidFill>
            <a:srgbClr val="FF5A63"/>
          </a:solidFill>
          <a:ln w="31750"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Round Diagonal Corner of Rectangle 28">
            <a:extLst>
              <a:ext uri="{FF2B5EF4-FFF2-40B4-BE49-F238E27FC236}">
                <a16:creationId xmlns:a16="http://schemas.microsoft.com/office/drawing/2014/main" id="{9F7582B1-A171-AE00-2344-E9D352F1D53E}"/>
              </a:ext>
            </a:extLst>
          </p:cNvPr>
          <p:cNvSpPr/>
          <p:nvPr/>
        </p:nvSpPr>
        <p:spPr>
          <a:xfrm>
            <a:off x="1083387" y="6904986"/>
            <a:ext cx="5744536" cy="1404000"/>
          </a:xfrm>
          <a:prstGeom prst="round2DiagRect">
            <a:avLst/>
          </a:prstGeom>
          <a:solidFill>
            <a:srgbClr val="FFFEFB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30" name="Round Diagonal Corner of Rectangle 28">
            <a:extLst>
              <a:ext uri="{FF2B5EF4-FFF2-40B4-BE49-F238E27FC236}">
                <a16:creationId xmlns:a16="http://schemas.microsoft.com/office/drawing/2014/main" id="{B63ECC6E-E650-3486-C37F-3D46786B1D27}"/>
              </a:ext>
            </a:extLst>
          </p:cNvPr>
          <p:cNvSpPr/>
          <p:nvPr/>
        </p:nvSpPr>
        <p:spPr>
          <a:xfrm>
            <a:off x="929594" y="5042287"/>
            <a:ext cx="5906242" cy="1553048"/>
          </a:xfrm>
          <a:prstGeom prst="round2DiagRect">
            <a:avLst/>
          </a:prstGeom>
          <a:solidFill>
            <a:srgbClr val="FFFEFB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29" name="Round Diagonal Corner of Rectangle 28">
            <a:extLst>
              <a:ext uri="{FF2B5EF4-FFF2-40B4-BE49-F238E27FC236}">
                <a16:creationId xmlns:a16="http://schemas.microsoft.com/office/drawing/2014/main" id="{239959EB-2894-2F5C-3580-4C2424685579}"/>
              </a:ext>
            </a:extLst>
          </p:cNvPr>
          <p:cNvSpPr/>
          <p:nvPr/>
        </p:nvSpPr>
        <p:spPr>
          <a:xfrm>
            <a:off x="1083387" y="2971529"/>
            <a:ext cx="5744537" cy="1708909"/>
          </a:xfrm>
          <a:prstGeom prst="round2DiagRect">
            <a:avLst/>
          </a:prstGeom>
          <a:solidFill>
            <a:srgbClr val="FFFEFB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pic>
        <p:nvPicPr>
          <p:cNvPr id="12" name="Picture 11">
            <a:hlinkClick r:id="rId3"/>
            <a:extLst>
              <a:ext uri="{FF2B5EF4-FFF2-40B4-BE49-F238E27FC236}">
                <a16:creationId xmlns:a16="http://schemas.microsoft.com/office/drawing/2014/main" id="{32A8CC3F-C005-DFEC-AC6F-056C6028A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08586" y="5172326"/>
            <a:ext cx="1058400" cy="1058400"/>
          </a:xfrm>
          <a:prstGeom prst="rect">
            <a:avLst/>
          </a:prstGeom>
        </p:spPr>
      </p:pic>
      <p:sp>
        <p:nvSpPr>
          <p:cNvPr id="62" name="Round Diagonal Corner of Rectangle 25">
            <a:extLst>
              <a:ext uri="{FF2B5EF4-FFF2-40B4-BE49-F238E27FC236}">
                <a16:creationId xmlns:a16="http://schemas.microsoft.com/office/drawing/2014/main" id="{06C1F5A1-CAEE-E9BF-C8DC-DACC22671707}"/>
              </a:ext>
            </a:extLst>
          </p:cNvPr>
          <p:cNvSpPr/>
          <p:nvPr/>
        </p:nvSpPr>
        <p:spPr>
          <a:xfrm>
            <a:off x="7554118" y="2971528"/>
            <a:ext cx="5531074" cy="7156921"/>
          </a:xfrm>
          <a:prstGeom prst="round2DiagRect">
            <a:avLst/>
          </a:prstGeom>
          <a:solidFill>
            <a:srgbClr val="FFFEFB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50" name="object 12">
            <a:extLst>
              <a:ext uri="{FF2B5EF4-FFF2-40B4-BE49-F238E27FC236}">
                <a16:creationId xmlns:a16="http://schemas.microsoft.com/office/drawing/2014/main" id="{F5DE6321-A61B-8A55-B2C4-9127D3ED4749}"/>
              </a:ext>
            </a:extLst>
          </p:cNvPr>
          <p:cNvSpPr txBox="1"/>
          <p:nvPr/>
        </p:nvSpPr>
        <p:spPr>
          <a:xfrm>
            <a:off x="2052874" y="5568242"/>
            <a:ext cx="4775049" cy="972382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0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Networking and access to innovation ecosystems, support to find investment, training and skills development</a:t>
            </a:r>
            <a:endParaRPr lang="en-US" sz="20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object 38">
            <a:extLst>
              <a:ext uri="{FF2B5EF4-FFF2-40B4-BE49-F238E27FC236}">
                <a16:creationId xmlns:a16="http://schemas.microsoft.com/office/drawing/2014/main" id="{7DDDC0B0-A961-B496-3BC8-8F2DDD0357F3}"/>
              </a:ext>
            </a:extLst>
          </p:cNvPr>
          <p:cNvGrpSpPr/>
          <p:nvPr/>
        </p:nvGrpSpPr>
        <p:grpSpPr>
          <a:xfrm>
            <a:off x="991786" y="5362537"/>
            <a:ext cx="737885" cy="677976"/>
            <a:chOff x="10617394" y="1651467"/>
            <a:chExt cx="938530" cy="862330"/>
          </a:xfrm>
        </p:grpSpPr>
        <p:sp>
          <p:nvSpPr>
            <p:cNvPr id="72" name="object 39">
              <a:extLst>
                <a:ext uri="{FF2B5EF4-FFF2-40B4-BE49-F238E27FC236}">
                  <a16:creationId xmlns:a16="http://schemas.microsoft.com/office/drawing/2014/main" id="{AE598B8A-5CA8-70A6-2452-1FB1D66F96DF}"/>
                </a:ext>
              </a:extLst>
            </p:cNvPr>
            <p:cNvSpPr/>
            <p:nvPr/>
          </p:nvSpPr>
          <p:spPr>
            <a:xfrm>
              <a:off x="10617394" y="1651467"/>
              <a:ext cx="938530" cy="862330"/>
            </a:xfrm>
            <a:custGeom>
              <a:avLst/>
              <a:gdLst/>
              <a:ahLst/>
              <a:cxnLst/>
              <a:rect l="l" t="t" r="r" b="b"/>
              <a:pathLst>
                <a:path w="938529" h="862330">
                  <a:moveTo>
                    <a:pt x="652551" y="806891"/>
                  </a:moveTo>
                  <a:lnTo>
                    <a:pt x="285940" y="806891"/>
                  </a:lnTo>
                  <a:lnTo>
                    <a:pt x="275237" y="809052"/>
                  </a:lnTo>
                  <a:lnTo>
                    <a:pt x="266499" y="814945"/>
                  </a:lnTo>
                  <a:lnTo>
                    <a:pt x="260609" y="823687"/>
                  </a:lnTo>
                  <a:lnTo>
                    <a:pt x="258450" y="834395"/>
                  </a:lnTo>
                  <a:lnTo>
                    <a:pt x="260609" y="845102"/>
                  </a:lnTo>
                  <a:lnTo>
                    <a:pt x="266499" y="853844"/>
                  </a:lnTo>
                  <a:lnTo>
                    <a:pt x="275237" y="859737"/>
                  </a:lnTo>
                  <a:lnTo>
                    <a:pt x="285940" y="861898"/>
                  </a:lnTo>
                  <a:lnTo>
                    <a:pt x="652551" y="861898"/>
                  </a:lnTo>
                  <a:lnTo>
                    <a:pt x="663254" y="859737"/>
                  </a:lnTo>
                  <a:lnTo>
                    <a:pt x="671992" y="853844"/>
                  </a:lnTo>
                  <a:lnTo>
                    <a:pt x="677882" y="845102"/>
                  </a:lnTo>
                  <a:lnTo>
                    <a:pt x="680041" y="834395"/>
                  </a:lnTo>
                  <a:lnTo>
                    <a:pt x="677882" y="823687"/>
                  </a:lnTo>
                  <a:lnTo>
                    <a:pt x="671992" y="814945"/>
                  </a:lnTo>
                  <a:lnTo>
                    <a:pt x="663254" y="809052"/>
                  </a:lnTo>
                  <a:lnTo>
                    <a:pt x="652551" y="806891"/>
                  </a:lnTo>
                  <a:close/>
                </a:path>
                <a:path w="938529" h="862330">
                  <a:moveTo>
                    <a:pt x="399075" y="715190"/>
                  </a:moveTo>
                  <a:lnTo>
                    <a:pt x="342384" y="715190"/>
                  </a:lnTo>
                  <a:lnTo>
                    <a:pt x="319469" y="806891"/>
                  </a:lnTo>
                  <a:lnTo>
                    <a:pt x="376160" y="806891"/>
                  </a:lnTo>
                  <a:lnTo>
                    <a:pt x="399075" y="715190"/>
                  </a:lnTo>
                  <a:close/>
                </a:path>
                <a:path w="938529" h="862330">
                  <a:moveTo>
                    <a:pt x="596126" y="715190"/>
                  </a:moveTo>
                  <a:lnTo>
                    <a:pt x="539435" y="715190"/>
                  </a:lnTo>
                  <a:lnTo>
                    <a:pt x="562350" y="806891"/>
                  </a:lnTo>
                  <a:lnTo>
                    <a:pt x="619023" y="806891"/>
                  </a:lnTo>
                  <a:lnTo>
                    <a:pt x="596126" y="715190"/>
                  </a:lnTo>
                  <a:close/>
                </a:path>
                <a:path w="938529" h="862330">
                  <a:moveTo>
                    <a:pt x="856019" y="0"/>
                  </a:moveTo>
                  <a:lnTo>
                    <a:pt x="82473" y="0"/>
                  </a:lnTo>
                  <a:lnTo>
                    <a:pt x="50404" y="6495"/>
                  </a:lnTo>
                  <a:lnTo>
                    <a:pt x="24185" y="24197"/>
                  </a:lnTo>
                  <a:lnTo>
                    <a:pt x="6492" y="50433"/>
                  </a:lnTo>
                  <a:lnTo>
                    <a:pt x="0" y="82527"/>
                  </a:lnTo>
                  <a:lnTo>
                    <a:pt x="0" y="632661"/>
                  </a:lnTo>
                  <a:lnTo>
                    <a:pt x="6492" y="664756"/>
                  </a:lnTo>
                  <a:lnTo>
                    <a:pt x="24185" y="690992"/>
                  </a:lnTo>
                  <a:lnTo>
                    <a:pt x="50404" y="708695"/>
                  </a:lnTo>
                  <a:lnTo>
                    <a:pt x="82473" y="715190"/>
                  </a:lnTo>
                  <a:lnTo>
                    <a:pt x="856019" y="715190"/>
                  </a:lnTo>
                  <a:lnTo>
                    <a:pt x="888099" y="708695"/>
                  </a:lnTo>
                  <a:lnTo>
                    <a:pt x="914323" y="690992"/>
                  </a:lnTo>
                  <a:lnTo>
                    <a:pt x="932018" y="664756"/>
                  </a:lnTo>
                  <a:lnTo>
                    <a:pt x="932943" y="660184"/>
                  </a:lnTo>
                  <a:lnTo>
                    <a:pt x="82473" y="660184"/>
                  </a:lnTo>
                  <a:lnTo>
                    <a:pt x="71786" y="658017"/>
                  </a:lnTo>
                  <a:lnTo>
                    <a:pt x="63046" y="652114"/>
                  </a:lnTo>
                  <a:lnTo>
                    <a:pt x="57147" y="643364"/>
                  </a:lnTo>
                  <a:lnTo>
                    <a:pt x="54982" y="632661"/>
                  </a:lnTo>
                  <a:lnTo>
                    <a:pt x="54982" y="568482"/>
                  </a:lnTo>
                  <a:lnTo>
                    <a:pt x="938510" y="568482"/>
                  </a:lnTo>
                  <a:lnTo>
                    <a:pt x="938510" y="513476"/>
                  </a:lnTo>
                  <a:lnTo>
                    <a:pt x="54982" y="513476"/>
                  </a:lnTo>
                  <a:lnTo>
                    <a:pt x="54982" y="82527"/>
                  </a:lnTo>
                  <a:lnTo>
                    <a:pt x="57147" y="71824"/>
                  </a:lnTo>
                  <a:lnTo>
                    <a:pt x="63046" y="63075"/>
                  </a:lnTo>
                  <a:lnTo>
                    <a:pt x="71786" y="57171"/>
                  </a:lnTo>
                  <a:lnTo>
                    <a:pt x="82473" y="55004"/>
                  </a:lnTo>
                  <a:lnTo>
                    <a:pt x="932943" y="55004"/>
                  </a:lnTo>
                  <a:lnTo>
                    <a:pt x="932018" y="50433"/>
                  </a:lnTo>
                  <a:lnTo>
                    <a:pt x="914323" y="24197"/>
                  </a:lnTo>
                  <a:lnTo>
                    <a:pt x="888099" y="6495"/>
                  </a:lnTo>
                  <a:lnTo>
                    <a:pt x="856019" y="0"/>
                  </a:lnTo>
                  <a:close/>
                </a:path>
                <a:path w="938529" h="862330">
                  <a:moveTo>
                    <a:pt x="938510" y="568482"/>
                  </a:moveTo>
                  <a:lnTo>
                    <a:pt x="883509" y="568482"/>
                  </a:lnTo>
                  <a:lnTo>
                    <a:pt x="883509" y="632661"/>
                  </a:lnTo>
                  <a:lnTo>
                    <a:pt x="881347" y="643364"/>
                  </a:lnTo>
                  <a:lnTo>
                    <a:pt x="875452" y="652114"/>
                  </a:lnTo>
                  <a:lnTo>
                    <a:pt x="866714" y="658017"/>
                  </a:lnTo>
                  <a:lnTo>
                    <a:pt x="856019" y="660184"/>
                  </a:lnTo>
                  <a:lnTo>
                    <a:pt x="932943" y="660184"/>
                  </a:lnTo>
                  <a:lnTo>
                    <a:pt x="938510" y="632661"/>
                  </a:lnTo>
                  <a:lnTo>
                    <a:pt x="938510" y="568482"/>
                  </a:lnTo>
                  <a:close/>
                </a:path>
                <a:path w="938529" h="862330">
                  <a:moveTo>
                    <a:pt x="932943" y="55004"/>
                  </a:moveTo>
                  <a:lnTo>
                    <a:pt x="856019" y="55004"/>
                  </a:lnTo>
                  <a:lnTo>
                    <a:pt x="866714" y="57171"/>
                  </a:lnTo>
                  <a:lnTo>
                    <a:pt x="875452" y="63075"/>
                  </a:lnTo>
                  <a:lnTo>
                    <a:pt x="881347" y="71824"/>
                  </a:lnTo>
                  <a:lnTo>
                    <a:pt x="883509" y="82527"/>
                  </a:lnTo>
                  <a:lnTo>
                    <a:pt x="883509" y="513476"/>
                  </a:lnTo>
                  <a:lnTo>
                    <a:pt x="938510" y="513476"/>
                  </a:lnTo>
                  <a:lnTo>
                    <a:pt x="938510" y="82527"/>
                  </a:lnTo>
                  <a:lnTo>
                    <a:pt x="932943" y="550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3" name="object 40">
              <a:extLst>
                <a:ext uri="{FF2B5EF4-FFF2-40B4-BE49-F238E27FC236}">
                  <a16:creationId xmlns:a16="http://schemas.microsoft.com/office/drawing/2014/main" id="{E6FE0153-4A51-7068-61CF-085491748D7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44898" y="1817072"/>
              <a:ext cx="285516" cy="285649"/>
            </a:xfrm>
            <a:prstGeom prst="rect">
              <a:avLst/>
            </a:prstGeom>
          </p:spPr>
        </p:pic>
      </p:grpSp>
      <p:sp>
        <p:nvSpPr>
          <p:cNvPr id="79" name="object 24">
            <a:extLst>
              <a:ext uri="{FF2B5EF4-FFF2-40B4-BE49-F238E27FC236}">
                <a16:creationId xmlns:a16="http://schemas.microsoft.com/office/drawing/2014/main" id="{24F9164C-22D7-B798-5467-0371BFD7FCEF}"/>
              </a:ext>
            </a:extLst>
          </p:cNvPr>
          <p:cNvSpPr txBox="1"/>
          <p:nvPr/>
        </p:nvSpPr>
        <p:spPr>
          <a:xfrm>
            <a:off x="2009899" y="5046072"/>
            <a:ext cx="325448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3200" dirty="0">
                <a:solidFill>
                  <a:srgbClr val="8A4F50"/>
                </a:solidFill>
                <a:latin typeface="Arial"/>
                <a:cs typeface="Arial"/>
              </a:rPr>
              <a:t>Services</a:t>
            </a:r>
          </a:p>
        </p:txBody>
      </p:sp>
      <p:sp>
        <p:nvSpPr>
          <p:cNvPr id="3" name="object 30">
            <a:extLst>
              <a:ext uri="{FF2B5EF4-FFF2-40B4-BE49-F238E27FC236}">
                <a16:creationId xmlns:a16="http://schemas.microsoft.com/office/drawing/2014/main" id="{0092FD9F-0339-07C2-E81B-39D0ED31925A}"/>
              </a:ext>
            </a:extLst>
          </p:cNvPr>
          <p:cNvSpPr/>
          <p:nvPr/>
        </p:nvSpPr>
        <p:spPr>
          <a:xfrm>
            <a:off x="867314" y="3159325"/>
            <a:ext cx="1343833" cy="1338580"/>
          </a:xfrm>
          <a:custGeom>
            <a:avLst/>
            <a:gdLst/>
            <a:ahLst/>
            <a:cxnLst/>
            <a:rect l="l" t="t" r="r" b="b"/>
            <a:pathLst>
              <a:path w="1524000" h="1338579">
                <a:moveTo>
                  <a:pt x="1524000" y="223038"/>
                </a:moveTo>
                <a:lnTo>
                  <a:pt x="1524000" y="1115166"/>
                </a:lnTo>
                <a:lnTo>
                  <a:pt x="1519468" y="1160115"/>
                </a:lnTo>
                <a:lnTo>
                  <a:pt x="1506472" y="1201982"/>
                </a:lnTo>
                <a:lnTo>
                  <a:pt x="1485908" y="1239868"/>
                </a:lnTo>
                <a:lnTo>
                  <a:pt x="1458673" y="1272877"/>
                </a:lnTo>
                <a:lnTo>
                  <a:pt x="1425664" y="1300112"/>
                </a:lnTo>
                <a:lnTo>
                  <a:pt x="1387778" y="1320676"/>
                </a:lnTo>
                <a:lnTo>
                  <a:pt x="1345911" y="1333672"/>
                </a:lnTo>
                <a:lnTo>
                  <a:pt x="1300961" y="1338204"/>
                </a:lnTo>
                <a:lnTo>
                  <a:pt x="0" y="1338204"/>
                </a:lnTo>
                <a:lnTo>
                  <a:pt x="0" y="0"/>
                </a:lnTo>
                <a:lnTo>
                  <a:pt x="1300961" y="0"/>
                </a:lnTo>
                <a:lnTo>
                  <a:pt x="1345911" y="4531"/>
                </a:lnTo>
                <a:lnTo>
                  <a:pt x="1387778" y="17527"/>
                </a:lnTo>
                <a:lnTo>
                  <a:pt x="1425664" y="38091"/>
                </a:lnTo>
                <a:lnTo>
                  <a:pt x="1458673" y="65326"/>
                </a:lnTo>
                <a:lnTo>
                  <a:pt x="1485908" y="98335"/>
                </a:lnTo>
                <a:lnTo>
                  <a:pt x="1506472" y="136221"/>
                </a:lnTo>
                <a:lnTo>
                  <a:pt x="1519468" y="178088"/>
                </a:lnTo>
                <a:lnTo>
                  <a:pt x="1524000" y="223038"/>
                </a:lnTo>
                <a:close/>
              </a:path>
            </a:pathLst>
          </a:custGeom>
          <a:solidFill>
            <a:srgbClr val="0064FF"/>
          </a:solidFill>
          <a:ln w="31750">
            <a:solidFill>
              <a:srgbClr val="0064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20">
            <a:extLst>
              <a:ext uri="{FF2B5EF4-FFF2-40B4-BE49-F238E27FC236}">
                <a16:creationId xmlns:a16="http://schemas.microsoft.com/office/drawing/2014/main" id="{6CDC5CB8-8E5A-4449-E7E6-780D1AAA2968}"/>
              </a:ext>
            </a:extLst>
          </p:cNvPr>
          <p:cNvSpPr txBox="1"/>
          <p:nvPr/>
        </p:nvSpPr>
        <p:spPr>
          <a:xfrm>
            <a:off x="782431" y="3514426"/>
            <a:ext cx="152400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z="4000" b="1" spc="-50" dirty="0">
                <a:solidFill>
                  <a:srgbClr val="FFFEFB"/>
                </a:solidFill>
                <a:latin typeface="Arial"/>
                <a:cs typeface="Arial"/>
              </a:rPr>
              <a:t>EDIH</a:t>
            </a:r>
            <a:endParaRPr sz="4000" dirty="0">
              <a:solidFill>
                <a:srgbClr val="FFFEFB"/>
              </a:solidFill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BF54D9-5F0D-08B7-0DC5-03A6A7588180}"/>
              </a:ext>
            </a:extLst>
          </p:cNvPr>
          <p:cNvSpPr txBox="1"/>
          <p:nvPr/>
        </p:nvSpPr>
        <p:spPr>
          <a:xfrm>
            <a:off x="8918559" y="3453538"/>
            <a:ext cx="3879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kern="1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Challenges</a:t>
            </a:r>
            <a:endParaRPr lang="en-GR" sz="4000" kern="100" dirty="0">
              <a:solidFill>
                <a:schemeClr val="accent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A81275-3A66-5874-BE7B-58386ECC10FE}"/>
              </a:ext>
            </a:extLst>
          </p:cNvPr>
          <p:cNvSpPr txBox="1"/>
          <p:nvPr/>
        </p:nvSpPr>
        <p:spPr>
          <a:xfrm>
            <a:off x="7771424" y="4645473"/>
            <a:ext cx="5074566" cy="548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algn="just">
              <a:lnSpc>
                <a:spcPct val="110000"/>
              </a:lnSpc>
              <a:spcBef>
                <a:spcPts val="50"/>
              </a:spcBef>
              <a:spcAft>
                <a:spcPts val="1200"/>
              </a:spcAft>
            </a:pPr>
            <a:r>
              <a:rPr lang="en-GB" sz="1999" dirty="0">
                <a:latin typeface="Arial"/>
                <a:cs typeface="Arial"/>
              </a:rPr>
              <a:t>The main challenge faced by the TECHHOUSE ELEVATOR Programme was addressing the </a:t>
            </a:r>
            <a:r>
              <a:rPr lang="en-GB" sz="1999" b="1" dirty="0">
                <a:solidFill>
                  <a:schemeClr val="accent1"/>
                </a:solidFill>
                <a:latin typeface="Arial"/>
                <a:cs typeface="Arial"/>
              </a:rPr>
              <a:t>lack of digital innovation expertise among start-ups and SMEs in central and eastern Europe</a:t>
            </a:r>
            <a:r>
              <a:rPr lang="en-GB" sz="1999" dirty="0">
                <a:latin typeface="Arial"/>
                <a:cs typeface="Arial"/>
              </a:rPr>
              <a:t>. These companies struggled to scale their businesses due to limited access to technological tools and cross-border partnerships, which are essential for fostering innovation. Additionally, their ability to integrate advanced technologies, such as AI and sustainable solutions, into their processes was hindered by these gaps, creating a need for targeted support to boost their digital and business capabilities.</a:t>
            </a:r>
            <a:endParaRPr lang="en-GB" sz="1999" b="1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pic>
        <p:nvPicPr>
          <p:cNvPr id="9" name="Picture 8">
            <a:hlinkClick r:id="rId6"/>
            <a:extLst>
              <a:ext uri="{FF2B5EF4-FFF2-40B4-BE49-F238E27FC236}">
                <a16:creationId xmlns:a16="http://schemas.microsoft.com/office/drawing/2014/main" id="{64010CBF-4D7F-36FD-B2B4-0A41261C33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5050" y="3147590"/>
            <a:ext cx="1346200" cy="134620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41E1063C-F1F3-2943-1DBC-3B5507358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495673" y="3314012"/>
            <a:ext cx="1001823" cy="10124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5131DA3-2136-F310-66E4-4869114B9EFD}"/>
              </a:ext>
            </a:extLst>
          </p:cNvPr>
          <p:cNvSpPr txBox="1"/>
          <p:nvPr/>
        </p:nvSpPr>
        <p:spPr>
          <a:xfrm>
            <a:off x="2052873" y="7002726"/>
            <a:ext cx="3354411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kern="100" dirty="0"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Technologies</a:t>
            </a:r>
            <a:endParaRPr lang="en-GR" sz="3600" kern="100" dirty="0">
              <a:solidFill>
                <a:schemeClr val="accent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449CFE-9B19-B9C4-70F3-FE7880074B81}"/>
              </a:ext>
            </a:extLst>
          </p:cNvPr>
          <p:cNvSpPr txBox="1"/>
          <p:nvPr/>
        </p:nvSpPr>
        <p:spPr>
          <a:xfrm>
            <a:off x="2052874" y="7710269"/>
            <a:ext cx="3508010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Communication network</a:t>
            </a:r>
            <a:endParaRPr lang="en-GR" sz="2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6BE205E-FB16-EFF8-FEAA-EA2397B534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1689" y="7049763"/>
            <a:ext cx="1058400" cy="1058400"/>
          </a:xfrm>
          <a:prstGeom prst="rect">
            <a:avLst/>
          </a:prstGeom>
        </p:spPr>
      </p:pic>
      <p:sp>
        <p:nvSpPr>
          <p:cNvPr id="27" name="Round Diagonal Corner of Rectangle 22">
            <a:extLst>
              <a:ext uri="{FF2B5EF4-FFF2-40B4-BE49-F238E27FC236}">
                <a16:creationId xmlns:a16="http://schemas.microsoft.com/office/drawing/2014/main" id="{AD6055AC-893A-6CB1-6854-3C5F41DECD5E}"/>
              </a:ext>
            </a:extLst>
          </p:cNvPr>
          <p:cNvSpPr/>
          <p:nvPr/>
        </p:nvSpPr>
        <p:spPr>
          <a:xfrm>
            <a:off x="1012297" y="8642742"/>
            <a:ext cx="5815626" cy="1489179"/>
          </a:xfrm>
          <a:prstGeom prst="round2DiagRect">
            <a:avLst/>
          </a:prstGeom>
          <a:solidFill>
            <a:srgbClr val="FFFEFB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53D97F62-58BB-EFBF-BF86-5675E7EB54FB}"/>
              </a:ext>
            </a:extLst>
          </p:cNvPr>
          <p:cNvPicPr>
            <a:picLocks/>
          </p:cNvPicPr>
          <p:nvPr/>
        </p:nvPicPr>
        <p:blipFill rotWithShape="1">
          <a:blip r:embed="rId11"/>
          <a:srcRect r="41667"/>
          <a:stretch/>
        </p:blipFill>
        <p:spPr>
          <a:xfrm>
            <a:off x="798105" y="8908003"/>
            <a:ext cx="1058400" cy="1058400"/>
          </a:xfrm>
          <a:prstGeom prst="rect">
            <a:avLst/>
          </a:prstGeom>
        </p:spPr>
      </p:pic>
      <p:sp>
        <p:nvSpPr>
          <p:cNvPr id="32" name="object 37">
            <a:extLst>
              <a:ext uri="{FF2B5EF4-FFF2-40B4-BE49-F238E27FC236}">
                <a16:creationId xmlns:a16="http://schemas.microsoft.com/office/drawing/2014/main" id="{A51C399B-3477-07E2-8F85-715E8DFDB3F9}"/>
              </a:ext>
            </a:extLst>
          </p:cNvPr>
          <p:cNvSpPr/>
          <p:nvPr/>
        </p:nvSpPr>
        <p:spPr>
          <a:xfrm>
            <a:off x="974226" y="9130993"/>
            <a:ext cx="715683" cy="657210"/>
          </a:xfrm>
          <a:custGeom>
            <a:avLst/>
            <a:gdLst/>
            <a:ahLst/>
            <a:cxnLst/>
            <a:rect l="l" t="t" r="r" b="b"/>
            <a:pathLst>
              <a:path w="909319" h="835025">
                <a:moveTo>
                  <a:pt x="631941" y="781406"/>
                </a:moveTo>
                <a:lnTo>
                  <a:pt x="276909" y="781406"/>
                </a:lnTo>
                <a:lnTo>
                  <a:pt x="266544" y="783499"/>
                </a:lnTo>
                <a:lnTo>
                  <a:pt x="258082" y="789206"/>
                </a:lnTo>
                <a:lnTo>
                  <a:pt x="252378" y="797672"/>
                </a:lnTo>
                <a:lnTo>
                  <a:pt x="250286" y="808041"/>
                </a:lnTo>
                <a:lnTo>
                  <a:pt x="252378" y="818411"/>
                </a:lnTo>
                <a:lnTo>
                  <a:pt x="258082" y="826876"/>
                </a:lnTo>
                <a:lnTo>
                  <a:pt x="266544" y="832583"/>
                </a:lnTo>
                <a:lnTo>
                  <a:pt x="276909" y="834675"/>
                </a:lnTo>
                <a:lnTo>
                  <a:pt x="631941" y="834675"/>
                </a:lnTo>
                <a:lnTo>
                  <a:pt x="642305" y="832583"/>
                </a:lnTo>
                <a:lnTo>
                  <a:pt x="650767" y="826876"/>
                </a:lnTo>
                <a:lnTo>
                  <a:pt x="656471" y="818411"/>
                </a:lnTo>
                <a:lnTo>
                  <a:pt x="658563" y="808041"/>
                </a:lnTo>
                <a:lnTo>
                  <a:pt x="656471" y="797672"/>
                </a:lnTo>
                <a:lnTo>
                  <a:pt x="650767" y="789206"/>
                </a:lnTo>
                <a:lnTo>
                  <a:pt x="642305" y="783499"/>
                </a:lnTo>
                <a:lnTo>
                  <a:pt x="631941" y="781406"/>
                </a:lnTo>
                <a:close/>
              </a:path>
              <a:path w="909319" h="835025">
                <a:moveTo>
                  <a:pt x="386471" y="692602"/>
                </a:moveTo>
                <a:lnTo>
                  <a:pt x="331570" y="692602"/>
                </a:lnTo>
                <a:lnTo>
                  <a:pt x="309379" y="781406"/>
                </a:lnTo>
                <a:lnTo>
                  <a:pt x="364279" y="781406"/>
                </a:lnTo>
                <a:lnTo>
                  <a:pt x="386471" y="692602"/>
                </a:lnTo>
                <a:close/>
              </a:path>
              <a:path w="909319" h="835025">
                <a:moveTo>
                  <a:pt x="577298" y="692602"/>
                </a:moveTo>
                <a:lnTo>
                  <a:pt x="522397" y="692602"/>
                </a:lnTo>
                <a:lnTo>
                  <a:pt x="544589" y="781406"/>
                </a:lnTo>
                <a:lnTo>
                  <a:pt x="599471" y="781406"/>
                </a:lnTo>
                <a:lnTo>
                  <a:pt x="577298" y="692602"/>
                </a:lnTo>
                <a:close/>
              </a:path>
              <a:path w="909319" h="835025">
                <a:moveTo>
                  <a:pt x="828981" y="0"/>
                </a:moveTo>
                <a:lnTo>
                  <a:pt x="79868" y="0"/>
                </a:lnTo>
                <a:lnTo>
                  <a:pt x="48811" y="6290"/>
                </a:lnTo>
                <a:lnTo>
                  <a:pt x="23421" y="23433"/>
                </a:lnTo>
                <a:lnTo>
                  <a:pt x="6287" y="48840"/>
                </a:lnTo>
                <a:lnTo>
                  <a:pt x="0" y="79921"/>
                </a:lnTo>
                <a:lnTo>
                  <a:pt x="0" y="612681"/>
                </a:lnTo>
                <a:lnTo>
                  <a:pt x="6287" y="643761"/>
                </a:lnTo>
                <a:lnTo>
                  <a:pt x="23421" y="669168"/>
                </a:lnTo>
                <a:lnTo>
                  <a:pt x="48811" y="686312"/>
                </a:lnTo>
                <a:lnTo>
                  <a:pt x="79868" y="692602"/>
                </a:lnTo>
                <a:lnTo>
                  <a:pt x="828981" y="692602"/>
                </a:lnTo>
                <a:lnTo>
                  <a:pt x="860048" y="686312"/>
                </a:lnTo>
                <a:lnTo>
                  <a:pt x="885444" y="669168"/>
                </a:lnTo>
                <a:lnTo>
                  <a:pt x="902581" y="643761"/>
                </a:lnTo>
                <a:lnTo>
                  <a:pt x="903477" y="639333"/>
                </a:lnTo>
                <a:lnTo>
                  <a:pt x="79868" y="639333"/>
                </a:lnTo>
                <a:lnTo>
                  <a:pt x="69518" y="637235"/>
                </a:lnTo>
                <a:lnTo>
                  <a:pt x="61054" y="631518"/>
                </a:lnTo>
                <a:lnTo>
                  <a:pt x="55342" y="623045"/>
                </a:lnTo>
                <a:lnTo>
                  <a:pt x="53245" y="612681"/>
                </a:lnTo>
                <a:lnTo>
                  <a:pt x="53245" y="550528"/>
                </a:lnTo>
                <a:lnTo>
                  <a:pt x="908868" y="550528"/>
                </a:lnTo>
                <a:lnTo>
                  <a:pt x="908868" y="497259"/>
                </a:lnTo>
                <a:lnTo>
                  <a:pt x="53245" y="497259"/>
                </a:lnTo>
                <a:lnTo>
                  <a:pt x="53245" y="79921"/>
                </a:lnTo>
                <a:lnTo>
                  <a:pt x="55342" y="69556"/>
                </a:lnTo>
                <a:lnTo>
                  <a:pt x="61054" y="61083"/>
                </a:lnTo>
                <a:lnTo>
                  <a:pt x="69518" y="55366"/>
                </a:lnTo>
                <a:lnTo>
                  <a:pt x="79868" y="53268"/>
                </a:lnTo>
                <a:lnTo>
                  <a:pt x="903477" y="53268"/>
                </a:lnTo>
                <a:lnTo>
                  <a:pt x="902581" y="48840"/>
                </a:lnTo>
                <a:lnTo>
                  <a:pt x="885444" y="23433"/>
                </a:lnTo>
                <a:lnTo>
                  <a:pt x="860048" y="6290"/>
                </a:lnTo>
                <a:lnTo>
                  <a:pt x="828981" y="0"/>
                </a:lnTo>
                <a:close/>
              </a:path>
              <a:path w="909319" h="835025">
                <a:moveTo>
                  <a:pt x="908868" y="550528"/>
                </a:moveTo>
                <a:lnTo>
                  <a:pt x="855604" y="550528"/>
                </a:lnTo>
                <a:lnTo>
                  <a:pt x="855604" y="612681"/>
                </a:lnTo>
                <a:lnTo>
                  <a:pt x="853510" y="623045"/>
                </a:lnTo>
                <a:lnTo>
                  <a:pt x="847802" y="631518"/>
                </a:lnTo>
                <a:lnTo>
                  <a:pt x="839339" y="637235"/>
                </a:lnTo>
                <a:lnTo>
                  <a:pt x="828981" y="639333"/>
                </a:lnTo>
                <a:lnTo>
                  <a:pt x="903477" y="639333"/>
                </a:lnTo>
                <a:lnTo>
                  <a:pt x="908868" y="612681"/>
                </a:lnTo>
                <a:lnTo>
                  <a:pt x="908868" y="550528"/>
                </a:lnTo>
                <a:close/>
              </a:path>
              <a:path w="909319" h="835025">
                <a:moveTo>
                  <a:pt x="338361" y="337766"/>
                </a:moveTo>
                <a:lnTo>
                  <a:pt x="237858" y="337766"/>
                </a:lnTo>
                <a:lnTo>
                  <a:pt x="303550" y="378820"/>
                </a:lnTo>
                <a:lnTo>
                  <a:pt x="303550" y="497259"/>
                </a:lnTo>
                <a:lnTo>
                  <a:pt x="356796" y="497259"/>
                </a:lnTo>
                <a:lnTo>
                  <a:pt x="356796" y="364069"/>
                </a:lnTo>
                <a:lnTo>
                  <a:pt x="355936" y="357342"/>
                </a:lnTo>
                <a:lnTo>
                  <a:pt x="353459" y="351145"/>
                </a:lnTo>
                <a:lnTo>
                  <a:pt x="349520" y="345758"/>
                </a:lnTo>
                <a:lnTo>
                  <a:pt x="344275" y="341463"/>
                </a:lnTo>
                <a:lnTo>
                  <a:pt x="338361" y="337766"/>
                </a:lnTo>
                <a:close/>
              </a:path>
              <a:path w="909319" h="835025">
                <a:moveTo>
                  <a:pt x="454425" y="142073"/>
                </a:moveTo>
                <a:lnTo>
                  <a:pt x="423366" y="148363"/>
                </a:lnTo>
                <a:lnTo>
                  <a:pt x="397969" y="165507"/>
                </a:lnTo>
                <a:lnTo>
                  <a:pt x="380828" y="190914"/>
                </a:lnTo>
                <a:lnTo>
                  <a:pt x="374538" y="221996"/>
                </a:lnTo>
                <a:lnTo>
                  <a:pt x="378501" y="246868"/>
                </a:lnTo>
                <a:lnTo>
                  <a:pt x="389546" y="268554"/>
                </a:lnTo>
                <a:lnTo>
                  <a:pt x="406402" y="285792"/>
                </a:lnTo>
                <a:lnTo>
                  <a:pt x="427802" y="297318"/>
                </a:lnTo>
                <a:lnTo>
                  <a:pt x="427802" y="497259"/>
                </a:lnTo>
                <a:lnTo>
                  <a:pt x="481047" y="497259"/>
                </a:lnTo>
                <a:lnTo>
                  <a:pt x="481047" y="297318"/>
                </a:lnTo>
                <a:lnTo>
                  <a:pt x="502447" y="285792"/>
                </a:lnTo>
                <a:lnTo>
                  <a:pt x="519304" y="268554"/>
                </a:lnTo>
                <a:lnTo>
                  <a:pt x="529451" y="248629"/>
                </a:lnTo>
                <a:lnTo>
                  <a:pt x="454425" y="248629"/>
                </a:lnTo>
                <a:lnTo>
                  <a:pt x="444075" y="246531"/>
                </a:lnTo>
                <a:lnTo>
                  <a:pt x="435612" y="240816"/>
                </a:lnTo>
                <a:lnTo>
                  <a:pt x="429899" y="232349"/>
                </a:lnTo>
                <a:lnTo>
                  <a:pt x="427802" y="221996"/>
                </a:lnTo>
                <a:lnTo>
                  <a:pt x="429899" y="211630"/>
                </a:lnTo>
                <a:lnTo>
                  <a:pt x="435612" y="203157"/>
                </a:lnTo>
                <a:lnTo>
                  <a:pt x="444075" y="197440"/>
                </a:lnTo>
                <a:lnTo>
                  <a:pt x="454425" y="195342"/>
                </a:lnTo>
                <a:lnTo>
                  <a:pt x="528919" y="195342"/>
                </a:lnTo>
                <a:lnTo>
                  <a:pt x="528024" y="190914"/>
                </a:lnTo>
                <a:lnTo>
                  <a:pt x="510888" y="165507"/>
                </a:lnTo>
                <a:lnTo>
                  <a:pt x="485492" y="148363"/>
                </a:lnTo>
                <a:lnTo>
                  <a:pt x="454425" y="142073"/>
                </a:lnTo>
                <a:close/>
              </a:path>
              <a:path w="909319" h="835025">
                <a:moveTo>
                  <a:pt x="720707" y="195342"/>
                </a:moveTo>
                <a:lnTo>
                  <a:pt x="689641" y="201632"/>
                </a:lnTo>
                <a:lnTo>
                  <a:pt x="664244" y="218776"/>
                </a:lnTo>
                <a:lnTo>
                  <a:pt x="647108" y="244183"/>
                </a:lnTo>
                <a:lnTo>
                  <a:pt x="640821" y="275263"/>
                </a:lnTo>
                <a:lnTo>
                  <a:pt x="640821" y="281223"/>
                </a:lnTo>
                <a:lnTo>
                  <a:pt x="641501" y="287017"/>
                </a:lnTo>
                <a:lnTo>
                  <a:pt x="642733" y="292591"/>
                </a:lnTo>
                <a:lnTo>
                  <a:pt x="564575" y="341463"/>
                </a:lnTo>
                <a:lnTo>
                  <a:pt x="559337" y="345758"/>
                </a:lnTo>
                <a:lnTo>
                  <a:pt x="555398" y="351145"/>
                </a:lnTo>
                <a:lnTo>
                  <a:pt x="552917" y="357342"/>
                </a:lnTo>
                <a:lnTo>
                  <a:pt x="552054" y="364069"/>
                </a:lnTo>
                <a:lnTo>
                  <a:pt x="552054" y="497259"/>
                </a:lnTo>
                <a:lnTo>
                  <a:pt x="605318" y="497259"/>
                </a:lnTo>
                <a:lnTo>
                  <a:pt x="605318" y="378820"/>
                </a:lnTo>
                <a:lnTo>
                  <a:pt x="670992" y="337747"/>
                </a:lnTo>
                <a:lnTo>
                  <a:pt x="768273" y="337747"/>
                </a:lnTo>
                <a:lnTo>
                  <a:pt x="777154" y="331750"/>
                </a:lnTo>
                <a:lnTo>
                  <a:pt x="794288" y="306343"/>
                </a:lnTo>
                <a:lnTo>
                  <a:pt x="795188" y="301898"/>
                </a:lnTo>
                <a:lnTo>
                  <a:pt x="720707" y="301898"/>
                </a:lnTo>
                <a:lnTo>
                  <a:pt x="710347" y="299803"/>
                </a:lnTo>
                <a:lnTo>
                  <a:pt x="701878" y="294091"/>
                </a:lnTo>
                <a:lnTo>
                  <a:pt x="696164" y="285625"/>
                </a:lnTo>
                <a:lnTo>
                  <a:pt x="694067" y="275263"/>
                </a:lnTo>
                <a:lnTo>
                  <a:pt x="696164" y="264909"/>
                </a:lnTo>
                <a:lnTo>
                  <a:pt x="701878" y="256442"/>
                </a:lnTo>
                <a:lnTo>
                  <a:pt x="710347" y="250726"/>
                </a:lnTo>
                <a:lnTo>
                  <a:pt x="720707" y="248629"/>
                </a:lnTo>
                <a:lnTo>
                  <a:pt x="795188" y="248629"/>
                </a:lnTo>
                <a:lnTo>
                  <a:pt x="794288" y="244183"/>
                </a:lnTo>
                <a:lnTo>
                  <a:pt x="777154" y="218776"/>
                </a:lnTo>
                <a:lnTo>
                  <a:pt x="751764" y="201632"/>
                </a:lnTo>
                <a:lnTo>
                  <a:pt x="720707" y="195342"/>
                </a:lnTo>
                <a:close/>
              </a:path>
              <a:path w="909319" h="835025">
                <a:moveTo>
                  <a:pt x="903477" y="53268"/>
                </a:moveTo>
                <a:lnTo>
                  <a:pt x="828981" y="53268"/>
                </a:lnTo>
                <a:lnTo>
                  <a:pt x="839339" y="55366"/>
                </a:lnTo>
                <a:lnTo>
                  <a:pt x="847802" y="61083"/>
                </a:lnTo>
                <a:lnTo>
                  <a:pt x="853510" y="69556"/>
                </a:lnTo>
                <a:lnTo>
                  <a:pt x="855604" y="79921"/>
                </a:lnTo>
                <a:lnTo>
                  <a:pt x="855604" y="497259"/>
                </a:lnTo>
                <a:lnTo>
                  <a:pt x="908868" y="497259"/>
                </a:lnTo>
                <a:lnTo>
                  <a:pt x="908868" y="79921"/>
                </a:lnTo>
                <a:lnTo>
                  <a:pt x="903477" y="53268"/>
                </a:lnTo>
                <a:close/>
              </a:path>
              <a:path w="909319" h="835025">
                <a:moveTo>
                  <a:pt x="188161" y="195342"/>
                </a:moveTo>
                <a:lnTo>
                  <a:pt x="157094" y="201632"/>
                </a:lnTo>
                <a:lnTo>
                  <a:pt x="131698" y="218776"/>
                </a:lnTo>
                <a:lnTo>
                  <a:pt x="114561" y="244183"/>
                </a:lnTo>
                <a:lnTo>
                  <a:pt x="108274" y="275263"/>
                </a:lnTo>
                <a:lnTo>
                  <a:pt x="114561" y="306343"/>
                </a:lnTo>
                <a:lnTo>
                  <a:pt x="131698" y="331750"/>
                </a:lnTo>
                <a:lnTo>
                  <a:pt x="157094" y="348894"/>
                </a:lnTo>
                <a:lnTo>
                  <a:pt x="188161" y="355184"/>
                </a:lnTo>
                <a:lnTo>
                  <a:pt x="201928" y="353994"/>
                </a:lnTo>
                <a:lnTo>
                  <a:pt x="214938" y="350556"/>
                </a:lnTo>
                <a:lnTo>
                  <a:pt x="226989" y="345073"/>
                </a:lnTo>
                <a:lnTo>
                  <a:pt x="237858" y="337766"/>
                </a:lnTo>
                <a:lnTo>
                  <a:pt x="338361" y="337766"/>
                </a:lnTo>
                <a:lnTo>
                  <a:pt x="280977" y="301898"/>
                </a:lnTo>
                <a:lnTo>
                  <a:pt x="188161" y="301898"/>
                </a:lnTo>
                <a:lnTo>
                  <a:pt x="177803" y="299803"/>
                </a:lnTo>
                <a:lnTo>
                  <a:pt x="169340" y="294091"/>
                </a:lnTo>
                <a:lnTo>
                  <a:pt x="163632" y="285625"/>
                </a:lnTo>
                <a:lnTo>
                  <a:pt x="161538" y="275263"/>
                </a:lnTo>
                <a:lnTo>
                  <a:pt x="163632" y="264909"/>
                </a:lnTo>
                <a:lnTo>
                  <a:pt x="169340" y="256442"/>
                </a:lnTo>
                <a:lnTo>
                  <a:pt x="177803" y="250726"/>
                </a:lnTo>
                <a:lnTo>
                  <a:pt x="188161" y="248629"/>
                </a:lnTo>
                <a:lnTo>
                  <a:pt x="262659" y="248629"/>
                </a:lnTo>
                <a:lnTo>
                  <a:pt x="261760" y="244183"/>
                </a:lnTo>
                <a:lnTo>
                  <a:pt x="244624" y="218776"/>
                </a:lnTo>
                <a:lnTo>
                  <a:pt x="219228" y="201632"/>
                </a:lnTo>
                <a:lnTo>
                  <a:pt x="188161" y="195342"/>
                </a:lnTo>
                <a:close/>
              </a:path>
              <a:path w="909319" h="835025">
                <a:moveTo>
                  <a:pt x="768273" y="337747"/>
                </a:moveTo>
                <a:lnTo>
                  <a:pt x="670992" y="337747"/>
                </a:lnTo>
                <a:lnTo>
                  <a:pt x="681898" y="345082"/>
                </a:lnTo>
                <a:lnTo>
                  <a:pt x="693935" y="350559"/>
                </a:lnTo>
                <a:lnTo>
                  <a:pt x="706936" y="353994"/>
                </a:lnTo>
                <a:lnTo>
                  <a:pt x="720707" y="355184"/>
                </a:lnTo>
                <a:lnTo>
                  <a:pt x="751764" y="348894"/>
                </a:lnTo>
                <a:lnTo>
                  <a:pt x="768273" y="337747"/>
                </a:lnTo>
                <a:close/>
              </a:path>
              <a:path w="909319" h="835025">
                <a:moveTo>
                  <a:pt x="262659" y="248629"/>
                </a:moveTo>
                <a:lnTo>
                  <a:pt x="188161" y="248629"/>
                </a:lnTo>
                <a:lnTo>
                  <a:pt x="198510" y="250726"/>
                </a:lnTo>
                <a:lnTo>
                  <a:pt x="206974" y="256442"/>
                </a:lnTo>
                <a:lnTo>
                  <a:pt x="212687" y="264909"/>
                </a:lnTo>
                <a:lnTo>
                  <a:pt x="214783" y="275263"/>
                </a:lnTo>
                <a:lnTo>
                  <a:pt x="212687" y="285625"/>
                </a:lnTo>
                <a:lnTo>
                  <a:pt x="206974" y="294091"/>
                </a:lnTo>
                <a:lnTo>
                  <a:pt x="198510" y="299803"/>
                </a:lnTo>
                <a:lnTo>
                  <a:pt x="188161" y="301898"/>
                </a:lnTo>
                <a:lnTo>
                  <a:pt x="280977" y="301898"/>
                </a:lnTo>
                <a:lnTo>
                  <a:pt x="266117" y="292609"/>
                </a:lnTo>
                <a:lnTo>
                  <a:pt x="267367" y="287017"/>
                </a:lnTo>
                <a:lnTo>
                  <a:pt x="268047" y="281223"/>
                </a:lnTo>
                <a:lnTo>
                  <a:pt x="268047" y="275263"/>
                </a:lnTo>
                <a:lnTo>
                  <a:pt x="262659" y="248629"/>
                </a:lnTo>
                <a:close/>
              </a:path>
              <a:path w="909319" h="835025">
                <a:moveTo>
                  <a:pt x="795188" y="248629"/>
                </a:moveTo>
                <a:lnTo>
                  <a:pt x="720707" y="248629"/>
                </a:lnTo>
                <a:lnTo>
                  <a:pt x="731057" y="250726"/>
                </a:lnTo>
                <a:lnTo>
                  <a:pt x="739521" y="256442"/>
                </a:lnTo>
                <a:lnTo>
                  <a:pt x="745234" y="264909"/>
                </a:lnTo>
                <a:lnTo>
                  <a:pt x="747330" y="275263"/>
                </a:lnTo>
                <a:lnTo>
                  <a:pt x="745234" y="285625"/>
                </a:lnTo>
                <a:lnTo>
                  <a:pt x="739521" y="294091"/>
                </a:lnTo>
                <a:lnTo>
                  <a:pt x="731057" y="299803"/>
                </a:lnTo>
                <a:lnTo>
                  <a:pt x="720707" y="301898"/>
                </a:lnTo>
                <a:lnTo>
                  <a:pt x="795188" y="301898"/>
                </a:lnTo>
                <a:lnTo>
                  <a:pt x="800575" y="275263"/>
                </a:lnTo>
                <a:lnTo>
                  <a:pt x="795188" y="248629"/>
                </a:lnTo>
                <a:close/>
              </a:path>
              <a:path w="909319" h="835025">
                <a:moveTo>
                  <a:pt x="528919" y="195342"/>
                </a:moveTo>
                <a:lnTo>
                  <a:pt x="454425" y="195342"/>
                </a:lnTo>
                <a:lnTo>
                  <a:pt x="464782" y="197440"/>
                </a:lnTo>
                <a:lnTo>
                  <a:pt x="473245" y="203157"/>
                </a:lnTo>
                <a:lnTo>
                  <a:pt x="478953" y="211630"/>
                </a:lnTo>
                <a:lnTo>
                  <a:pt x="481047" y="221996"/>
                </a:lnTo>
                <a:lnTo>
                  <a:pt x="478953" y="232349"/>
                </a:lnTo>
                <a:lnTo>
                  <a:pt x="473245" y="240816"/>
                </a:lnTo>
                <a:lnTo>
                  <a:pt x="464782" y="246531"/>
                </a:lnTo>
                <a:lnTo>
                  <a:pt x="454425" y="248629"/>
                </a:lnTo>
                <a:lnTo>
                  <a:pt x="529451" y="248629"/>
                </a:lnTo>
                <a:lnTo>
                  <a:pt x="530348" y="246868"/>
                </a:lnTo>
                <a:lnTo>
                  <a:pt x="534311" y="221996"/>
                </a:lnTo>
                <a:lnTo>
                  <a:pt x="528919" y="1953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12">
            <a:extLst>
              <a:ext uri="{FF2B5EF4-FFF2-40B4-BE49-F238E27FC236}">
                <a16:creationId xmlns:a16="http://schemas.microsoft.com/office/drawing/2014/main" id="{B31D2EC6-94F1-EE20-A75D-B483D729BA83}"/>
              </a:ext>
            </a:extLst>
          </p:cNvPr>
          <p:cNvSpPr txBox="1"/>
          <p:nvPr/>
        </p:nvSpPr>
        <p:spPr>
          <a:xfrm>
            <a:off x="2006420" y="9154454"/>
            <a:ext cx="4818024" cy="972382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0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Agricultural biotechnology and food biotechnology, food and beverages, energy, and paper and wood</a:t>
            </a:r>
          </a:p>
        </p:txBody>
      </p:sp>
      <p:sp>
        <p:nvSpPr>
          <p:cNvPr id="34" name="object 24">
            <a:extLst>
              <a:ext uri="{FF2B5EF4-FFF2-40B4-BE49-F238E27FC236}">
                <a16:creationId xmlns:a16="http://schemas.microsoft.com/office/drawing/2014/main" id="{E986FF1B-870A-9EB7-B633-F422FED103A0}"/>
              </a:ext>
            </a:extLst>
          </p:cNvPr>
          <p:cNvSpPr txBox="1"/>
          <p:nvPr/>
        </p:nvSpPr>
        <p:spPr>
          <a:xfrm>
            <a:off x="2006420" y="8649187"/>
            <a:ext cx="305551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3200" dirty="0">
                <a:solidFill>
                  <a:srgbClr val="FF5A63"/>
                </a:solidFill>
                <a:latin typeface="Arial"/>
                <a:cs typeface="Arial"/>
              </a:rPr>
              <a:t>Sectors</a:t>
            </a:r>
          </a:p>
        </p:txBody>
      </p:sp>
      <p:sp>
        <p:nvSpPr>
          <p:cNvPr id="35" name="Round Diagonal Corner of Rectangle 25">
            <a:extLst>
              <a:ext uri="{FF2B5EF4-FFF2-40B4-BE49-F238E27FC236}">
                <a16:creationId xmlns:a16="http://schemas.microsoft.com/office/drawing/2014/main" id="{0425D64C-BC9B-06E4-C2A0-05C2B9DA74F6}"/>
              </a:ext>
            </a:extLst>
          </p:cNvPr>
          <p:cNvSpPr/>
          <p:nvPr/>
        </p:nvSpPr>
        <p:spPr>
          <a:xfrm>
            <a:off x="13609193" y="2998958"/>
            <a:ext cx="5645570" cy="6990499"/>
          </a:xfrm>
          <a:prstGeom prst="round2DiagRect">
            <a:avLst/>
          </a:prstGeom>
          <a:solidFill>
            <a:srgbClr val="FFFEFB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7FE14DCD-D04C-6282-C388-BBFC0C389438}"/>
              </a:ext>
            </a:extLst>
          </p:cNvPr>
          <p:cNvSpPr txBox="1"/>
          <p:nvPr/>
        </p:nvSpPr>
        <p:spPr>
          <a:xfrm>
            <a:off x="15199030" y="3299692"/>
            <a:ext cx="3498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kern="1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Solutions</a:t>
            </a:r>
            <a:endParaRPr lang="en-GR" sz="4000" kern="100" dirty="0">
              <a:solidFill>
                <a:schemeClr val="accent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8">
            <a:hlinkClick r:id="rId6"/>
            <a:extLst>
              <a:ext uri="{FF2B5EF4-FFF2-40B4-BE49-F238E27FC236}">
                <a16:creationId xmlns:a16="http://schemas.microsoft.com/office/drawing/2014/main" id="{E1631321-4684-A370-C3B1-DA9C4C3322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28982" y="3175020"/>
            <a:ext cx="1346200" cy="1346200"/>
          </a:xfrm>
          <a:prstGeom prst="rect">
            <a:avLst/>
          </a:prstGeom>
        </p:spPr>
      </p:pic>
      <p:pic>
        <p:nvPicPr>
          <p:cNvPr id="41" name="Gráfico 40" descr="Bombilla y engranaje">
            <a:extLst>
              <a:ext uri="{FF2B5EF4-FFF2-40B4-BE49-F238E27FC236}">
                <a16:creationId xmlns:a16="http://schemas.microsoft.com/office/drawing/2014/main" id="{912DFA1C-B276-A82B-1CC4-B97CFF96F7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847219" y="3385164"/>
            <a:ext cx="914400" cy="914400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17278DEB-0F1A-5719-E5C1-D69537752591}"/>
              </a:ext>
            </a:extLst>
          </p:cNvPr>
          <p:cNvSpPr txBox="1"/>
          <p:nvPr/>
        </p:nvSpPr>
        <p:spPr>
          <a:xfrm>
            <a:off x="13684182" y="4709626"/>
            <a:ext cx="5455161" cy="4937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5738" indent="-185738" algn="just">
              <a:spcAft>
                <a:spcPts val="600"/>
              </a:spcAft>
              <a:buClr>
                <a:srgbClr val="FF5A63"/>
              </a:buClr>
              <a:buFont typeface="Arial" panose="020B0604020202020204" pitchFamily="34" charset="0"/>
              <a:buChar char="•"/>
            </a:pPr>
            <a:r>
              <a:rPr lang="en-GB" sz="1999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Workshops and training</a:t>
            </a:r>
            <a:r>
              <a:rPr lang="en-GB" sz="1999" dirty="0">
                <a:latin typeface="Arial" panose="020B0604020202020204" pitchFamily="34" charset="0"/>
                <a:cs typeface="Arial" panose="020B0604020202020204" pitchFamily="34" charset="0"/>
              </a:rPr>
              <a:t>: provided workshops focusing on essential areas such as business modelling, branding, and sales strategies;</a:t>
            </a:r>
          </a:p>
          <a:p>
            <a:pPr marL="185738" indent="-185738" algn="just">
              <a:spcAft>
                <a:spcPts val="600"/>
              </a:spcAft>
              <a:buClr>
                <a:srgbClr val="FF5A63"/>
              </a:buClr>
              <a:buFont typeface="Arial" panose="020B0604020202020204" pitchFamily="34" charset="0"/>
              <a:buChar char="•"/>
            </a:pPr>
            <a:r>
              <a:rPr lang="en-GB" sz="1999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Tailored coaching</a:t>
            </a:r>
            <a:r>
              <a:rPr lang="en-GB" sz="1999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999" dirty="0">
                <a:latin typeface="Arial" panose="020B0604020202020204" pitchFamily="34" charset="0"/>
                <a:cs typeface="Arial" panose="020B0604020202020204" pitchFamily="34" charset="0"/>
              </a:rPr>
              <a:t>delivered personalised coaching sessions to address specific needs of each start-up, enabling them to refine their strategies and technological integration;</a:t>
            </a:r>
          </a:p>
          <a:p>
            <a:pPr marL="185738" indent="-185738" algn="just">
              <a:spcAft>
                <a:spcPts val="600"/>
              </a:spcAft>
              <a:buClr>
                <a:srgbClr val="FF5A63"/>
              </a:buClr>
              <a:buFont typeface="Arial" panose="020B0604020202020204" pitchFamily="34" charset="0"/>
              <a:buChar char="•"/>
            </a:pPr>
            <a:r>
              <a:rPr lang="en-GB" sz="1999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Networking </a:t>
            </a:r>
            <a:r>
              <a:rPr lang="en-GB" sz="1999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  <a:r>
              <a:rPr lang="en-GB" sz="1999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999" dirty="0">
                <a:latin typeface="Arial" panose="020B0604020202020204" pitchFamily="34" charset="0"/>
                <a:cs typeface="Arial" panose="020B0604020202020204" pitchFamily="34" charset="0"/>
              </a:rPr>
              <a:t>connected participants with the Austrian innovation ecosystem, encouraging cross-border collaborations;</a:t>
            </a:r>
          </a:p>
          <a:p>
            <a:pPr marL="185738" indent="-185738" algn="just">
              <a:spcAft>
                <a:spcPts val="600"/>
              </a:spcAft>
              <a:buClr>
                <a:srgbClr val="FF5A63"/>
              </a:buClr>
              <a:buFont typeface="Arial" panose="020B0604020202020204" pitchFamily="34" charset="0"/>
              <a:buChar char="•"/>
            </a:pPr>
            <a:r>
              <a:rPr lang="en-GB" sz="1999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integration</a:t>
            </a:r>
            <a:r>
              <a:rPr lang="en-GB" sz="1999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999" dirty="0">
                <a:latin typeface="Arial" panose="020B0604020202020204" pitchFamily="34" charset="0"/>
                <a:cs typeface="Arial" panose="020B0604020202020204" pitchFamily="34" charset="0"/>
              </a:rPr>
              <a:t>supported the integration of AI into production processes, fostering efficiency and innovation.</a:t>
            </a:r>
          </a:p>
        </p:txBody>
      </p:sp>
      <p:sp>
        <p:nvSpPr>
          <p:cNvPr id="6" name="object 18">
            <a:extLst>
              <a:ext uri="{FF2B5EF4-FFF2-40B4-BE49-F238E27FC236}">
                <a16:creationId xmlns:a16="http://schemas.microsoft.com/office/drawing/2014/main" id="{481A3E7C-006F-5BF8-94D7-65E90A0086CB}"/>
              </a:ext>
            </a:extLst>
          </p:cNvPr>
          <p:cNvSpPr txBox="1">
            <a:spLocks/>
          </p:cNvSpPr>
          <p:nvPr/>
        </p:nvSpPr>
        <p:spPr>
          <a:xfrm>
            <a:off x="219551" y="439593"/>
            <a:ext cx="38862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5000" b="1" i="0">
                <a:solidFill>
                  <a:srgbClr val="F7F6F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5400" dirty="0">
                <a:solidFill>
                  <a:srgbClr val="FFFEFB"/>
                </a:solidFill>
              </a:rPr>
              <a:t>Good practices</a:t>
            </a:r>
            <a:endParaRPr lang="en-US" sz="5400" b="1" dirty="0">
              <a:solidFill>
                <a:srgbClr val="FFFEFB"/>
              </a:solidFill>
              <a:latin typeface="Arial"/>
              <a:cs typeface="Arial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44F820C-CDD0-FED6-C469-A158C3A0117F}"/>
              </a:ext>
            </a:extLst>
          </p:cNvPr>
          <p:cNvSpPr txBox="1"/>
          <p:nvPr/>
        </p:nvSpPr>
        <p:spPr>
          <a:xfrm>
            <a:off x="4291158" y="608412"/>
            <a:ext cx="147945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accent1"/>
                </a:solidFill>
                <a:latin typeface="Arial"/>
                <a:cs typeface="Arial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Accelerate your start-up through the TECHHOUSE ELEVATOR Programme </a:t>
            </a:r>
            <a:endParaRPr lang="en-US" sz="4000" b="1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pic>
        <p:nvPicPr>
          <p:cNvPr id="13" name="Gráfico 13" descr="Robot">
            <a:extLst>
              <a:ext uri="{FF2B5EF4-FFF2-40B4-BE49-F238E27FC236}">
                <a16:creationId xmlns:a16="http://schemas.microsoft.com/office/drawing/2014/main" id="{A0254103-F9A6-57DA-DD10-4C23683E63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78820" y="7081728"/>
            <a:ext cx="914400" cy="914400"/>
          </a:xfrm>
          <a:prstGeom prst="rect">
            <a:avLst/>
          </a:prstGeom>
        </p:spPr>
      </p:pic>
      <p:pic>
        <p:nvPicPr>
          <p:cNvPr id="1026" name="Picture 2" descr="EDIH innovATE logo">
            <a:extLst>
              <a:ext uri="{FF2B5EF4-FFF2-40B4-BE49-F238E27FC236}">
                <a16:creationId xmlns:a16="http://schemas.microsoft.com/office/drawing/2014/main" id="{64055DCE-16AB-6B64-C22A-562D401BE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303" y="3000619"/>
            <a:ext cx="1719747" cy="171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741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ound Diagonal Corner of Rectangle 8">
            <a:extLst>
              <a:ext uri="{FF2B5EF4-FFF2-40B4-BE49-F238E27FC236}">
                <a16:creationId xmlns:a16="http://schemas.microsoft.com/office/drawing/2014/main" id="{10F77875-AEBE-B697-88CA-E8B5A79179BA}"/>
              </a:ext>
            </a:extLst>
          </p:cNvPr>
          <p:cNvSpPr/>
          <p:nvPr/>
        </p:nvSpPr>
        <p:spPr>
          <a:xfrm flipH="1">
            <a:off x="9361722" y="2757858"/>
            <a:ext cx="5109928" cy="7167191"/>
          </a:xfrm>
          <a:prstGeom prst="round2DiagRect">
            <a:avLst/>
          </a:prstGeom>
          <a:solidFill>
            <a:schemeClr val="accent1"/>
          </a:solidFill>
          <a:ln w="82550"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62" name="Round Diagonal Corner of Rectangle 25">
            <a:extLst>
              <a:ext uri="{FF2B5EF4-FFF2-40B4-BE49-F238E27FC236}">
                <a16:creationId xmlns:a16="http://schemas.microsoft.com/office/drawing/2014/main" id="{06C1F5A1-CAEE-E9BF-C8DC-DACC22671707}"/>
              </a:ext>
            </a:extLst>
          </p:cNvPr>
          <p:cNvSpPr/>
          <p:nvPr/>
        </p:nvSpPr>
        <p:spPr>
          <a:xfrm>
            <a:off x="811670" y="2757858"/>
            <a:ext cx="7823149" cy="7167191"/>
          </a:xfrm>
          <a:prstGeom prst="round2DiagRect">
            <a:avLst/>
          </a:prstGeom>
          <a:solidFill>
            <a:srgbClr val="FFFEFB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2" name="object 24">
            <a:extLst>
              <a:ext uri="{FF2B5EF4-FFF2-40B4-BE49-F238E27FC236}">
                <a16:creationId xmlns:a16="http://schemas.microsoft.com/office/drawing/2014/main" id="{F1D515B1-304D-F2B3-3F99-59EC14319302}"/>
              </a:ext>
            </a:extLst>
          </p:cNvPr>
          <p:cNvSpPr txBox="1"/>
          <p:nvPr/>
        </p:nvSpPr>
        <p:spPr>
          <a:xfrm>
            <a:off x="1951974" y="3196432"/>
            <a:ext cx="473312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4000" dirty="0">
                <a:solidFill>
                  <a:srgbClr val="FF5A63"/>
                </a:solidFill>
                <a:latin typeface="Arial"/>
                <a:cs typeface="Arial"/>
              </a:rPr>
              <a:t>Results and benefits</a:t>
            </a:r>
          </a:p>
        </p:txBody>
      </p:sp>
      <p:sp>
        <p:nvSpPr>
          <p:cNvPr id="79" name="object 24">
            <a:extLst>
              <a:ext uri="{FF2B5EF4-FFF2-40B4-BE49-F238E27FC236}">
                <a16:creationId xmlns:a16="http://schemas.microsoft.com/office/drawing/2014/main" id="{24F9164C-22D7-B798-5467-0371BFD7FCEF}"/>
              </a:ext>
            </a:extLst>
          </p:cNvPr>
          <p:cNvSpPr txBox="1"/>
          <p:nvPr/>
        </p:nvSpPr>
        <p:spPr>
          <a:xfrm>
            <a:off x="10653821" y="2838450"/>
            <a:ext cx="3817829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4800" dirty="0">
                <a:solidFill>
                  <a:srgbClr val="FFFEFB"/>
                </a:solidFill>
                <a:latin typeface="Arial"/>
                <a:cs typeface="Arial"/>
              </a:rPr>
              <a:t>Lessons learnt</a:t>
            </a:r>
          </a:p>
        </p:txBody>
      </p:sp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110FF6EA-757B-31E7-D80B-200C42ED5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79" y="2903663"/>
            <a:ext cx="1249829" cy="1231141"/>
          </a:xfrm>
          <a:prstGeom prst="rect">
            <a:avLst/>
          </a:prstGeom>
        </p:spPr>
      </p:pic>
      <p:pic>
        <p:nvPicPr>
          <p:cNvPr id="4" name="Picture 118">
            <a:extLst>
              <a:ext uri="{FF2B5EF4-FFF2-40B4-BE49-F238E27FC236}">
                <a16:creationId xmlns:a16="http://schemas.microsoft.com/office/drawing/2014/main" id="{E0C19225-5A1E-46CC-21FE-C8D89819B9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03989" y="2952185"/>
            <a:ext cx="1122157" cy="113409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bject 12">
            <a:extLst>
              <a:ext uri="{FF2B5EF4-FFF2-40B4-BE49-F238E27FC236}">
                <a16:creationId xmlns:a16="http://schemas.microsoft.com/office/drawing/2014/main" id="{A38B4CF2-6CC2-2928-39F4-43F5E83996F6}"/>
              </a:ext>
            </a:extLst>
          </p:cNvPr>
          <p:cNvSpPr txBox="1"/>
          <p:nvPr/>
        </p:nvSpPr>
        <p:spPr>
          <a:xfrm>
            <a:off x="1043068" y="4286250"/>
            <a:ext cx="7347517" cy="416178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en-GB" sz="1999" b="1" spc="-10" dirty="0">
                <a:solidFill>
                  <a:srgbClr val="FF5A63"/>
                </a:solidFill>
                <a:latin typeface="Arial"/>
                <a:cs typeface="Arial"/>
              </a:rPr>
              <a:t>Cross-border partnerships</a:t>
            </a:r>
            <a:endParaRPr lang="en-GB" sz="1999" b="1" dirty="0">
              <a:solidFill>
                <a:srgbClr val="FF5A63"/>
              </a:solidFill>
              <a:latin typeface="Arial"/>
              <a:cs typeface="Arial"/>
            </a:endParaRPr>
          </a:p>
          <a:p>
            <a:pPr marL="0" marR="0" algn="just">
              <a:spcBef>
                <a:spcPts val="0"/>
              </a:spcBef>
              <a:spcAft>
                <a:spcPts val="1200"/>
              </a:spcAft>
            </a:pPr>
            <a:r>
              <a:rPr lang="en-GB" sz="1999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programme facilitated collaborative innovation by connecting start-ups and SMEs across borders, enhancing their access to international resources and expertise.</a:t>
            </a:r>
          </a:p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GB" sz="1999" b="1" spc="-10" dirty="0">
                <a:solidFill>
                  <a:srgbClr val="FF5A63"/>
                </a:solidFill>
                <a:latin typeface="Arial"/>
                <a:cs typeface="Arial"/>
              </a:rPr>
              <a:t>AI integration in production</a:t>
            </a:r>
            <a:endParaRPr lang="en-GB" sz="1999" b="1" dirty="0">
              <a:solidFill>
                <a:srgbClr val="FF5A63"/>
              </a:solidFill>
              <a:latin typeface="Arial"/>
              <a:cs typeface="Arial"/>
            </a:endParaRPr>
          </a:p>
          <a:p>
            <a:pPr algn="just">
              <a:spcAft>
                <a:spcPts val="1200"/>
              </a:spcAft>
            </a:pPr>
            <a:r>
              <a:rPr lang="en-GB" sz="1999" dirty="0">
                <a:latin typeface="Arial" panose="020B0604020202020204" pitchFamily="34" charset="0"/>
                <a:cs typeface="Arial" panose="020B0604020202020204" pitchFamily="34" charset="0"/>
              </a:rPr>
              <a:t>Start-ups successfully integrated AI into their production processes, improving operational efficiency and creating more competitive products.</a:t>
            </a:r>
            <a:endParaRPr lang="en-US" sz="19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300"/>
              </a:spcAft>
            </a:pPr>
            <a:r>
              <a:rPr lang="en-GB" sz="1999" b="1" dirty="0">
                <a:solidFill>
                  <a:srgbClr val="FF5A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digital maturity</a:t>
            </a:r>
            <a:endParaRPr lang="en-GB" sz="1999" b="1" dirty="0">
              <a:solidFill>
                <a:srgbClr val="FF5A63"/>
              </a:solidFill>
              <a:latin typeface="Arial"/>
              <a:cs typeface="Arial"/>
            </a:endParaRPr>
          </a:p>
          <a:p>
            <a:pPr algn="just">
              <a:spcAft>
                <a:spcPts val="600"/>
              </a:spcAft>
            </a:pPr>
            <a:r>
              <a:rPr lang="en-GB" sz="1999" dirty="0"/>
              <a:t>Several participating businesses significantly improved their digital maturity, showing a marked enhancement in their technological capabilities and readiness for future challenges.</a:t>
            </a:r>
            <a:endParaRPr lang="en-GB" sz="1999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30">
            <a:extLst>
              <a:ext uri="{FF2B5EF4-FFF2-40B4-BE49-F238E27FC236}">
                <a16:creationId xmlns:a16="http://schemas.microsoft.com/office/drawing/2014/main" id="{C4B7E6B0-4466-1C89-E625-B5FE53834778}"/>
              </a:ext>
            </a:extLst>
          </p:cNvPr>
          <p:cNvSpPr/>
          <p:nvPr/>
        </p:nvSpPr>
        <p:spPr>
          <a:xfrm>
            <a:off x="9041253" y="2847270"/>
            <a:ext cx="1292099" cy="1231141"/>
          </a:xfrm>
          <a:custGeom>
            <a:avLst/>
            <a:gdLst/>
            <a:ahLst/>
            <a:cxnLst/>
            <a:rect l="l" t="t" r="r" b="b"/>
            <a:pathLst>
              <a:path w="1524000" h="1338579">
                <a:moveTo>
                  <a:pt x="1524000" y="223038"/>
                </a:moveTo>
                <a:lnTo>
                  <a:pt x="1524000" y="1115166"/>
                </a:lnTo>
                <a:lnTo>
                  <a:pt x="1519468" y="1160115"/>
                </a:lnTo>
                <a:lnTo>
                  <a:pt x="1506472" y="1201982"/>
                </a:lnTo>
                <a:lnTo>
                  <a:pt x="1485908" y="1239868"/>
                </a:lnTo>
                <a:lnTo>
                  <a:pt x="1458673" y="1272877"/>
                </a:lnTo>
                <a:lnTo>
                  <a:pt x="1425664" y="1300112"/>
                </a:lnTo>
                <a:lnTo>
                  <a:pt x="1387778" y="1320676"/>
                </a:lnTo>
                <a:lnTo>
                  <a:pt x="1345911" y="1333672"/>
                </a:lnTo>
                <a:lnTo>
                  <a:pt x="1300961" y="1338204"/>
                </a:lnTo>
                <a:lnTo>
                  <a:pt x="0" y="1338204"/>
                </a:lnTo>
                <a:lnTo>
                  <a:pt x="0" y="0"/>
                </a:lnTo>
                <a:lnTo>
                  <a:pt x="1300961" y="0"/>
                </a:lnTo>
                <a:lnTo>
                  <a:pt x="1345911" y="4531"/>
                </a:lnTo>
                <a:lnTo>
                  <a:pt x="1387778" y="17527"/>
                </a:lnTo>
                <a:lnTo>
                  <a:pt x="1425664" y="38091"/>
                </a:lnTo>
                <a:lnTo>
                  <a:pt x="1458673" y="65326"/>
                </a:lnTo>
                <a:lnTo>
                  <a:pt x="1485908" y="98335"/>
                </a:lnTo>
                <a:lnTo>
                  <a:pt x="1506472" y="136221"/>
                </a:lnTo>
                <a:lnTo>
                  <a:pt x="1519468" y="178088"/>
                </a:lnTo>
                <a:lnTo>
                  <a:pt x="1524000" y="223038"/>
                </a:lnTo>
                <a:close/>
              </a:path>
            </a:pathLst>
          </a:custGeom>
          <a:solidFill>
            <a:srgbClr val="FFFEFB"/>
          </a:solidFill>
          <a:ln w="31750"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84CB1F47-7D97-3768-1558-35F33152C9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69800" y="2958266"/>
            <a:ext cx="936729" cy="946694"/>
          </a:xfrm>
          <a:prstGeom prst="rect">
            <a:avLst/>
          </a:prstGeom>
        </p:spPr>
      </p:pic>
      <p:pic>
        <p:nvPicPr>
          <p:cNvPr id="8" name="Picture 7" descr="A blue cube on a black background&#10;&#10;Description automatically generated">
            <a:extLst>
              <a:ext uri="{FF2B5EF4-FFF2-40B4-BE49-F238E27FC236}">
                <a16:creationId xmlns:a16="http://schemas.microsoft.com/office/drawing/2014/main" id="{3651117A-B272-230F-54CA-781EC843D2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702" y="9180675"/>
            <a:ext cx="853336" cy="803139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BE277BC8-A6D0-3130-6FC5-B3A935A4A41E}"/>
              </a:ext>
            </a:extLst>
          </p:cNvPr>
          <p:cNvSpPr/>
          <p:nvPr/>
        </p:nvSpPr>
        <p:spPr>
          <a:xfrm>
            <a:off x="3951203" y="277714"/>
            <a:ext cx="15315063" cy="2097504"/>
          </a:xfrm>
          <a:custGeom>
            <a:avLst/>
            <a:gdLst/>
            <a:ahLst/>
            <a:cxnLst/>
            <a:rect l="l" t="t" r="r" b="b"/>
            <a:pathLst>
              <a:path w="18480405" h="1031875">
                <a:moveTo>
                  <a:pt x="18480050" y="0"/>
                </a:moveTo>
                <a:lnTo>
                  <a:pt x="171926" y="0"/>
                </a:lnTo>
                <a:lnTo>
                  <a:pt x="126221" y="6141"/>
                </a:lnTo>
                <a:lnTo>
                  <a:pt x="85151" y="23473"/>
                </a:lnTo>
                <a:lnTo>
                  <a:pt x="50356" y="50356"/>
                </a:lnTo>
                <a:lnTo>
                  <a:pt x="23473" y="85152"/>
                </a:lnTo>
                <a:lnTo>
                  <a:pt x="6141" y="126223"/>
                </a:lnTo>
                <a:lnTo>
                  <a:pt x="0" y="171928"/>
                </a:lnTo>
                <a:lnTo>
                  <a:pt x="0" y="1031493"/>
                </a:lnTo>
                <a:lnTo>
                  <a:pt x="18308118" y="1031493"/>
                </a:lnTo>
                <a:lnTo>
                  <a:pt x="18353825" y="1025352"/>
                </a:lnTo>
                <a:lnTo>
                  <a:pt x="18394896" y="1008020"/>
                </a:lnTo>
                <a:lnTo>
                  <a:pt x="18429693" y="981136"/>
                </a:lnTo>
                <a:lnTo>
                  <a:pt x="18456577" y="946340"/>
                </a:lnTo>
                <a:lnTo>
                  <a:pt x="18473909" y="905269"/>
                </a:lnTo>
                <a:lnTo>
                  <a:pt x="18480050" y="859563"/>
                </a:lnTo>
                <a:lnTo>
                  <a:pt x="18480050" y="0"/>
                </a:lnTo>
                <a:close/>
              </a:path>
            </a:pathLst>
          </a:custGeom>
          <a:solidFill>
            <a:srgbClr val="FFFE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E34ED42-3491-124C-8CE4-223001B9C406}"/>
              </a:ext>
            </a:extLst>
          </p:cNvPr>
          <p:cNvSpPr txBox="1"/>
          <p:nvPr/>
        </p:nvSpPr>
        <p:spPr>
          <a:xfrm>
            <a:off x="14792119" y="9415770"/>
            <a:ext cx="4469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Images from the three-module TECHHOUSE </a:t>
            </a:r>
            <a:r>
              <a:rPr lang="en-GB" sz="1400"/>
              <a:t>ELEVATOR Programme</a:t>
            </a:r>
            <a:endParaRPr lang="en-GB" sz="1400" dirty="0"/>
          </a:p>
        </p:txBody>
      </p:sp>
      <p:sp>
        <p:nvSpPr>
          <p:cNvPr id="11" name="object 30">
            <a:extLst>
              <a:ext uri="{FF2B5EF4-FFF2-40B4-BE49-F238E27FC236}">
                <a16:creationId xmlns:a16="http://schemas.microsoft.com/office/drawing/2014/main" id="{B9823A3F-7264-A4A1-5717-06D0071AA03C}"/>
              </a:ext>
            </a:extLst>
          </p:cNvPr>
          <p:cNvSpPr/>
          <p:nvPr/>
        </p:nvSpPr>
        <p:spPr>
          <a:xfrm>
            <a:off x="0" y="203265"/>
            <a:ext cx="4105751" cy="2068256"/>
          </a:xfrm>
          <a:custGeom>
            <a:avLst/>
            <a:gdLst/>
            <a:ahLst/>
            <a:cxnLst/>
            <a:rect l="l" t="t" r="r" b="b"/>
            <a:pathLst>
              <a:path w="1524000" h="1338579">
                <a:moveTo>
                  <a:pt x="1524000" y="223038"/>
                </a:moveTo>
                <a:lnTo>
                  <a:pt x="1524000" y="1115166"/>
                </a:lnTo>
                <a:lnTo>
                  <a:pt x="1519468" y="1160115"/>
                </a:lnTo>
                <a:lnTo>
                  <a:pt x="1506472" y="1201982"/>
                </a:lnTo>
                <a:lnTo>
                  <a:pt x="1485908" y="1239868"/>
                </a:lnTo>
                <a:lnTo>
                  <a:pt x="1458673" y="1272877"/>
                </a:lnTo>
                <a:lnTo>
                  <a:pt x="1425664" y="1300112"/>
                </a:lnTo>
                <a:lnTo>
                  <a:pt x="1387778" y="1320676"/>
                </a:lnTo>
                <a:lnTo>
                  <a:pt x="1345911" y="1333672"/>
                </a:lnTo>
                <a:lnTo>
                  <a:pt x="1300961" y="1338204"/>
                </a:lnTo>
                <a:lnTo>
                  <a:pt x="0" y="1338204"/>
                </a:lnTo>
                <a:lnTo>
                  <a:pt x="0" y="0"/>
                </a:lnTo>
                <a:lnTo>
                  <a:pt x="1300961" y="0"/>
                </a:lnTo>
                <a:lnTo>
                  <a:pt x="1345911" y="4531"/>
                </a:lnTo>
                <a:lnTo>
                  <a:pt x="1387778" y="17527"/>
                </a:lnTo>
                <a:lnTo>
                  <a:pt x="1425664" y="38091"/>
                </a:lnTo>
                <a:lnTo>
                  <a:pt x="1458673" y="65326"/>
                </a:lnTo>
                <a:lnTo>
                  <a:pt x="1485908" y="98335"/>
                </a:lnTo>
                <a:lnTo>
                  <a:pt x="1506472" y="136221"/>
                </a:lnTo>
                <a:lnTo>
                  <a:pt x="1519468" y="178088"/>
                </a:lnTo>
                <a:lnTo>
                  <a:pt x="1524000" y="223038"/>
                </a:lnTo>
                <a:close/>
              </a:path>
            </a:pathLst>
          </a:custGeom>
          <a:solidFill>
            <a:srgbClr val="FF5A63"/>
          </a:solidFill>
          <a:ln w="31750"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8">
            <a:extLst>
              <a:ext uri="{FF2B5EF4-FFF2-40B4-BE49-F238E27FC236}">
                <a16:creationId xmlns:a16="http://schemas.microsoft.com/office/drawing/2014/main" id="{00E4CB61-F934-787A-7523-A065F1FBDC4E}"/>
              </a:ext>
            </a:extLst>
          </p:cNvPr>
          <p:cNvSpPr txBox="1">
            <a:spLocks/>
          </p:cNvSpPr>
          <p:nvPr/>
        </p:nvSpPr>
        <p:spPr>
          <a:xfrm>
            <a:off x="219551" y="439593"/>
            <a:ext cx="38862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5000" b="1" i="0">
                <a:solidFill>
                  <a:srgbClr val="F7F6F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5400" dirty="0">
                <a:solidFill>
                  <a:srgbClr val="FFFEFB"/>
                </a:solidFill>
              </a:rPr>
              <a:t>Good practices</a:t>
            </a:r>
            <a:endParaRPr lang="en-US" sz="5400" b="1" dirty="0">
              <a:solidFill>
                <a:srgbClr val="FFFEFB"/>
              </a:solidFill>
              <a:latin typeface="Arial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27A755-276D-02D7-C1A0-F90F6F4A2F5F}"/>
              </a:ext>
            </a:extLst>
          </p:cNvPr>
          <p:cNvSpPr txBox="1"/>
          <p:nvPr/>
        </p:nvSpPr>
        <p:spPr>
          <a:xfrm>
            <a:off x="9687302" y="4441077"/>
            <a:ext cx="4549223" cy="4428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Tailoring coaching </a:t>
            </a:r>
            <a:r>
              <a:rPr lang="en-GB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meet specific start-up needs significantly boosts their innovation capacity; </a:t>
            </a:r>
          </a:p>
          <a:p>
            <a:pPr marL="285750" indent="-285750" algn="l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Introducing start-ups to </a:t>
            </a:r>
            <a:r>
              <a:rPr lang="en-GB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and cross-border ecosystems </a:t>
            </a:r>
            <a:r>
              <a:rPr lang="en-GB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accelerates their growth and development;</a:t>
            </a:r>
          </a:p>
          <a:p>
            <a:pPr marL="285750" indent="-285750" algn="l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Fostering a </a:t>
            </a:r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collaborative environment </a:t>
            </a:r>
            <a:r>
              <a:rPr lang="en-US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supports the sharing of knowledge and resources across regions.</a:t>
            </a:r>
            <a:endParaRPr lang="en-GB" sz="20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 Diagonal Corner of Rectangle 25">
            <a:extLst>
              <a:ext uri="{FF2B5EF4-FFF2-40B4-BE49-F238E27FC236}">
                <a16:creationId xmlns:a16="http://schemas.microsoft.com/office/drawing/2014/main" id="{78716ED1-1728-4530-8308-CF53B0A644D8}"/>
              </a:ext>
            </a:extLst>
          </p:cNvPr>
          <p:cNvSpPr/>
          <p:nvPr/>
        </p:nvSpPr>
        <p:spPr>
          <a:xfrm>
            <a:off x="811670" y="8617708"/>
            <a:ext cx="7823149" cy="1231142"/>
          </a:xfrm>
          <a:prstGeom prst="round2DiagRect">
            <a:avLst>
              <a:gd name="adj1" fmla="val 41188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76756B-C53C-1586-FC44-0DF4C8EA3E2B}"/>
              </a:ext>
            </a:extLst>
          </p:cNvPr>
          <p:cNvSpPr txBox="1"/>
          <p:nvPr/>
        </p:nvSpPr>
        <p:spPr>
          <a:xfrm>
            <a:off x="936058" y="8808347"/>
            <a:ext cx="7454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Participating companies showed </a:t>
            </a:r>
            <a:r>
              <a:rPr lang="en-GB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maturity increases, ranging from 13% to 49%, </a:t>
            </a:r>
            <a:r>
              <a:rPr lang="en-GB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reflecting the programme's impact on improving their technological capabilities.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9">
            <a:extLst>
              <a:ext uri="{FF2B5EF4-FFF2-40B4-BE49-F238E27FC236}">
                <a16:creationId xmlns:a16="http://schemas.microsoft.com/office/drawing/2014/main" id="{1E1F450C-5AE5-FF19-BBDC-9283E036E4B4}"/>
              </a:ext>
            </a:extLst>
          </p:cNvPr>
          <p:cNvSpPr txBox="1"/>
          <p:nvPr/>
        </p:nvSpPr>
        <p:spPr>
          <a:xfrm>
            <a:off x="4291158" y="608412"/>
            <a:ext cx="147945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accent1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Accelerate your start-up through the TECHHOUSE ELEVATOR Programme </a:t>
            </a:r>
            <a:endParaRPr lang="en-US" sz="4000" b="1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9B49F6-CE4D-AEFE-DD49-C287A841066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4691"/>
          <a:stretch/>
        </p:blipFill>
        <p:spPr>
          <a:xfrm>
            <a:off x="14792119" y="2791959"/>
            <a:ext cx="4469755" cy="30182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092349-7418-AAB4-C2F3-F393C1A2DC7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5756"/>
          <a:stretch/>
        </p:blipFill>
        <p:spPr>
          <a:xfrm>
            <a:off x="14792119" y="6191250"/>
            <a:ext cx="4469755" cy="305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05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DIH">
      <a:dk1>
        <a:srgbClr val="000000"/>
      </a:dk1>
      <a:lt1>
        <a:srgbClr val="F6EFEB"/>
      </a:lt1>
      <a:dk2>
        <a:srgbClr val="000000"/>
      </a:dk2>
      <a:lt2>
        <a:srgbClr val="F7F6F1"/>
      </a:lt2>
      <a:accent1>
        <a:srgbClr val="FF5A63"/>
      </a:accent1>
      <a:accent2>
        <a:srgbClr val="0064FF"/>
      </a:accent2>
      <a:accent3>
        <a:srgbClr val="FFCF00"/>
      </a:accent3>
      <a:accent4>
        <a:srgbClr val="934B4F"/>
      </a:accent4>
      <a:accent5>
        <a:srgbClr val="8EA2AC"/>
      </a:accent5>
      <a:accent6>
        <a:srgbClr val="4E0E00"/>
      </a:accent6>
      <a:hlink>
        <a:srgbClr val="0064FF"/>
      </a:hlink>
      <a:folHlink>
        <a:srgbClr val="FFCF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550</TotalTime>
  <Words>1153</Words>
  <Application>Microsoft Office PowerPoint</Application>
  <PresentationFormat>Custom</PresentationFormat>
  <Paragraphs>107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EC Square Sans Cond Pro</vt:lpstr>
      <vt:lpstr>Wingdings</vt:lpstr>
      <vt:lpstr>Office Theme</vt:lpstr>
      <vt:lpstr>PowerPoint Presentation</vt:lpstr>
      <vt:lpstr>Austria</vt:lpstr>
      <vt:lpstr>Network overview: 4 members – 4 EDIHs</vt:lpstr>
      <vt:lpstr>Services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Christina Stamouli</dc:creator>
  <cp:lastModifiedBy>GKOURMA Adriana</cp:lastModifiedBy>
  <cp:revision>18</cp:revision>
  <dcterms:created xsi:type="dcterms:W3CDTF">2024-01-26T07:25:23Z</dcterms:created>
  <dcterms:modified xsi:type="dcterms:W3CDTF">2025-04-07T07:07:47Z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2024-01-25T00:00:00Z</vt:filetime>
  </property>
  <property fmtid="{D5CDD505-2E9C-101B-9397-08002B2CF9AE}" pid="3" name="LastSaved">
    <vt:filetime>2024-01-26T00:00:00Z</vt:filetime>
  </property>
  <property fmtid="{D5CDD505-2E9C-101B-9397-08002B2CF9AE}" pid="4" name="Producer">
    <vt:lpwstr>macOS Version 13.5.2 (Build 22G91) Quartz PDFContext</vt:lpwstr>
  </property>
</Properties>
</file>