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3" r:id="rId6"/>
    <p:sldId id="264" r:id="rId7"/>
  </p:sldIdLst>
  <p:sldSz cx="20104100" cy="11315700"/>
  <p:notesSz cx="20104100" cy="113157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076" userDrawn="1">
          <p15:clr>
            <a:srgbClr val="A4A3A4"/>
          </p15:clr>
        </p15:guide>
        <p15:guide id="2" pos="3884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1719CB1-FBDB-794C-9AD9-420A8EFF7EB3}" name="MCSHANE Monica" initials="MM" userId="S::mmcshane@netcompany.com::34252f48-7702-4a6b-8f91-2588f7229e6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EFB"/>
    <a:srgbClr val="41914B"/>
    <a:srgbClr val="FF5A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56" autoAdjust="0"/>
  </p:normalViewPr>
  <p:slideViewPr>
    <p:cSldViewPr>
      <p:cViewPr varScale="1">
        <p:scale>
          <a:sx n="47" d="100"/>
          <a:sy n="47" d="100"/>
        </p:scale>
        <p:origin x="62" y="77"/>
      </p:cViewPr>
      <p:guideLst>
        <p:guide orient="horz" pos="2076"/>
        <p:guide pos="38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KOURMA Adriana" userId="6c1bde2e-c56c-4733-9819-bee0f5f6d3a6" providerId="ADAL" clId="{C884A83F-5D6B-4530-80BD-0CFF12E158DF}"/>
    <pc:docChg chg="modSld">
      <pc:chgData name="GKOURMA Adriana" userId="6c1bde2e-c56c-4733-9819-bee0f5f6d3a6" providerId="ADAL" clId="{C884A83F-5D6B-4530-80BD-0CFF12E158DF}" dt="2025-04-07T07:14:19.739" v="5" actId="108"/>
      <pc:docMkLst>
        <pc:docMk/>
      </pc:docMkLst>
      <pc:sldChg chg="modSp mod modCm">
        <pc:chgData name="GKOURMA Adriana" userId="6c1bde2e-c56c-4733-9819-bee0f5f6d3a6" providerId="ADAL" clId="{C884A83F-5D6B-4530-80BD-0CFF12E158DF}" dt="2025-04-07T07:14:19.739" v="5" actId="108"/>
        <pc:sldMkLst>
          <pc:docMk/>
          <pc:sldMk cId="3949198013" sldId="264"/>
        </pc:sldMkLst>
        <pc:spChg chg="mod">
          <ac:chgData name="GKOURMA Adriana" userId="6c1bde2e-c56c-4733-9819-bee0f5f6d3a6" providerId="ADAL" clId="{C884A83F-5D6B-4530-80BD-0CFF12E158DF}" dt="2025-04-07T07:14:19.739" v="5" actId="108"/>
          <ac:spMkLst>
            <pc:docMk/>
            <pc:sldMk cId="3949198013" sldId="264"/>
            <ac:spMk id="18" creationId="{E3B820FC-3A7A-EBE3-AED2-C1C2EAFE673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GKOURMA Adriana" userId="6c1bde2e-c56c-4733-9819-bee0f5f6d3a6" providerId="ADAL" clId="{C884A83F-5D6B-4530-80BD-0CFF12E158DF}" dt="2025-04-07T07:13:50.185" v="3" actId="20577"/>
              <pc2:cmMkLst xmlns:pc2="http://schemas.microsoft.com/office/powerpoint/2019/9/main/command">
                <pc:docMk/>
                <pc:sldMk cId="3949198013" sldId="264"/>
                <pc2:cmMk id="{7DA73C87-BFCF-4B2B-9DFE-55E513A8E541}"/>
              </pc2:cmMkLst>
            </pc226:cmChg>
          </p:ext>
        </pc:extLst>
      </pc:sldChg>
    </pc:docChg>
  </pc:docChgLst>
  <pc:docChgLst>
    <pc:chgData name="MCSHANE Monica" userId="34252f48-7702-4a6b-8f91-2588f7229e6f" providerId="ADAL" clId="{159F2F9C-937B-4E1F-97DE-22E50145B959}"/>
    <pc:docChg chg="undo custSel modSld">
      <pc:chgData name="MCSHANE Monica" userId="34252f48-7702-4a6b-8f91-2588f7229e6f" providerId="ADAL" clId="{159F2F9C-937B-4E1F-97DE-22E50145B959}" dt="2025-03-24T09:25:26.254" v="79" actId="20577"/>
      <pc:docMkLst>
        <pc:docMk/>
      </pc:docMkLst>
      <pc:sldChg chg="modSp mod">
        <pc:chgData name="MCSHANE Monica" userId="34252f48-7702-4a6b-8f91-2588f7229e6f" providerId="ADAL" clId="{159F2F9C-937B-4E1F-97DE-22E50145B959}" dt="2025-03-24T09:13:50.600" v="1" actId="20577"/>
        <pc:sldMkLst>
          <pc:docMk/>
          <pc:sldMk cId="0" sldId="257"/>
        </pc:sldMkLst>
        <pc:spChg chg="mod">
          <ac:chgData name="MCSHANE Monica" userId="34252f48-7702-4a6b-8f91-2588f7229e6f" providerId="ADAL" clId="{159F2F9C-937B-4E1F-97DE-22E50145B959}" dt="2025-03-24T09:13:32.414" v="0" actId="20577"/>
          <ac:spMkLst>
            <pc:docMk/>
            <pc:sldMk cId="0" sldId="257"/>
            <ac:spMk id="12" creationId="{00000000-0000-0000-0000-000000000000}"/>
          </ac:spMkLst>
        </pc:spChg>
        <pc:spChg chg="mod">
          <ac:chgData name="MCSHANE Monica" userId="34252f48-7702-4a6b-8f91-2588f7229e6f" providerId="ADAL" clId="{159F2F9C-937B-4E1F-97DE-22E50145B959}" dt="2025-03-24T09:13:50.600" v="1" actId="20577"/>
          <ac:spMkLst>
            <pc:docMk/>
            <pc:sldMk cId="0" sldId="257"/>
            <ac:spMk id="14" creationId="{00000000-0000-0000-0000-000000000000}"/>
          </ac:spMkLst>
        </pc:spChg>
      </pc:sldChg>
      <pc:sldChg chg="modSp mod">
        <pc:chgData name="MCSHANE Monica" userId="34252f48-7702-4a6b-8f91-2588f7229e6f" providerId="ADAL" clId="{159F2F9C-937B-4E1F-97DE-22E50145B959}" dt="2025-03-24T09:14:02.957" v="2" actId="20577"/>
        <pc:sldMkLst>
          <pc:docMk/>
          <pc:sldMk cId="0" sldId="258"/>
        </pc:sldMkLst>
        <pc:spChg chg="mod">
          <ac:chgData name="MCSHANE Monica" userId="34252f48-7702-4a6b-8f91-2588f7229e6f" providerId="ADAL" clId="{159F2F9C-937B-4E1F-97DE-22E50145B959}" dt="2025-03-24T09:14:02.957" v="2" actId="20577"/>
          <ac:spMkLst>
            <pc:docMk/>
            <pc:sldMk cId="0" sldId="258"/>
            <ac:spMk id="18" creationId="{00000000-0000-0000-0000-000000000000}"/>
          </ac:spMkLst>
        </pc:spChg>
      </pc:sldChg>
      <pc:sldChg chg="modSp mod">
        <pc:chgData name="MCSHANE Monica" userId="34252f48-7702-4a6b-8f91-2588f7229e6f" providerId="ADAL" clId="{159F2F9C-937B-4E1F-97DE-22E50145B959}" dt="2025-03-24T09:14:09.708" v="5" actId="20577"/>
        <pc:sldMkLst>
          <pc:docMk/>
          <pc:sldMk cId="0" sldId="259"/>
        </pc:sldMkLst>
        <pc:spChg chg="mod">
          <ac:chgData name="MCSHANE Monica" userId="34252f48-7702-4a6b-8f91-2588f7229e6f" providerId="ADAL" clId="{159F2F9C-937B-4E1F-97DE-22E50145B959}" dt="2025-03-24T09:14:09.708" v="5" actId="20577"/>
          <ac:spMkLst>
            <pc:docMk/>
            <pc:sldMk cId="0" sldId="259"/>
            <ac:spMk id="16" creationId="{00000000-0000-0000-0000-000000000000}"/>
          </ac:spMkLst>
        </pc:spChg>
      </pc:sldChg>
      <pc:sldChg chg="modSp mod">
        <pc:chgData name="MCSHANE Monica" userId="34252f48-7702-4a6b-8f91-2588f7229e6f" providerId="ADAL" clId="{159F2F9C-937B-4E1F-97DE-22E50145B959}" dt="2025-03-24T09:25:26.254" v="79" actId="20577"/>
        <pc:sldMkLst>
          <pc:docMk/>
          <pc:sldMk cId="0" sldId="263"/>
        </pc:sldMkLst>
        <pc:spChg chg="mod">
          <ac:chgData name="MCSHANE Monica" userId="34252f48-7702-4a6b-8f91-2588f7229e6f" providerId="ADAL" clId="{159F2F9C-937B-4E1F-97DE-22E50145B959}" dt="2025-03-24T09:16:15.238" v="6" actId="20577"/>
          <ac:spMkLst>
            <pc:docMk/>
            <pc:sldMk cId="0" sldId="263"/>
            <ac:spMk id="5" creationId="{648EC0C8-230F-9C52-5E84-6AB75CDE4C0B}"/>
          </ac:spMkLst>
        </pc:spChg>
        <pc:spChg chg="mod">
          <ac:chgData name="MCSHANE Monica" userId="34252f48-7702-4a6b-8f91-2588f7229e6f" providerId="ADAL" clId="{159F2F9C-937B-4E1F-97DE-22E50145B959}" dt="2025-03-24T09:16:35.544" v="20" actId="20577"/>
          <ac:spMkLst>
            <pc:docMk/>
            <pc:sldMk cId="0" sldId="263"/>
            <ac:spMk id="7" creationId="{ADEC8F06-6DFE-5C83-8E4E-5DB1C191FE5B}"/>
          </ac:spMkLst>
        </pc:spChg>
        <pc:spChg chg="mod">
          <ac:chgData name="MCSHANE Monica" userId="34252f48-7702-4a6b-8f91-2588f7229e6f" providerId="ADAL" clId="{159F2F9C-937B-4E1F-97DE-22E50145B959}" dt="2025-03-24T09:16:21.340" v="9" actId="20577"/>
          <ac:spMkLst>
            <pc:docMk/>
            <pc:sldMk cId="0" sldId="263"/>
            <ac:spMk id="9" creationId="{AC29B4C7-E98D-C502-BF68-2B520198EB71}"/>
          </ac:spMkLst>
        </pc:spChg>
        <pc:spChg chg="mod">
          <ac:chgData name="MCSHANE Monica" userId="34252f48-7702-4a6b-8f91-2588f7229e6f" providerId="ADAL" clId="{159F2F9C-937B-4E1F-97DE-22E50145B959}" dt="2025-03-24T09:25:26.254" v="79" actId="20577"/>
          <ac:spMkLst>
            <pc:docMk/>
            <pc:sldMk cId="0" sldId="263"/>
            <ac:spMk id="25" creationId="{FA88EC73-39F0-ACF3-5F4C-BCB9DC079525}"/>
          </ac:spMkLst>
        </pc:spChg>
        <pc:spChg chg="mod">
          <ac:chgData name="MCSHANE Monica" userId="34252f48-7702-4a6b-8f91-2588f7229e6f" providerId="ADAL" clId="{159F2F9C-937B-4E1F-97DE-22E50145B959}" dt="2025-03-24T09:18:29.399" v="29" actId="20577"/>
          <ac:spMkLst>
            <pc:docMk/>
            <pc:sldMk cId="0" sldId="263"/>
            <ac:spMk id="102" creationId="{5F4069FD-7167-D7FA-3730-39EDA5E20BEB}"/>
          </ac:spMkLst>
        </pc:spChg>
      </pc:sldChg>
      <pc:sldChg chg="modSp mod">
        <pc:chgData name="MCSHANE Monica" userId="34252f48-7702-4a6b-8f91-2588f7229e6f" providerId="ADAL" clId="{159F2F9C-937B-4E1F-97DE-22E50145B959}" dt="2025-03-24T09:22:59.260" v="75" actId="20577"/>
        <pc:sldMkLst>
          <pc:docMk/>
          <pc:sldMk cId="3949198013" sldId="264"/>
        </pc:sldMkLst>
        <pc:spChg chg="mod">
          <ac:chgData name="MCSHANE Monica" userId="34252f48-7702-4a6b-8f91-2588f7229e6f" providerId="ADAL" clId="{159F2F9C-937B-4E1F-97DE-22E50145B959}" dt="2025-03-24T09:20:07.244" v="35" actId="20577"/>
          <ac:spMkLst>
            <pc:docMk/>
            <pc:sldMk cId="3949198013" sldId="264"/>
            <ac:spMk id="5" creationId="{16748C65-3BC3-7033-BFE5-CD30D70F5966}"/>
          </ac:spMkLst>
        </pc:spChg>
        <pc:spChg chg="mod">
          <ac:chgData name="MCSHANE Monica" userId="34252f48-7702-4a6b-8f91-2588f7229e6f" providerId="ADAL" clId="{159F2F9C-937B-4E1F-97DE-22E50145B959}" dt="2025-03-24T09:22:29.867" v="70" actId="20577"/>
          <ac:spMkLst>
            <pc:docMk/>
            <pc:sldMk cId="3949198013" sldId="264"/>
            <ac:spMk id="6" creationId="{11874505-093A-AAB8-D4FC-74B544C96D35}"/>
          </ac:spMkLst>
        </pc:spChg>
        <pc:spChg chg="mod">
          <ac:chgData name="MCSHANE Monica" userId="34252f48-7702-4a6b-8f91-2588f7229e6f" providerId="ADAL" clId="{159F2F9C-937B-4E1F-97DE-22E50145B959}" dt="2025-03-24T09:19:42.604" v="34" actId="20577"/>
          <ac:spMkLst>
            <pc:docMk/>
            <pc:sldMk cId="3949198013" sldId="264"/>
            <ac:spMk id="8" creationId="{44BB9011-DF4F-A10C-CF31-48F7C8FE9807}"/>
          </ac:spMkLst>
        </pc:spChg>
        <pc:spChg chg="mod">
          <ac:chgData name="MCSHANE Monica" userId="34252f48-7702-4a6b-8f91-2588f7229e6f" providerId="ADAL" clId="{159F2F9C-937B-4E1F-97DE-22E50145B959}" dt="2025-03-24T09:22:53.551" v="73" actId="20577"/>
          <ac:spMkLst>
            <pc:docMk/>
            <pc:sldMk cId="3949198013" sldId="264"/>
            <ac:spMk id="16" creationId="{921206F8-94A7-348D-3713-11B6C9E7A66E}"/>
          </ac:spMkLst>
        </pc:spChg>
        <pc:spChg chg="mod">
          <ac:chgData name="MCSHANE Monica" userId="34252f48-7702-4a6b-8f91-2588f7229e6f" providerId="ADAL" clId="{159F2F9C-937B-4E1F-97DE-22E50145B959}" dt="2025-03-24T09:22:59.260" v="75" actId="20577"/>
          <ac:spMkLst>
            <pc:docMk/>
            <pc:sldMk cId="3949198013" sldId="264"/>
            <ac:spMk id="18" creationId="{E3B820FC-3A7A-EBE3-AED2-C1C2EAFE6732}"/>
          </ac:spMkLst>
        </pc:spChg>
        <pc:spChg chg="mod">
          <ac:chgData name="MCSHANE Monica" userId="34252f48-7702-4a6b-8f91-2588f7229e6f" providerId="ADAL" clId="{159F2F9C-937B-4E1F-97DE-22E50145B959}" dt="2025-03-24T09:22:24.826" v="67" actId="20577"/>
          <ac:spMkLst>
            <pc:docMk/>
            <pc:sldMk cId="3949198013" sldId="264"/>
            <ac:spMk id="19" creationId="{564A0588-0146-6490-0335-713F04B8BD0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A5189-93E9-4C4E-BE7A-47A81D6A19A4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5445125"/>
            <a:ext cx="16084550" cy="4456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74896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074896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00628-95DE-492E-A981-A62A468CC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1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00628-95DE-492E-A981-A62A468CC73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68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00628-95DE-492E-A981-A62A468CC73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80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7867"/>
            <a:ext cx="17088486" cy="23762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1" i="0">
                <a:solidFill>
                  <a:srgbClr val="F7F6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6792"/>
            <a:ext cx="14072870" cy="28289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F7F6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F7F6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2611"/>
            <a:ext cx="8745284" cy="74683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2611"/>
            <a:ext cx="8745284" cy="74683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F7F6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1309350"/>
          </a:xfrm>
          <a:custGeom>
            <a:avLst/>
            <a:gdLst/>
            <a:ahLst/>
            <a:cxnLst/>
            <a:rect l="l" t="t" r="r" b="b"/>
            <a:pathLst>
              <a:path w="20104100" h="11309350">
                <a:moveTo>
                  <a:pt x="20104100" y="0"/>
                </a:moveTo>
                <a:lnTo>
                  <a:pt x="0" y="0"/>
                </a:lnTo>
                <a:lnTo>
                  <a:pt x="0" y="11309349"/>
                </a:lnTo>
                <a:lnTo>
                  <a:pt x="20104100" y="11309349"/>
                </a:lnTo>
                <a:lnTo>
                  <a:pt x="20104100" y="0"/>
                </a:lnTo>
                <a:close/>
              </a:path>
            </a:pathLst>
          </a:custGeom>
          <a:solidFill>
            <a:srgbClr val="006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16181" y="10336490"/>
            <a:ext cx="361315" cy="456565"/>
          </a:xfrm>
          <a:custGeom>
            <a:avLst/>
            <a:gdLst/>
            <a:ahLst/>
            <a:cxnLst/>
            <a:rect l="l" t="t" r="r" b="b"/>
            <a:pathLst>
              <a:path w="361315" h="456565">
                <a:moveTo>
                  <a:pt x="43694" y="0"/>
                </a:moveTo>
                <a:lnTo>
                  <a:pt x="26456" y="3509"/>
                </a:lnTo>
                <a:lnTo>
                  <a:pt x="12519" y="13134"/>
                </a:lnTo>
                <a:lnTo>
                  <a:pt x="3246" y="27197"/>
                </a:lnTo>
                <a:lnTo>
                  <a:pt x="0" y="44018"/>
                </a:lnTo>
                <a:lnTo>
                  <a:pt x="246" y="75116"/>
                </a:lnTo>
                <a:lnTo>
                  <a:pt x="372" y="357879"/>
                </a:lnTo>
                <a:lnTo>
                  <a:pt x="206" y="385891"/>
                </a:lnTo>
                <a:lnTo>
                  <a:pt x="0" y="412059"/>
                </a:lnTo>
                <a:lnTo>
                  <a:pt x="3265" y="428941"/>
                </a:lnTo>
                <a:lnTo>
                  <a:pt x="12572" y="443001"/>
                </a:lnTo>
                <a:lnTo>
                  <a:pt x="26521" y="452599"/>
                </a:lnTo>
                <a:lnTo>
                  <a:pt x="43713" y="456097"/>
                </a:lnTo>
                <a:lnTo>
                  <a:pt x="286656" y="455880"/>
                </a:lnTo>
                <a:lnTo>
                  <a:pt x="323742" y="445953"/>
                </a:lnTo>
                <a:lnTo>
                  <a:pt x="329102" y="440720"/>
                </a:lnTo>
                <a:lnTo>
                  <a:pt x="221339" y="440720"/>
                </a:lnTo>
                <a:lnTo>
                  <a:pt x="47920" y="440639"/>
                </a:lnTo>
                <a:lnTo>
                  <a:pt x="33340" y="438712"/>
                </a:lnTo>
                <a:lnTo>
                  <a:pt x="23256" y="432792"/>
                </a:lnTo>
                <a:lnTo>
                  <a:pt x="17400" y="422619"/>
                </a:lnTo>
                <a:lnTo>
                  <a:pt x="15505" y="407934"/>
                </a:lnTo>
                <a:lnTo>
                  <a:pt x="15509" y="47346"/>
                </a:lnTo>
                <a:lnTo>
                  <a:pt x="47309" y="15451"/>
                </a:lnTo>
                <a:lnTo>
                  <a:pt x="331760" y="15422"/>
                </a:lnTo>
                <a:lnTo>
                  <a:pt x="320958" y="7058"/>
                </a:lnTo>
                <a:lnTo>
                  <a:pt x="290812" y="244"/>
                </a:lnTo>
                <a:lnTo>
                  <a:pt x="142490" y="244"/>
                </a:lnTo>
                <a:lnTo>
                  <a:pt x="43694" y="0"/>
                </a:lnTo>
                <a:close/>
              </a:path>
              <a:path w="361315" h="456565">
                <a:moveTo>
                  <a:pt x="280342" y="455887"/>
                </a:moveTo>
                <a:lnTo>
                  <a:pt x="140890" y="455887"/>
                </a:lnTo>
                <a:lnTo>
                  <a:pt x="238068" y="455934"/>
                </a:lnTo>
                <a:lnTo>
                  <a:pt x="280342" y="455887"/>
                </a:lnTo>
                <a:close/>
              </a:path>
              <a:path w="361315" h="456565">
                <a:moveTo>
                  <a:pt x="331315" y="321873"/>
                </a:moveTo>
                <a:lnTo>
                  <a:pt x="269762" y="321873"/>
                </a:lnTo>
                <a:lnTo>
                  <a:pt x="285619" y="321913"/>
                </a:lnTo>
                <a:lnTo>
                  <a:pt x="308896" y="326623"/>
                </a:lnTo>
                <a:lnTo>
                  <a:pt x="327985" y="339256"/>
                </a:lnTo>
                <a:lnTo>
                  <a:pt x="340921" y="357879"/>
                </a:lnTo>
                <a:lnTo>
                  <a:pt x="345743" y="380563"/>
                </a:lnTo>
                <a:lnTo>
                  <a:pt x="341161" y="403670"/>
                </a:lnTo>
                <a:lnTo>
                  <a:pt x="328442" y="422697"/>
                </a:lnTo>
                <a:lnTo>
                  <a:pt x="309468" y="435653"/>
                </a:lnTo>
                <a:lnTo>
                  <a:pt x="286117" y="440545"/>
                </a:lnTo>
                <a:lnTo>
                  <a:pt x="221339" y="440720"/>
                </a:lnTo>
                <a:lnTo>
                  <a:pt x="329102" y="440720"/>
                </a:lnTo>
                <a:lnTo>
                  <a:pt x="349777" y="420537"/>
                </a:lnTo>
                <a:lnTo>
                  <a:pt x="360873" y="385891"/>
                </a:lnTo>
                <a:lnTo>
                  <a:pt x="353143" y="348275"/>
                </a:lnTo>
                <a:lnTo>
                  <a:pt x="340794" y="329784"/>
                </a:lnTo>
                <a:lnTo>
                  <a:pt x="331315" y="321873"/>
                </a:lnTo>
                <a:close/>
              </a:path>
              <a:path w="361315" h="456565">
                <a:moveTo>
                  <a:pt x="156558" y="440648"/>
                </a:moveTo>
                <a:lnTo>
                  <a:pt x="75079" y="440655"/>
                </a:lnTo>
                <a:lnTo>
                  <a:pt x="162845" y="440655"/>
                </a:lnTo>
                <a:lnTo>
                  <a:pt x="156558" y="440648"/>
                </a:lnTo>
                <a:close/>
              </a:path>
              <a:path w="361315" h="456565">
                <a:moveTo>
                  <a:pt x="175417" y="273274"/>
                </a:moveTo>
                <a:lnTo>
                  <a:pt x="151478" y="273354"/>
                </a:lnTo>
                <a:lnTo>
                  <a:pt x="143421" y="276214"/>
                </a:lnTo>
                <a:lnTo>
                  <a:pt x="138282" y="284535"/>
                </a:lnTo>
                <a:lnTo>
                  <a:pt x="134267" y="297544"/>
                </a:lnTo>
                <a:lnTo>
                  <a:pt x="137343" y="309466"/>
                </a:lnTo>
                <a:lnTo>
                  <a:pt x="146345" y="318238"/>
                </a:lnTo>
                <a:lnTo>
                  <a:pt x="160110" y="321800"/>
                </a:lnTo>
                <a:lnTo>
                  <a:pt x="191147" y="321977"/>
                </a:lnTo>
                <a:lnTo>
                  <a:pt x="331315" y="321873"/>
                </a:lnTo>
                <a:lnTo>
                  <a:pt x="325001" y="316603"/>
                </a:lnTo>
                <a:lnTo>
                  <a:pt x="305999" y="308644"/>
                </a:lnTo>
                <a:lnTo>
                  <a:pt x="284023" y="305817"/>
                </a:lnTo>
                <a:lnTo>
                  <a:pt x="159143" y="305742"/>
                </a:lnTo>
                <a:lnTo>
                  <a:pt x="152326" y="304587"/>
                </a:lnTo>
                <a:lnTo>
                  <a:pt x="150480" y="301676"/>
                </a:lnTo>
                <a:lnTo>
                  <a:pt x="150483" y="293449"/>
                </a:lnTo>
                <a:lnTo>
                  <a:pt x="152379" y="290617"/>
                </a:lnTo>
                <a:lnTo>
                  <a:pt x="158733" y="289452"/>
                </a:lnTo>
                <a:lnTo>
                  <a:pt x="207323" y="289452"/>
                </a:lnTo>
                <a:lnTo>
                  <a:pt x="213198" y="289399"/>
                </a:lnTo>
                <a:lnTo>
                  <a:pt x="227563" y="288038"/>
                </a:lnTo>
                <a:lnTo>
                  <a:pt x="240859" y="284144"/>
                </a:lnTo>
                <a:lnTo>
                  <a:pt x="252849" y="277332"/>
                </a:lnTo>
                <a:lnTo>
                  <a:pt x="257013" y="273300"/>
                </a:lnTo>
                <a:lnTo>
                  <a:pt x="190095" y="273300"/>
                </a:lnTo>
                <a:lnTo>
                  <a:pt x="175417" y="273274"/>
                </a:lnTo>
                <a:close/>
              </a:path>
              <a:path w="361315" h="456565">
                <a:moveTo>
                  <a:pt x="224302" y="305572"/>
                </a:moveTo>
                <a:lnTo>
                  <a:pt x="164577" y="305676"/>
                </a:lnTo>
                <a:lnTo>
                  <a:pt x="161885" y="305676"/>
                </a:lnTo>
                <a:lnTo>
                  <a:pt x="159143" y="305742"/>
                </a:lnTo>
                <a:lnTo>
                  <a:pt x="274038" y="305742"/>
                </a:lnTo>
                <a:lnTo>
                  <a:pt x="224302" y="305572"/>
                </a:lnTo>
                <a:close/>
              </a:path>
              <a:path w="361315" h="456565">
                <a:moveTo>
                  <a:pt x="207323" y="289452"/>
                </a:moveTo>
                <a:lnTo>
                  <a:pt x="158733" y="289452"/>
                </a:lnTo>
                <a:lnTo>
                  <a:pt x="188231" y="289519"/>
                </a:lnTo>
                <a:lnTo>
                  <a:pt x="207323" y="289452"/>
                </a:lnTo>
                <a:close/>
              </a:path>
              <a:path w="361315" h="456565">
                <a:moveTo>
                  <a:pt x="257162" y="182809"/>
                </a:moveTo>
                <a:lnTo>
                  <a:pt x="202192" y="182809"/>
                </a:lnTo>
                <a:lnTo>
                  <a:pt x="216392" y="182846"/>
                </a:lnTo>
                <a:lnTo>
                  <a:pt x="237154" y="187551"/>
                </a:lnTo>
                <a:lnTo>
                  <a:pt x="252603" y="199927"/>
                </a:lnTo>
                <a:lnTo>
                  <a:pt x="261040" y="217834"/>
                </a:lnTo>
                <a:lnTo>
                  <a:pt x="260796" y="239135"/>
                </a:lnTo>
                <a:lnTo>
                  <a:pt x="233331" y="270298"/>
                </a:lnTo>
                <a:lnTo>
                  <a:pt x="190095" y="273300"/>
                </a:lnTo>
                <a:lnTo>
                  <a:pt x="257013" y="273300"/>
                </a:lnTo>
                <a:lnTo>
                  <a:pt x="263297" y="267215"/>
                </a:lnTo>
                <a:lnTo>
                  <a:pt x="272789" y="252050"/>
                </a:lnTo>
                <a:lnTo>
                  <a:pt x="277441" y="236135"/>
                </a:lnTo>
                <a:lnTo>
                  <a:pt x="277176" y="219619"/>
                </a:lnTo>
                <a:lnTo>
                  <a:pt x="271916" y="202653"/>
                </a:lnTo>
                <a:lnTo>
                  <a:pt x="262034" y="186955"/>
                </a:lnTo>
                <a:lnTo>
                  <a:pt x="257162" y="182809"/>
                </a:lnTo>
                <a:close/>
              </a:path>
              <a:path w="361315" h="456565">
                <a:moveTo>
                  <a:pt x="153553" y="134115"/>
                </a:moveTo>
                <a:lnTo>
                  <a:pt x="145378" y="136118"/>
                </a:lnTo>
                <a:lnTo>
                  <a:pt x="139634" y="143484"/>
                </a:lnTo>
                <a:lnTo>
                  <a:pt x="136086" y="149254"/>
                </a:lnTo>
                <a:lnTo>
                  <a:pt x="134282" y="155315"/>
                </a:lnTo>
                <a:lnTo>
                  <a:pt x="134340" y="161638"/>
                </a:lnTo>
                <a:lnTo>
                  <a:pt x="173852" y="182837"/>
                </a:lnTo>
                <a:lnTo>
                  <a:pt x="188021" y="182846"/>
                </a:lnTo>
                <a:lnTo>
                  <a:pt x="257162" y="182809"/>
                </a:lnTo>
                <a:lnTo>
                  <a:pt x="214763" y="166647"/>
                </a:lnTo>
                <a:lnTo>
                  <a:pt x="159641" y="166594"/>
                </a:lnTo>
                <a:lnTo>
                  <a:pt x="152927" y="165850"/>
                </a:lnTo>
                <a:lnTo>
                  <a:pt x="150567" y="163193"/>
                </a:lnTo>
                <a:lnTo>
                  <a:pt x="150414" y="153905"/>
                </a:lnTo>
                <a:lnTo>
                  <a:pt x="152771" y="151026"/>
                </a:lnTo>
                <a:lnTo>
                  <a:pt x="160076" y="150323"/>
                </a:lnTo>
                <a:lnTo>
                  <a:pt x="281995" y="150323"/>
                </a:lnTo>
                <a:lnTo>
                  <a:pt x="310905" y="145629"/>
                </a:lnTo>
                <a:lnTo>
                  <a:pt x="330971" y="134162"/>
                </a:lnTo>
                <a:lnTo>
                  <a:pt x="224552" y="134162"/>
                </a:lnTo>
                <a:lnTo>
                  <a:pt x="153553" y="134115"/>
                </a:lnTo>
                <a:close/>
              </a:path>
              <a:path w="361315" h="456565">
                <a:moveTo>
                  <a:pt x="189463" y="166445"/>
                </a:moveTo>
                <a:lnTo>
                  <a:pt x="161904" y="166553"/>
                </a:lnTo>
                <a:lnTo>
                  <a:pt x="159641" y="166594"/>
                </a:lnTo>
                <a:lnTo>
                  <a:pt x="211300" y="166594"/>
                </a:lnTo>
                <a:lnTo>
                  <a:pt x="202116" y="166452"/>
                </a:lnTo>
                <a:lnTo>
                  <a:pt x="189463" y="166445"/>
                </a:lnTo>
                <a:close/>
              </a:path>
              <a:path w="361315" h="456565">
                <a:moveTo>
                  <a:pt x="281995" y="150323"/>
                </a:moveTo>
                <a:lnTo>
                  <a:pt x="160076" y="150323"/>
                </a:lnTo>
                <a:lnTo>
                  <a:pt x="162561" y="150370"/>
                </a:lnTo>
                <a:lnTo>
                  <a:pt x="281782" y="150357"/>
                </a:lnTo>
                <a:lnTo>
                  <a:pt x="281995" y="150323"/>
                </a:lnTo>
                <a:close/>
              </a:path>
              <a:path w="361315" h="456565">
                <a:moveTo>
                  <a:pt x="331760" y="15422"/>
                </a:moveTo>
                <a:lnTo>
                  <a:pt x="191444" y="15422"/>
                </a:lnTo>
                <a:lnTo>
                  <a:pt x="287532" y="15489"/>
                </a:lnTo>
                <a:lnTo>
                  <a:pt x="311387" y="19926"/>
                </a:lnTo>
                <a:lnTo>
                  <a:pt x="329904" y="32257"/>
                </a:lnTo>
                <a:lnTo>
                  <a:pt x="341790" y="51111"/>
                </a:lnTo>
                <a:lnTo>
                  <a:pt x="345756" y="75116"/>
                </a:lnTo>
                <a:lnTo>
                  <a:pt x="340845" y="98011"/>
                </a:lnTo>
                <a:lnTo>
                  <a:pt x="328129" y="116723"/>
                </a:lnTo>
                <a:lnTo>
                  <a:pt x="309445" y="129371"/>
                </a:lnTo>
                <a:lnTo>
                  <a:pt x="286630" y="134071"/>
                </a:lnTo>
                <a:lnTo>
                  <a:pt x="224552" y="134162"/>
                </a:lnTo>
                <a:lnTo>
                  <a:pt x="330971" y="134162"/>
                </a:lnTo>
                <a:lnTo>
                  <a:pt x="334500" y="132145"/>
                </a:lnTo>
                <a:lnTo>
                  <a:pt x="351431" y="110888"/>
                </a:lnTo>
                <a:lnTo>
                  <a:pt x="360561" y="82837"/>
                </a:lnTo>
                <a:lnTo>
                  <a:pt x="358627" y="51651"/>
                </a:lnTo>
                <a:lnTo>
                  <a:pt x="344515" y="25297"/>
                </a:lnTo>
                <a:lnTo>
                  <a:pt x="331760" y="15422"/>
                </a:lnTo>
                <a:close/>
              </a:path>
              <a:path w="361315" h="456565">
                <a:moveTo>
                  <a:pt x="241288" y="191"/>
                </a:moveTo>
                <a:lnTo>
                  <a:pt x="142490" y="244"/>
                </a:lnTo>
                <a:lnTo>
                  <a:pt x="290812" y="244"/>
                </a:lnTo>
                <a:lnTo>
                  <a:pt x="241288" y="191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447831" y="10336458"/>
            <a:ext cx="379730" cy="456565"/>
          </a:xfrm>
          <a:custGeom>
            <a:avLst/>
            <a:gdLst/>
            <a:ahLst/>
            <a:cxnLst/>
            <a:rect l="l" t="t" r="r" b="b"/>
            <a:pathLst>
              <a:path w="379730" h="456565">
                <a:moveTo>
                  <a:pt x="243109" y="287048"/>
                </a:moveTo>
                <a:lnTo>
                  <a:pt x="176181" y="287048"/>
                </a:lnTo>
                <a:lnTo>
                  <a:pt x="226881" y="287105"/>
                </a:lnTo>
                <a:lnTo>
                  <a:pt x="229495" y="289696"/>
                </a:lnTo>
                <a:lnTo>
                  <a:pt x="229527" y="373899"/>
                </a:lnTo>
                <a:lnTo>
                  <a:pt x="239610" y="418947"/>
                </a:lnTo>
                <a:lnTo>
                  <a:pt x="298478" y="456037"/>
                </a:lnTo>
                <a:lnTo>
                  <a:pt x="334680" y="449743"/>
                </a:lnTo>
                <a:lnTo>
                  <a:pt x="349868" y="440126"/>
                </a:lnTo>
                <a:lnTo>
                  <a:pt x="298457" y="440126"/>
                </a:lnTo>
                <a:lnTo>
                  <a:pt x="281138" y="435993"/>
                </a:lnTo>
                <a:lnTo>
                  <a:pt x="247911" y="399376"/>
                </a:lnTo>
                <a:lnTo>
                  <a:pt x="244682" y="385713"/>
                </a:lnTo>
                <a:lnTo>
                  <a:pt x="244796" y="357331"/>
                </a:lnTo>
                <a:lnTo>
                  <a:pt x="244762" y="297062"/>
                </a:lnTo>
                <a:lnTo>
                  <a:pt x="243109" y="287048"/>
                </a:lnTo>
                <a:close/>
              </a:path>
              <a:path w="379730" h="456565">
                <a:moveTo>
                  <a:pt x="79579" y="0"/>
                </a:moveTo>
                <a:lnTo>
                  <a:pt x="24491" y="19927"/>
                </a:lnTo>
                <a:lnTo>
                  <a:pt x="3216" y="54786"/>
                </a:lnTo>
                <a:lnTo>
                  <a:pt x="19" y="114034"/>
                </a:lnTo>
                <a:lnTo>
                  <a:pt x="0" y="160576"/>
                </a:lnTo>
                <a:lnTo>
                  <a:pt x="122" y="377419"/>
                </a:lnTo>
                <a:lnTo>
                  <a:pt x="16738" y="428094"/>
                </a:lnTo>
                <a:lnTo>
                  <a:pt x="62261" y="455092"/>
                </a:lnTo>
                <a:lnTo>
                  <a:pt x="89080" y="454817"/>
                </a:lnTo>
                <a:lnTo>
                  <a:pt x="113960" y="444960"/>
                </a:lnTo>
                <a:lnTo>
                  <a:pt x="118827" y="440716"/>
                </a:lnTo>
                <a:lnTo>
                  <a:pt x="79792" y="440716"/>
                </a:lnTo>
                <a:lnTo>
                  <a:pt x="64701" y="439805"/>
                </a:lnTo>
                <a:lnTo>
                  <a:pt x="26816" y="415913"/>
                </a:lnTo>
                <a:lnTo>
                  <a:pt x="15411" y="375403"/>
                </a:lnTo>
                <a:lnTo>
                  <a:pt x="15414" y="83755"/>
                </a:lnTo>
                <a:lnTo>
                  <a:pt x="29936" y="37052"/>
                </a:lnTo>
                <a:lnTo>
                  <a:pt x="73879" y="15628"/>
                </a:lnTo>
                <a:lnTo>
                  <a:pt x="118762" y="15628"/>
                </a:lnTo>
                <a:lnTo>
                  <a:pt x="113952" y="10878"/>
                </a:lnTo>
                <a:lnTo>
                  <a:pt x="79579" y="0"/>
                </a:lnTo>
                <a:close/>
              </a:path>
              <a:path w="379730" h="456565">
                <a:moveTo>
                  <a:pt x="189888" y="271681"/>
                </a:moveTo>
                <a:lnTo>
                  <a:pt x="149576" y="273524"/>
                </a:lnTo>
                <a:lnTo>
                  <a:pt x="134910" y="373899"/>
                </a:lnTo>
                <a:lnTo>
                  <a:pt x="134812" y="378138"/>
                </a:lnTo>
                <a:lnTo>
                  <a:pt x="120486" y="419203"/>
                </a:lnTo>
                <a:lnTo>
                  <a:pt x="79792" y="440716"/>
                </a:lnTo>
                <a:lnTo>
                  <a:pt x="118827" y="440716"/>
                </a:lnTo>
                <a:lnTo>
                  <a:pt x="133239" y="428151"/>
                </a:lnTo>
                <a:lnTo>
                  <a:pt x="145737" y="405815"/>
                </a:lnTo>
                <a:lnTo>
                  <a:pt x="150269" y="379378"/>
                </a:lnTo>
                <a:lnTo>
                  <a:pt x="150337" y="289994"/>
                </a:lnTo>
                <a:lnTo>
                  <a:pt x="153164" y="287105"/>
                </a:lnTo>
                <a:lnTo>
                  <a:pt x="243109" y="287048"/>
                </a:lnTo>
                <a:lnTo>
                  <a:pt x="243030" y="286573"/>
                </a:lnTo>
                <a:lnTo>
                  <a:pt x="238047" y="278616"/>
                </a:lnTo>
                <a:lnTo>
                  <a:pt x="230128" y="273570"/>
                </a:lnTo>
                <a:lnTo>
                  <a:pt x="219579" y="271767"/>
                </a:lnTo>
                <a:lnTo>
                  <a:pt x="189888" y="271681"/>
                </a:lnTo>
                <a:close/>
              </a:path>
              <a:path w="379730" h="456565">
                <a:moveTo>
                  <a:pt x="349293" y="15955"/>
                </a:moveTo>
                <a:lnTo>
                  <a:pt x="296720" y="15955"/>
                </a:lnTo>
                <a:lnTo>
                  <a:pt x="317795" y="16767"/>
                </a:lnTo>
                <a:lnTo>
                  <a:pt x="336721" y="24896"/>
                </a:lnTo>
                <a:lnTo>
                  <a:pt x="361715" y="58978"/>
                </a:lnTo>
                <a:lnTo>
                  <a:pt x="364329" y="376536"/>
                </a:lnTo>
                <a:lnTo>
                  <a:pt x="363860" y="385713"/>
                </a:lnTo>
                <a:lnTo>
                  <a:pt x="342537" y="426855"/>
                </a:lnTo>
                <a:lnTo>
                  <a:pt x="298457" y="440126"/>
                </a:lnTo>
                <a:lnTo>
                  <a:pt x="349868" y="440126"/>
                </a:lnTo>
                <a:lnTo>
                  <a:pt x="376700" y="401663"/>
                </a:lnTo>
                <a:lnTo>
                  <a:pt x="379600" y="357331"/>
                </a:lnTo>
                <a:lnTo>
                  <a:pt x="379478" y="73993"/>
                </a:lnTo>
                <a:lnTo>
                  <a:pt x="379370" y="71538"/>
                </a:lnTo>
                <a:lnTo>
                  <a:pt x="378584" y="64803"/>
                </a:lnTo>
                <a:lnTo>
                  <a:pt x="371648" y="41792"/>
                </a:lnTo>
                <a:lnTo>
                  <a:pt x="357645" y="22174"/>
                </a:lnTo>
                <a:lnTo>
                  <a:pt x="349293" y="15955"/>
                </a:lnTo>
                <a:close/>
              </a:path>
              <a:path w="379730" h="456565">
                <a:moveTo>
                  <a:pt x="118762" y="15628"/>
                </a:moveTo>
                <a:lnTo>
                  <a:pt x="73879" y="15628"/>
                </a:lnTo>
                <a:lnTo>
                  <a:pt x="90758" y="17519"/>
                </a:lnTo>
                <a:lnTo>
                  <a:pt x="106623" y="24472"/>
                </a:lnTo>
                <a:lnTo>
                  <a:pt x="133789" y="65443"/>
                </a:lnTo>
                <a:lnTo>
                  <a:pt x="134937" y="134971"/>
                </a:lnTo>
                <a:lnTo>
                  <a:pt x="135061" y="160752"/>
                </a:lnTo>
                <a:lnTo>
                  <a:pt x="190146" y="184477"/>
                </a:lnTo>
                <a:lnTo>
                  <a:pt x="206342" y="184395"/>
                </a:lnTo>
                <a:lnTo>
                  <a:pt x="243062" y="169790"/>
                </a:lnTo>
                <a:lnTo>
                  <a:pt x="243199" y="169053"/>
                </a:lnTo>
                <a:lnTo>
                  <a:pt x="189847" y="169053"/>
                </a:lnTo>
                <a:lnTo>
                  <a:pt x="152970" y="169001"/>
                </a:lnTo>
                <a:lnTo>
                  <a:pt x="150372" y="166420"/>
                </a:lnTo>
                <a:lnTo>
                  <a:pt x="150302" y="83755"/>
                </a:lnTo>
                <a:lnTo>
                  <a:pt x="150182" y="73993"/>
                </a:lnTo>
                <a:lnTo>
                  <a:pt x="150092" y="71940"/>
                </a:lnTo>
                <a:lnTo>
                  <a:pt x="139627" y="36232"/>
                </a:lnTo>
                <a:lnTo>
                  <a:pt x="118762" y="15628"/>
                </a:lnTo>
                <a:close/>
              </a:path>
              <a:path w="379730" h="456565">
                <a:moveTo>
                  <a:pt x="315576" y="573"/>
                </a:moveTo>
                <a:lnTo>
                  <a:pt x="255086" y="18556"/>
                </a:lnTo>
                <a:lnTo>
                  <a:pt x="229529" y="76320"/>
                </a:lnTo>
                <a:lnTo>
                  <a:pt x="229504" y="166420"/>
                </a:lnTo>
                <a:lnTo>
                  <a:pt x="226987" y="169007"/>
                </a:lnTo>
                <a:lnTo>
                  <a:pt x="189847" y="169053"/>
                </a:lnTo>
                <a:lnTo>
                  <a:pt x="243199" y="169053"/>
                </a:lnTo>
                <a:lnTo>
                  <a:pt x="244747" y="160752"/>
                </a:lnTo>
                <a:lnTo>
                  <a:pt x="244798" y="76320"/>
                </a:lnTo>
                <a:lnTo>
                  <a:pt x="248652" y="54428"/>
                </a:lnTo>
                <a:lnTo>
                  <a:pt x="259356" y="36179"/>
                </a:lnTo>
                <a:lnTo>
                  <a:pt x="275761" y="22917"/>
                </a:lnTo>
                <a:lnTo>
                  <a:pt x="296720" y="15955"/>
                </a:lnTo>
                <a:lnTo>
                  <a:pt x="349293" y="15955"/>
                </a:lnTo>
                <a:lnTo>
                  <a:pt x="338359" y="7813"/>
                </a:lnTo>
                <a:lnTo>
                  <a:pt x="315576" y="573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10590" y="10336427"/>
            <a:ext cx="501650" cy="456565"/>
          </a:xfrm>
          <a:custGeom>
            <a:avLst/>
            <a:gdLst/>
            <a:ahLst/>
            <a:cxnLst/>
            <a:rect l="l" t="t" r="r" b="b"/>
            <a:pathLst>
              <a:path w="501650" h="456565">
                <a:moveTo>
                  <a:pt x="313766" y="225920"/>
                </a:moveTo>
                <a:lnTo>
                  <a:pt x="309308" y="182486"/>
                </a:lnTo>
                <a:lnTo>
                  <a:pt x="298564" y="146291"/>
                </a:lnTo>
                <a:lnTo>
                  <a:pt x="298564" y="222211"/>
                </a:lnTo>
                <a:lnTo>
                  <a:pt x="295008" y="267677"/>
                </a:lnTo>
                <a:lnTo>
                  <a:pt x="281686" y="311353"/>
                </a:lnTo>
                <a:lnTo>
                  <a:pt x="258914" y="351675"/>
                </a:lnTo>
                <a:lnTo>
                  <a:pt x="226999" y="387083"/>
                </a:lnTo>
                <a:lnTo>
                  <a:pt x="170929" y="423291"/>
                </a:lnTo>
                <a:lnTo>
                  <a:pt x="106019" y="439572"/>
                </a:lnTo>
                <a:lnTo>
                  <a:pt x="74676" y="440791"/>
                </a:lnTo>
                <a:lnTo>
                  <a:pt x="43332" y="440563"/>
                </a:lnTo>
                <a:lnTo>
                  <a:pt x="15417" y="412407"/>
                </a:lnTo>
                <a:lnTo>
                  <a:pt x="15405" y="44488"/>
                </a:lnTo>
                <a:lnTo>
                  <a:pt x="17284" y="32715"/>
                </a:lnTo>
                <a:lnTo>
                  <a:pt x="23012" y="23431"/>
                </a:lnTo>
                <a:lnTo>
                  <a:pt x="32207" y="17602"/>
                </a:lnTo>
                <a:lnTo>
                  <a:pt x="44577" y="15582"/>
                </a:lnTo>
                <a:lnTo>
                  <a:pt x="87998" y="15519"/>
                </a:lnTo>
                <a:lnTo>
                  <a:pt x="106718" y="16560"/>
                </a:lnTo>
                <a:lnTo>
                  <a:pt x="173964" y="35064"/>
                </a:lnTo>
                <a:lnTo>
                  <a:pt x="214388" y="58737"/>
                </a:lnTo>
                <a:lnTo>
                  <a:pt x="248221" y="91020"/>
                </a:lnTo>
                <a:lnTo>
                  <a:pt x="275183" y="132156"/>
                </a:lnTo>
                <a:lnTo>
                  <a:pt x="292061" y="176517"/>
                </a:lnTo>
                <a:lnTo>
                  <a:pt x="298564" y="222211"/>
                </a:lnTo>
                <a:lnTo>
                  <a:pt x="298564" y="146291"/>
                </a:lnTo>
                <a:lnTo>
                  <a:pt x="277850" y="105041"/>
                </a:lnTo>
                <a:lnTo>
                  <a:pt x="250761" y="71081"/>
                </a:lnTo>
                <a:lnTo>
                  <a:pt x="220738" y="44488"/>
                </a:lnTo>
                <a:lnTo>
                  <a:pt x="187502" y="24079"/>
                </a:lnTo>
                <a:lnTo>
                  <a:pt x="165341" y="15392"/>
                </a:lnTo>
                <a:lnTo>
                  <a:pt x="151155" y="9817"/>
                </a:lnTo>
                <a:lnTo>
                  <a:pt x="111798" y="1638"/>
                </a:lnTo>
                <a:lnTo>
                  <a:pt x="95148" y="266"/>
                </a:lnTo>
                <a:lnTo>
                  <a:pt x="78473" y="0"/>
                </a:lnTo>
                <a:lnTo>
                  <a:pt x="45097" y="317"/>
                </a:lnTo>
                <a:lnTo>
                  <a:pt x="3136" y="26416"/>
                </a:lnTo>
                <a:lnTo>
                  <a:pt x="0" y="412407"/>
                </a:lnTo>
                <a:lnTo>
                  <a:pt x="3175" y="430174"/>
                </a:lnTo>
                <a:lnTo>
                  <a:pt x="12090" y="443903"/>
                </a:lnTo>
                <a:lnTo>
                  <a:pt x="25882" y="452793"/>
                </a:lnTo>
                <a:lnTo>
                  <a:pt x="43738" y="455980"/>
                </a:lnTo>
                <a:lnTo>
                  <a:pt x="55880" y="456018"/>
                </a:lnTo>
                <a:lnTo>
                  <a:pt x="92303" y="455955"/>
                </a:lnTo>
                <a:lnTo>
                  <a:pt x="141312" y="449580"/>
                </a:lnTo>
                <a:lnTo>
                  <a:pt x="202082" y="424446"/>
                </a:lnTo>
                <a:lnTo>
                  <a:pt x="240614" y="395668"/>
                </a:lnTo>
                <a:lnTo>
                  <a:pt x="271919" y="360032"/>
                </a:lnTo>
                <a:lnTo>
                  <a:pt x="295122" y="318922"/>
                </a:lnTo>
                <a:lnTo>
                  <a:pt x="309372" y="273748"/>
                </a:lnTo>
                <a:lnTo>
                  <a:pt x="313766" y="225920"/>
                </a:lnTo>
                <a:close/>
              </a:path>
              <a:path w="501650" h="456565">
                <a:moveTo>
                  <a:pt x="501040" y="378701"/>
                </a:moveTo>
                <a:lnTo>
                  <a:pt x="501002" y="72834"/>
                </a:lnTo>
                <a:lnTo>
                  <a:pt x="489902" y="36017"/>
                </a:lnTo>
                <a:lnTo>
                  <a:pt x="484771" y="30264"/>
                </a:lnTo>
                <a:lnTo>
                  <a:pt x="484771" y="382104"/>
                </a:lnTo>
                <a:lnTo>
                  <a:pt x="482777" y="398221"/>
                </a:lnTo>
                <a:lnTo>
                  <a:pt x="454101" y="433133"/>
                </a:lnTo>
                <a:lnTo>
                  <a:pt x="422998" y="440956"/>
                </a:lnTo>
                <a:lnTo>
                  <a:pt x="407720" y="437984"/>
                </a:lnTo>
                <a:lnTo>
                  <a:pt x="373253" y="409790"/>
                </a:lnTo>
                <a:lnTo>
                  <a:pt x="366280" y="305079"/>
                </a:lnTo>
                <a:lnTo>
                  <a:pt x="366382" y="74142"/>
                </a:lnTo>
                <a:lnTo>
                  <a:pt x="371182" y="51066"/>
                </a:lnTo>
                <a:lnTo>
                  <a:pt x="384124" y="32410"/>
                </a:lnTo>
                <a:lnTo>
                  <a:pt x="403186" y="19989"/>
                </a:lnTo>
                <a:lnTo>
                  <a:pt x="426377" y="15595"/>
                </a:lnTo>
                <a:lnTo>
                  <a:pt x="449262" y="20332"/>
                </a:lnTo>
                <a:lnTo>
                  <a:pt x="467804" y="32931"/>
                </a:lnTo>
                <a:lnTo>
                  <a:pt x="480225" y="51663"/>
                </a:lnTo>
                <a:lnTo>
                  <a:pt x="484670" y="74142"/>
                </a:lnTo>
                <a:lnTo>
                  <a:pt x="484771" y="382104"/>
                </a:lnTo>
                <a:lnTo>
                  <a:pt x="484771" y="30264"/>
                </a:lnTo>
                <a:lnTo>
                  <a:pt x="471690" y="15595"/>
                </a:lnTo>
                <a:lnTo>
                  <a:pt x="471398" y="15265"/>
                </a:lnTo>
                <a:lnTo>
                  <a:pt x="446265" y="2908"/>
                </a:lnTo>
                <a:lnTo>
                  <a:pt x="390296" y="8737"/>
                </a:lnTo>
                <a:lnTo>
                  <a:pt x="355777" y="48272"/>
                </a:lnTo>
                <a:lnTo>
                  <a:pt x="351053" y="383743"/>
                </a:lnTo>
                <a:lnTo>
                  <a:pt x="358927" y="415340"/>
                </a:lnTo>
                <a:lnTo>
                  <a:pt x="379387" y="439953"/>
                </a:lnTo>
                <a:lnTo>
                  <a:pt x="408089" y="454202"/>
                </a:lnTo>
                <a:lnTo>
                  <a:pt x="440690" y="454698"/>
                </a:lnTo>
                <a:lnTo>
                  <a:pt x="465556" y="444639"/>
                </a:lnTo>
                <a:lnTo>
                  <a:pt x="469709" y="440956"/>
                </a:lnTo>
                <a:lnTo>
                  <a:pt x="484581" y="427786"/>
                </a:lnTo>
                <a:lnTo>
                  <a:pt x="496747" y="405384"/>
                </a:lnTo>
                <a:lnTo>
                  <a:pt x="501040" y="378701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37895" y="10336728"/>
            <a:ext cx="1243225" cy="457772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1927628" y="10337534"/>
            <a:ext cx="12065" cy="454659"/>
          </a:xfrm>
          <a:custGeom>
            <a:avLst/>
            <a:gdLst/>
            <a:ahLst/>
            <a:cxnLst/>
            <a:rect l="l" t="t" r="r" b="b"/>
            <a:pathLst>
              <a:path w="12064" h="454659">
                <a:moveTo>
                  <a:pt x="11511" y="0"/>
                </a:moveTo>
                <a:lnTo>
                  <a:pt x="5430" y="6"/>
                </a:lnTo>
                <a:lnTo>
                  <a:pt x="0" y="12"/>
                </a:lnTo>
                <a:lnTo>
                  <a:pt x="2287" y="6483"/>
                </a:lnTo>
                <a:lnTo>
                  <a:pt x="2240" y="449418"/>
                </a:lnTo>
                <a:lnTo>
                  <a:pt x="2334" y="454294"/>
                </a:lnTo>
                <a:lnTo>
                  <a:pt x="8600" y="454577"/>
                </a:lnTo>
                <a:lnTo>
                  <a:pt x="9126" y="447493"/>
                </a:lnTo>
                <a:lnTo>
                  <a:pt x="8954" y="6666"/>
                </a:lnTo>
                <a:lnTo>
                  <a:pt x="11511" y="0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523533" y="3978275"/>
            <a:ext cx="19065875" cy="0"/>
          </a:xfrm>
          <a:custGeom>
            <a:avLst/>
            <a:gdLst/>
            <a:ahLst/>
            <a:cxnLst/>
            <a:rect l="l" t="t" r="r" b="b"/>
            <a:pathLst>
              <a:path w="19065875">
                <a:moveTo>
                  <a:pt x="0" y="0"/>
                </a:moveTo>
                <a:lnTo>
                  <a:pt x="19065877" y="1"/>
                </a:lnTo>
              </a:path>
            </a:pathLst>
          </a:custGeom>
          <a:ln w="19050">
            <a:solidFill>
              <a:srgbClr val="F6EF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519112" y="8321675"/>
            <a:ext cx="19065875" cy="0"/>
          </a:xfrm>
          <a:custGeom>
            <a:avLst/>
            <a:gdLst/>
            <a:ahLst/>
            <a:cxnLst/>
            <a:rect l="l" t="t" r="r" b="b"/>
            <a:pathLst>
              <a:path w="19065875">
                <a:moveTo>
                  <a:pt x="0" y="0"/>
                </a:moveTo>
                <a:lnTo>
                  <a:pt x="19065877" y="1"/>
                </a:lnTo>
              </a:path>
            </a:pathLst>
          </a:custGeom>
          <a:ln w="19050">
            <a:solidFill>
              <a:srgbClr val="F6EF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523533" y="9845675"/>
            <a:ext cx="19065875" cy="0"/>
          </a:xfrm>
          <a:custGeom>
            <a:avLst/>
            <a:gdLst/>
            <a:ahLst/>
            <a:cxnLst/>
            <a:rect l="l" t="t" r="r" b="b"/>
            <a:pathLst>
              <a:path w="19065875">
                <a:moveTo>
                  <a:pt x="0" y="0"/>
                </a:moveTo>
                <a:lnTo>
                  <a:pt x="19065877" y="1"/>
                </a:lnTo>
              </a:path>
            </a:pathLst>
          </a:custGeom>
          <a:ln w="19050">
            <a:solidFill>
              <a:srgbClr val="F6EF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3533" y="540344"/>
            <a:ext cx="8351445" cy="29045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1309350"/>
          </a:xfrm>
          <a:custGeom>
            <a:avLst/>
            <a:gdLst/>
            <a:ahLst/>
            <a:cxnLst/>
            <a:rect l="l" t="t" r="r" b="b"/>
            <a:pathLst>
              <a:path w="20104100" h="11309350">
                <a:moveTo>
                  <a:pt x="20104100" y="0"/>
                </a:moveTo>
                <a:lnTo>
                  <a:pt x="0" y="0"/>
                </a:lnTo>
                <a:lnTo>
                  <a:pt x="0" y="11309349"/>
                </a:lnTo>
                <a:lnTo>
                  <a:pt x="20104100" y="11309349"/>
                </a:lnTo>
                <a:lnTo>
                  <a:pt x="20104100" y="0"/>
                </a:lnTo>
                <a:close/>
              </a:path>
            </a:pathLst>
          </a:custGeom>
          <a:solidFill>
            <a:srgbClr val="F8F5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16181" y="10336490"/>
            <a:ext cx="361315" cy="456565"/>
          </a:xfrm>
          <a:custGeom>
            <a:avLst/>
            <a:gdLst/>
            <a:ahLst/>
            <a:cxnLst/>
            <a:rect l="l" t="t" r="r" b="b"/>
            <a:pathLst>
              <a:path w="361315" h="456565">
                <a:moveTo>
                  <a:pt x="43694" y="0"/>
                </a:moveTo>
                <a:lnTo>
                  <a:pt x="26456" y="3509"/>
                </a:lnTo>
                <a:lnTo>
                  <a:pt x="12519" y="13134"/>
                </a:lnTo>
                <a:lnTo>
                  <a:pt x="3246" y="27197"/>
                </a:lnTo>
                <a:lnTo>
                  <a:pt x="0" y="44018"/>
                </a:lnTo>
                <a:lnTo>
                  <a:pt x="246" y="75116"/>
                </a:lnTo>
                <a:lnTo>
                  <a:pt x="372" y="357879"/>
                </a:lnTo>
                <a:lnTo>
                  <a:pt x="206" y="385891"/>
                </a:lnTo>
                <a:lnTo>
                  <a:pt x="0" y="412059"/>
                </a:lnTo>
                <a:lnTo>
                  <a:pt x="3265" y="428941"/>
                </a:lnTo>
                <a:lnTo>
                  <a:pt x="12572" y="443001"/>
                </a:lnTo>
                <a:lnTo>
                  <a:pt x="26521" y="452599"/>
                </a:lnTo>
                <a:lnTo>
                  <a:pt x="43713" y="456097"/>
                </a:lnTo>
                <a:lnTo>
                  <a:pt x="286656" y="455880"/>
                </a:lnTo>
                <a:lnTo>
                  <a:pt x="323742" y="445953"/>
                </a:lnTo>
                <a:lnTo>
                  <a:pt x="329102" y="440720"/>
                </a:lnTo>
                <a:lnTo>
                  <a:pt x="221339" y="440720"/>
                </a:lnTo>
                <a:lnTo>
                  <a:pt x="47920" y="440639"/>
                </a:lnTo>
                <a:lnTo>
                  <a:pt x="33340" y="438712"/>
                </a:lnTo>
                <a:lnTo>
                  <a:pt x="23256" y="432792"/>
                </a:lnTo>
                <a:lnTo>
                  <a:pt x="17400" y="422619"/>
                </a:lnTo>
                <a:lnTo>
                  <a:pt x="15505" y="407934"/>
                </a:lnTo>
                <a:lnTo>
                  <a:pt x="15509" y="47346"/>
                </a:lnTo>
                <a:lnTo>
                  <a:pt x="47309" y="15451"/>
                </a:lnTo>
                <a:lnTo>
                  <a:pt x="331760" y="15422"/>
                </a:lnTo>
                <a:lnTo>
                  <a:pt x="320958" y="7058"/>
                </a:lnTo>
                <a:lnTo>
                  <a:pt x="290812" y="244"/>
                </a:lnTo>
                <a:lnTo>
                  <a:pt x="142490" y="244"/>
                </a:lnTo>
                <a:lnTo>
                  <a:pt x="43694" y="0"/>
                </a:lnTo>
                <a:close/>
              </a:path>
              <a:path w="361315" h="456565">
                <a:moveTo>
                  <a:pt x="280342" y="455887"/>
                </a:moveTo>
                <a:lnTo>
                  <a:pt x="140890" y="455887"/>
                </a:lnTo>
                <a:lnTo>
                  <a:pt x="238068" y="455934"/>
                </a:lnTo>
                <a:lnTo>
                  <a:pt x="280342" y="455887"/>
                </a:lnTo>
                <a:close/>
              </a:path>
              <a:path w="361315" h="456565">
                <a:moveTo>
                  <a:pt x="331315" y="321873"/>
                </a:moveTo>
                <a:lnTo>
                  <a:pt x="269762" y="321873"/>
                </a:lnTo>
                <a:lnTo>
                  <a:pt x="285619" y="321913"/>
                </a:lnTo>
                <a:lnTo>
                  <a:pt x="308896" y="326623"/>
                </a:lnTo>
                <a:lnTo>
                  <a:pt x="327985" y="339256"/>
                </a:lnTo>
                <a:lnTo>
                  <a:pt x="340921" y="357879"/>
                </a:lnTo>
                <a:lnTo>
                  <a:pt x="345743" y="380563"/>
                </a:lnTo>
                <a:lnTo>
                  <a:pt x="341161" y="403670"/>
                </a:lnTo>
                <a:lnTo>
                  <a:pt x="328442" y="422697"/>
                </a:lnTo>
                <a:lnTo>
                  <a:pt x="309468" y="435653"/>
                </a:lnTo>
                <a:lnTo>
                  <a:pt x="286117" y="440545"/>
                </a:lnTo>
                <a:lnTo>
                  <a:pt x="221339" y="440720"/>
                </a:lnTo>
                <a:lnTo>
                  <a:pt x="329102" y="440720"/>
                </a:lnTo>
                <a:lnTo>
                  <a:pt x="349777" y="420537"/>
                </a:lnTo>
                <a:lnTo>
                  <a:pt x="360873" y="385891"/>
                </a:lnTo>
                <a:lnTo>
                  <a:pt x="353143" y="348275"/>
                </a:lnTo>
                <a:lnTo>
                  <a:pt x="340794" y="329784"/>
                </a:lnTo>
                <a:lnTo>
                  <a:pt x="331315" y="321873"/>
                </a:lnTo>
                <a:close/>
              </a:path>
              <a:path w="361315" h="456565">
                <a:moveTo>
                  <a:pt x="156558" y="440648"/>
                </a:moveTo>
                <a:lnTo>
                  <a:pt x="75079" y="440655"/>
                </a:lnTo>
                <a:lnTo>
                  <a:pt x="162845" y="440655"/>
                </a:lnTo>
                <a:lnTo>
                  <a:pt x="156558" y="440648"/>
                </a:lnTo>
                <a:close/>
              </a:path>
              <a:path w="361315" h="456565">
                <a:moveTo>
                  <a:pt x="175417" y="273274"/>
                </a:moveTo>
                <a:lnTo>
                  <a:pt x="151478" y="273354"/>
                </a:lnTo>
                <a:lnTo>
                  <a:pt x="143421" y="276214"/>
                </a:lnTo>
                <a:lnTo>
                  <a:pt x="138282" y="284535"/>
                </a:lnTo>
                <a:lnTo>
                  <a:pt x="134267" y="297544"/>
                </a:lnTo>
                <a:lnTo>
                  <a:pt x="137343" y="309466"/>
                </a:lnTo>
                <a:lnTo>
                  <a:pt x="146345" y="318238"/>
                </a:lnTo>
                <a:lnTo>
                  <a:pt x="160110" y="321800"/>
                </a:lnTo>
                <a:lnTo>
                  <a:pt x="191147" y="321977"/>
                </a:lnTo>
                <a:lnTo>
                  <a:pt x="331315" y="321873"/>
                </a:lnTo>
                <a:lnTo>
                  <a:pt x="325001" y="316603"/>
                </a:lnTo>
                <a:lnTo>
                  <a:pt x="305999" y="308644"/>
                </a:lnTo>
                <a:lnTo>
                  <a:pt x="284023" y="305817"/>
                </a:lnTo>
                <a:lnTo>
                  <a:pt x="159143" y="305742"/>
                </a:lnTo>
                <a:lnTo>
                  <a:pt x="152326" y="304587"/>
                </a:lnTo>
                <a:lnTo>
                  <a:pt x="150480" y="301676"/>
                </a:lnTo>
                <a:lnTo>
                  <a:pt x="150483" y="293449"/>
                </a:lnTo>
                <a:lnTo>
                  <a:pt x="152379" y="290617"/>
                </a:lnTo>
                <a:lnTo>
                  <a:pt x="158733" y="289452"/>
                </a:lnTo>
                <a:lnTo>
                  <a:pt x="207323" y="289452"/>
                </a:lnTo>
                <a:lnTo>
                  <a:pt x="213198" y="289399"/>
                </a:lnTo>
                <a:lnTo>
                  <a:pt x="227563" y="288038"/>
                </a:lnTo>
                <a:lnTo>
                  <a:pt x="240859" y="284144"/>
                </a:lnTo>
                <a:lnTo>
                  <a:pt x="252849" y="277332"/>
                </a:lnTo>
                <a:lnTo>
                  <a:pt x="257013" y="273300"/>
                </a:lnTo>
                <a:lnTo>
                  <a:pt x="190095" y="273300"/>
                </a:lnTo>
                <a:lnTo>
                  <a:pt x="175417" y="273274"/>
                </a:lnTo>
                <a:close/>
              </a:path>
              <a:path w="361315" h="456565">
                <a:moveTo>
                  <a:pt x="224302" y="305572"/>
                </a:moveTo>
                <a:lnTo>
                  <a:pt x="164577" y="305676"/>
                </a:lnTo>
                <a:lnTo>
                  <a:pt x="161885" y="305676"/>
                </a:lnTo>
                <a:lnTo>
                  <a:pt x="159143" y="305742"/>
                </a:lnTo>
                <a:lnTo>
                  <a:pt x="274038" y="305742"/>
                </a:lnTo>
                <a:lnTo>
                  <a:pt x="224302" y="305572"/>
                </a:lnTo>
                <a:close/>
              </a:path>
              <a:path w="361315" h="456565">
                <a:moveTo>
                  <a:pt x="207323" y="289452"/>
                </a:moveTo>
                <a:lnTo>
                  <a:pt x="158733" y="289452"/>
                </a:lnTo>
                <a:lnTo>
                  <a:pt x="188231" y="289519"/>
                </a:lnTo>
                <a:lnTo>
                  <a:pt x="207323" y="289452"/>
                </a:lnTo>
                <a:close/>
              </a:path>
              <a:path w="361315" h="456565">
                <a:moveTo>
                  <a:pt x="257162" y="182809"/>
                </a:moveTo>
                <a:lnTo>
                  <a:pt x="202192" y="182809"/>
                </a:lnTo>
                <a:lnTo>
                  <a:pt x="216392" y="182846"/>
                </a:lnTo>
                <a:lnTo>
                  <a:pt x="237154" y="187551"/>
                </a:lnTo>
                <a:lnTo>
                  <a:pt x="252603" y="199927"/>
                </a:lnTo>
                <a:lnTo>
                  <a:pt x="261040" y="217834"/>
                </a:lnTo>
                <a:lnTo>
                  <a:pt x="260796" y="239135"/>
                </a:lnTo>
                <a:lnTo>
                  <a:pt x="233331" y="270298"/>
                </a:lnTo>
                <a:lnTo>
                  <a:pt x="190095" y="273300"/>
                </a:lnTo>
                <a:lnTo>
                  <a:pt x="257013" y="273300"/>
                </a:lnTo>
                <a:lnTo>
                  <a:pt x="263297" y="267215"/>
                </a:lnTo>
                <a:lnTo>
                  <a:pt x="272789" y="252050"/>
                </a:lnTo>
                <a:lnTo>
                  <a:pt x="277441" y="236135"/>
                </a:lnTo>
                <a:lnTo>
                  <a:pt x="277176" y="219619"/>
                </a:lnTo>
                <a:lnTo>
                  <a:pt x="271916" y="202653"/>
                </a:lnTo>
                <a:lnTo>
                  <a:pt x="262034" y="186955"/>
                </a:lnTo>
                <a:lnTo>
                  <a:pt x="257162" y="182809"/>
                </a:lnTo>
                <a:close/>
              </a:path>
              <a:path w="361315" h="456565">
                <a:moveTo>
                  <a:pt x="153553" y="134115"/>
                </a:moveTo>
                <a:lnTo>
                  <a:pt x="145378" y="136118"/>
                </a:lnTo>
                <a:lnTo>
                  <a:pt x="139634" y="143484"/>
                </a:lnTo>
                <a:lnTo>
                  <a:pt x="136086" y="149254"/>
                </a:lnTo>
                <a:lnTo>
                  <a:pt x="134282" y="155315"/>
                </a:lnTo>
                <a:lnTo>
                  <a:pt x="134340" y="161638"/>
                </a:lnTo>
                <a:lnTo>
                  <a:pt x="173852" y="182837"/>
                </a:lnTo>
                <a:lnTo>
                  <a:pt x="188021" y="182846"/>
                </a:lnTo>
                <a:lnTo>
                  <a:pt x="257162" y="182809"/>
                </a:lnTo>
                <a:lnTo>
                  <a:pt x="214763" y="166647"/>
                </a:lnTo>
                <a:lnTo>
                  <a:pt x="159641" y="166594"/>
                </a:lnTo>
                <a:lnTo>
                  <a:pt x="152927" y="165850"/>
                </a:lnTo>
                <a:lnTo>
                  <a:pt x="150567" y="163193"/>
                </a:lnTo>
                <a:lnTo>
                  <a:pt x="150414" y="153905"/>
                </a:lnTo>
                <a:lnTo>
                  <a:pt x="152771" y="151026"/>
                </a:lnTo>
                <a:lnTo>
                  <a:pt x="160076" y="150323"/>
                </a:lnTo>
                <a:lnTo>
                  <a:pt x="281995" y="150323"/>
                </a:lnTo>
                <a:lnTo>
                  <a:pt x="310905" y="145629"/>
                </a:lnTo>
                <a:lnTo>
                  <a:pt x="330971" y="134162"/>
                </a:lnTo>
                <a:lnTo>
                  <a:pt x="224552" y="134162"/>
                </a:lnTo>
                <a:lnTo>
                  <a:pt x="153553" y="134115"/>
                </a:lnTo>
                <a:close/>
              </a:path>
              <a:path w="361315" h="456565">
                <a:moveTo>
                  <a:pt x="189463" y="166445"/>
                </a:moveTo>
                <a:lnTo>
                  <a:pt x="161904" y="166553"/>
                </a:lnTo>
                <a:lnTo>
                  <a:pt x="159641" y="166594"/>
                </a:lnTo>
                <a:lnTo>
                  <a:pt x="211300" y="166594"/>
                </a:lnTo>
                <a:lnTo>
                  <a:pt x="202116" y="166452"/>
                </a:lnTo>
                <a:lnTo>
                  <a:pt x="189463" y="166445"/>
                </a:lnTo>
                <a:close/>
              </a:path>
              <a:path w="361315" h="456565">
                <a:moveTo>
                  <a:pt x="281995" y="150323"/>
                </a:moveTo>
                <a:lnTo>
                  <a:pt x="160076" y="150323"/>
                </a:lnTo>
                <a:lnTo>
                  <a:pt x="162561" y="150370"/>
                </a:lnTo>
                <a:lnTo>
                  <a:pt x="281782" y="150357"/>
                </a:lnTo>
                <a:lnTo>
                  <a:pt x="281995" y="150323"/>
                </a:lnTo>
                <a:close/>
              </a:path>
              <a:path w="361315" h="456565">
                <a:moveTo>
                  <a:pt x="331760" y="15422"/>
                </a:moveTo>
                <a:lnTo>
                  <a:pt x="191444" y="15422"/>
                </a:lnTo>
                <a:lnTo>
                  <a:pt x="287532" y="15489"/>
                </a:lnTo>
                <a:lnTo>
                  <a:pt x="311387" y="19926"/>
                </a:lnTo>
                <a:lnTo>
                  <a:pt x="329904" y="32257"/>
                </a:lnTo>
                <a:lnTo>
                  <a:pt x="341790" y="51111"/>
                </a:lnTo>
                <a:lnTo>
                  <a:pt x="345756" y="75116"/>
                </a:lnTo>
                <a:lnTo>
                  <a:pt x="340845" y="98011"/>
                </a:lnTo>
                <a:lnTo>
                  <a:pt x="328129" y="116723"/>
                </a:lnTo>
                <a:lnTo>
                  <a:pt x="309445" y="129371"/>
                </a:lnTo>
                <a:lnTo>
                  <a:pt x="286630" y="134071"/>
                </a:lnTo>
                <a:lnTo>
                  <a:pt x="224552" y="134162"/>
                </a:lnTo>
                <a:lnTo>
                  <a:pt x="330971" y="134162"/>
                </a:lnTo>
                <a:lnTo>
                  <a:pt x="334500" y="132145"/>
                </a:lnTo>
                <a:lnTo>
                  <a:pt x="351431" y="110888"/>
                </a:lnTo>
                <a:lnTo>
                  <a:pt x="360561" y="82837"/>
                </a:lnTo>
                <a:lnTo>
                  <a:pt x="358627" y="51651"/>
                </a:lnTo>
                <a:lnTo>
                  <a:pt x="344515" y="25297"/>
                </a:lnTo>
                <a:lnTo>
                  <a:pt x="331760" y="15422"/>
                </a:lnTo>
                <a:close/>
              </a:path>
              <a:path w="361315" h="456565">
                <a:moveTo>
                  <a:pt x="241288" y="191"/>
                </a:moveTo>
                <a:lnTo>
                  <a:pt x="142490" y="244"/>
                </a:lnTo>
                <a:lnTo>
                  <a:pt x="290812" y="244"/>
                </a:lnTo>
                <a:lnTo>
                  <a:pt x="241288" y="191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447831" y="10336458"/>
            <a:ext cx="379730" cy="456565"/>
          </a:xfrm>
          <a:custGeom>
            <a:avLst/>
            <a:gdLst/>
            <a:ahLst/>
            <a:cxnLst/>
            <a:rect l="l" t="t" r="r" b="b"/>
            <a:pathLst>
              <a:path w="379730" h="456565">
                <a:moveTo>
                  <a:pt x="243109" y="287048"/>
                </a:moveTo>
                <a:lnTo>
                  <a:pt x="176181" y="287048"/>
                </a:lnTo>
                <a:lnTo>
                  <a:pt x="226881" y="287105"/>
                </a:lnTo>
                <a:lnTo>
                  <a:pt x="229495" y="289696"/>
                </a:lnTo>
                <a:lnTo>
                  <a:pt x="229527" y="373899"/>
                </a:lnTo>
                <a:lnTo>
                  <a:pt x="239610" y="418947"/>
                </a:lnTo>
                <a:lnTo>
                  <a:pt x="298478" y="456037"/>
                </a:lnTo>
                <a:lnTo>
                  <a:pt x="334680" y="449743"/>
                </a:lnTo>
                <a:lnTo>
                  <a:pt x="349868" y="440126"/>
                </a:lnTo>
                <a:lnTo>
                  <a:pt x="298457" y="440126"/>
                </a:lnTo>
                <a:lnTo>
                  <a:pt x="281138" y="435993"/>
                </a:lnTo>
                <a:lnTo>
                  <a:pt x="247911" y="399376"/>
                </a:lnTo>
                <a:lnTo>
                  <a:pt x="244682" y="385713"/>
                </a:lnTo>
                <a:lnTo>
                  <a:pt x="244796" y="357331"/>
                </a:lnTo>
                <a:lnTo>
                  <a:pt x="244762" y="297062"/>
                </a:lnTo>
                <a:lnTo>
                  <a:pt x="243109" y="287048"/>
                </a:lnTo>
                <a:close/>
              </a:path>
              <a:path w="379730" h="456565">
                <a:moveTo>
                  <a:pt x="79579" y="0"/>
                </a:moveTo>
                <a:lnTo>
                  <a:pt x="24491" y="19927"/>
                </a:lnTo>
                <a:lnTo>
                  <a:pt x="3216" y="54786"/>
                </a:lnTo>
                <a:lnTo>
                  <a:pt x="19" y="114034"/>
                </a:lnTo>
                <a:lnTo>
                  <a:pt x="0" y="160576"/>
                </a:lnTo>
                <a:lnTo>
                  <a:pt x="122" y="377419"/>
                </a:lnTo>
                <a:lnTo>
                  <a:pt x="16738" y="428094"/>
                </a:lnTo>
                <a:lnTo>
                  <a:pt x="62261" y="455092"/>
                </a:lnTo>
                <a:lnTo>
                  <a:pt x="89080" y="454817"/>
                </a:lnTo>
                <a:lnTo>
                  <a:pt x="113960" y="444960"/>
                </a:lnTo>
                <a:lnTo>
                  <a:pt x="118827" y="440716"/>
                </a:lnTo>
                <a:lnTo>
                  <a:pt x="79792" y="440716"/>
                </a:lnTo>
                <a:lnTo>
                  <a:pt x="64701" y="439805"/>
                </a:lnTo>
                <a:lnTo>
                  <a:pt x="26816" y="415913"/>
                </a:lnTo>
                <a:lnTo>
                  <a:pt x="15411" y="375403"/>
                </a:lnTo>
                <a:lnTo>
                  <a:pt x="15414" y="83755"/>
                </a:lnTo>
                <a:lnTo>
                  <a:pt x="29936" y="37052"/>
                </a:lnTo>
                <a:lnTo>
                  <a:pt x="73879" y="15628"/>
                </a:lnTo>
                <a:lnTo>
                  <a:pt x="118762" y="15628"/>
                </a:lnTo>
                <a:lnTo>
                  <a:pt x="113952" y="10878"/>
                </a:lnTo>
                <a:lnTo>
                  <a:pt x="79579" y="0"/>
                </a:lnTo>
                <a:close/>
              </a:path>
              <a:path w="379730" h="456565">
                <a:moveTo>
                  <a:pt x="189888" y="271681"/>
                </a:moveTo>
                <a:lnTo>
                  <a:pt x="149576" y="273524"/>
                </a:lnTo>
                <a:lnTo>
                  <a:pt x="134910" y="373899"/>
                </a:lnTo>
                <a:lnTo>
                  <a:pt x="134812" y="378138"/>
                </a:lnTo>
                <a:lnTo>
                  <a:pt x="120486" y="419203"/>
                </a:lnTo>
                <a:lnTo>
                  <a:pt x="79792" y="440716"/>
                </a:lnTo>
                <a:lnTo>
                  <a:pt x="118827" y="440716"/>
                </a:lnTo>
                <a:lnTo>
                  <a:pt x="133239" y="428151"/>
                </a:lnTo>
                <a:lnTo>
                  <a:pt x="145737" y="405815"/>
                </a:lnTo>
                <a:lnTo>
                  <a:pt x="150269" y="379378"/>
                </a:lnTo>
                <a:lnTo>
                  <a:pt x="150337" y="289994"/>
                </a:lnTo>
                <a:lnTo>
                  <a:pt x="153164" y="287105"/>
                </a:lnTo>
                <a:lnTo>
                  <a:pt x="243109" y="287048"/>
                </a:lnTo>
                <a:lnTo>
                  <a:pt x="243030" y="286573"/>
                </a:lnTo>
                <a:lnTo>
                  <a:pt x="238047" y="278616"/>
                </a:lnTo>
                <a:lnTo>
                  <a:pt x="230128" y="273570"/>
                </a:lnTo>
                <a:lnTo>
                  <a:pt x="219579" y="271767"/>
                </a:lnTo>
                <a:lnTo>
                  <a:pt x="189888" y="271681"/>
                </a:lnTo>
                <a:close/>
              </a:path>
              <a:path w="379730" h="456565">
                <a:moveTo>
                  <a:pt x="349293" y="15955"/>
                </a:moveTo>
                <a:lnTo>
                  <a:pt x="296720" y="15955"/>
                </a:lnTo>
                <a:lnTo>
                  <a:pt x="317795" y="16767"/>
                </a:lnTo>
                <a:lnTo>
                  <a:pt x="336721" y="24896"/>
                </a:lnTo>
                <a:lnTo>
                  <a:pt x="361715" y="58978"/>
                </a:lnTo>
                <a:lnTo>
                  <a:pt x="364329" y="376536"/>
                </a:lnTo>
                <a:lnTo>
                  <a:pt x="363860" y="385713"/>
                </a:lnTo>
                <a:lnTo>
                  <a:pt x="342537" y="426855"/>
                </a:lnTo>
                <a:lnTo>
                  <a:pt x="298457" y="440126"/>
                </a:lnTo>
                <a:lnTo>
                  <a:pt x="349868" y="440126"/>
                </a:lnTo>
                <a:lnTo>
                  <a:pt x="376700" y="401663"/>
                </a:lnTo>
                <a:lnTo>
                  <a:pt x="379600" y="357331"/>
                </a:lnTo>
                <a:lnTo>
                  <a:pt x="379478" y="73993"/>
                </a:lnTo>
                <a:lnTo>
                  <a:pt x="379370" y="71538"/>
                </a:lnTo>
                <a:lnTo>
                  <a:pt x="378584" y="64803"/>
                </a:lnTo>
                <a:lnTo>
                  <a:pt x="371648" y="41792"/>
                </a:lnTo>
                <a:lnTo>
                  <a:pt x="357645" y="22174"/>
                </a:lnTo>
                <a:lnTo>
                  <a:pt x="349293" y="15955"/>
                </a:lnTo>
                <a:close/>
              </a:path>
              <a:path w="379730" h="456565">
                <a:moveTo>
                  <a:pt x="118762" y="15628"/>
                </a:moveTo>
                <a:lnTo>
                  <a:pt x="73879" y="15628"/>
                </a:lnTo>
                <a:lnTo>
                  <a:pt x="90758" y="17519"/>
                </a:lnTo>
                <a:lnTo>
                  <a:pt x="106623" y="24472"/>
                </a:lnTo>
                <a:lnTo>
                  <a:pt x="133789" y="65443"/>
                </a:lnTo>
                <a:lnTo>
                  <a:pt x="134937" y="134971"/>
                </a:lnTo>
                <a:lnTo>
                  <a:pt x="135061" y="160752"/>
                </a:lnTo>
                <a:lnTo>
                  <a:pt x="190146" y="184477"/>
                </a:lnTo>
                <a:lnTo>
                  <a:pt x="206342" y="184395"/>
                </a:lnTo>
                <a:lnTo>
                  <a:pt x="243062" y="169790"/>
                </a:lnTo>
                <a:lnTo>
                  <a:pt x="243199" y="169053"/>
                </a:lnTo>
                <a:lnTo>
                  <a:pt x="189847" y="169053"/>
                </a:lnTo>
                <a:lnTo>
                  <a:pt x="152970" y="169001"/>
                </a:lnTo>
                <a:lnTo>
                  <a:pt x="150372" y="166420"/>
                </a:lnTo>
                <a:lnTo>
                  <a:pt x="150302" y="83755"/>
                </a:lnTo>
                <a:lnTo>
                  <a:pt x="150182" y="73993"/>
                </a:lnTo>
                <a:lnTo>
                  <a:pt x="150092" y="71940"/>
                </a:lnTo>
                <a:lnTo>
                  <a:pt x="139627" y="36232"/>
                </a:lnTo>
                <a:lnTo>
                  <a:pt x="118762" y="15628"/>
                </a:lnTo>
                <a:close/>
              </a:path>
              <a:path w="379730" h="456565">
                <a:moveTo>
                  <a:pt x="315576" y="573"/>
                </a:moveTo>
                <a:lnTo>
                  <a:pt x="255086" y="18556"/>
                </a:lnTo>
                <a:lnTo>
                  <a:pt x="229529" y="76320"/>
                </a:lnTo>
                <a:lnTo>
                  <a:pt x="229504" y="166420"/>
                </a:lnTo>
                <a:lnTo>
                  <a:pt x="226987" y="169007"/>
                </a:lnTo>
                <a:lnTo>
                  <a:pt x="189847" y="169053"/>
                </a:lnTo>
                <a:lnTo>
                  <a:pt x="243199" y="169053"/>
                </a:lnTo>
                <a:lnTo>
                  <a:pt x="244747" y="160752"/>
                </a:lnTo>
                <a:lnTo>
                  <a:pt x="244798" y="76320"/>
                </a:lnTo>
                <a:lnTo>
                  <a:pt x="248652" y="54428"/>
                </a:lnTo>
                <a:lnTo>
                  <a:pt x="259356" y="36179"/>
                </a:lnTo>
                <a:lnTo>
                  <a:pt x="275761" y="22917"/>
                </a:lnTo>
                <a:lnTo>
                  <a:pt x="296720" y="15955"/>
                </a:lnTo>
                <a:lnTo>
                  <a:pt x="349293" y="15955"/>
                </a:lnTo>
                <a:lnTo>
                  <a:pt x="338359" y="7813"/>
                </a:lnTo>
                <a:lnTo>
                  <a:pt x="315576" y="573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10590" y="10336427"/>
            <a:ext cx="501650" cy="456565"/>
          </a:xfrm>
          <a:custGeom>
            <a:avLst/>
            <a:gdLst/>
            <a:ahLst/>
            <a:cxnLst/>
            <a:rect l="l" t="t" r="r" b="b"/>
            <a:pathLst>
              <a:path w="501650" h="456565">
                <a:moveTo>
                  <a:pt x="313766" y="225920"/>
                </a:moveTo>
                <a:lnTo>
                  <a:pt x="309308" y="182486"/>
                </a:lnTo>
                <a:lnTo>
                  <a:pt x="298564" y="146291"/>
                </a:lnTo>
                <a:lnTo>
                  <a:pt x="298564" y="222211"/>
                </a:lnTo>
                <a:lnTo>
                  <a:pt x="295008" y="267677"/>
                </a:lnTo>
                <a:lnTo>
                  <a:pt x="281686" y="311353"/>
                </a:lnTo>
                <a:lnTo>
                  <a:pt x="258914" y="351675"/>
                </a:lnTo>
                <a:lnTo>
                  <a:pt x="226999" y="387083"/>
                </a:lnTo>
                <a:lnTo>
                  <a:pt x="170929" y="423291"/>
                </a:lnTo>
                <a:lnTo>
                  <a:pt x="106019" y="439572"/>
                </a:lnTo>
                <a:lnTo>
                  <a:pt x="74676" y="440791"/>
                </a:lnTo>
                <a:lnTo>
                  <a:pt x="43332" y="440563"/>
                </a:lnTo>
                <a:lnTo>
                  <a:pt x="15417" y="412407"/>
                </a:lnTo>
                <a:lnTo>
                  <a:pt x="15405" y="44488"/>
                </a:lnTo>
                <a:lnTo>
                  <a:pt x="17284" y="32715"/>
                </a:lnTo>
                <a:lnTo>
                  <a:pt x="23012" y="23431"/>
                </a:lnTo>
                <a:lnTo>
                  <a:pt x="32207" y="17602"/>
                </a:lnTo>
                <a:lnTo>
                  <a:pt x="44577" y="15582"/>
                </a:lnTo>
                <a:lnTo>
                  <a:pt x="87998" y="15519"/>
                </a:lnTo>
                <a:lnTo>
                  <a:pt x="106718" y="16560"/>
                </a:lnTo>
                <a:lnTo>
                  <a:pt x="173964" y="35064"/>
                </a:lnTo>
                <a:lnTo>
                  <a:pt x="214388" y="58737"/>
                </a:lnTo>
                <a:lnTo>
                  <a:pt x="248221" y="91020"/>
                </a:lnTo>
                <a:lnTo>
                  <a:pt x="275183" y="132156"/>
                </a:lnTo>
                <a:lnTo>
                  <a:pt x="292061" y="176517"/>
                </a:lnTo>
                <a:lnTo>
                  <a:pt x="298564" y="222211"/>
                </a:lnTo>
                <a:lnTo>
                  <a:pt x="298564" y="146291"/>
                </a:lnTo>
                <a:lnTo>
                  <a:pt x="277850" y="105041"/>
                </a:lnTo>
                <a:lnTo>
                  <a:pt x="250761" y="71081"/>
                </a:lnTo>
                <a:lnTo>
                  <a:pt x="220738" y="44488"/>
                </a:lnTo>
                <a:lnTo>
                  <a:pt x="187502" y="24079"/>
                </a:lnTo>
                <a:lnTo>
                  <a:pt x="165341" y="15392"/>
                </a:lnTo>
                <a:lnTo>
                  <a:pt x="151155" y="9817"/>
                </a:lnTo>
                <a:lnTo>
                  <a:pt x="111798" y="1638"/>
                </a:lnTo>
                <a:lnTo>
                  <a:pt x="95148" y="266"/>
                </a:lnTo>
                <a:lnTo>
                  <a:pt x="78473" y="0"/>
                </a:lnTo>
                <a:lnTo>
                  <a:pt x="45097" y="317"/>
                </a:lnTo>
                <a:lnTo>
                  <a:pt x="3136" y="26416"/>
                </a:lnTo>
                <a:lnTo>
                  <a:pt x="0" y="412407"/>
                </a:lnTo>
                <a:lnTo>
                  <a:pt x="3175" y="430174"/>
                </a:lnTo>
                <a:lnTo>
                  <a:pt x="12090" y="443903"/>
                </a:lnTo>
                <a:lnTo>
                  <a:pt x="25882" y="452793"/>
                </a:lnTo>
                <a:lnTo>
                  <a:pt x="43738" y="455980"/>
                </a:lnTo>
                <a:lnTo>
                  <a:pt x="55880" y="456018"/>
                </a:lnTo>
                <a:lnTo>
                  <a:pt x="92303" y="455955"/>
                </a:lnTo>
                <a:lnTo>
                  <a:pt x="141312" y="449580"/>
                </a:lnTo>
                <a:lnTo>
                  <a:pt x="202082" y="424446"/>
                </a:lnTo>
                <a:lnTo>
                  <a:pt x="240614" y="395668"/>
                </a:lnTo>
                <a:lnTo>
                  <a:pt x="271919" y="360032"/>
                </a:lnTo>
                <a:lnTo>
                  <a:pt x="295122" y="318922"/>
                </a:lnTo>
                <a:lnTo>
                  <a:pt x="309372" y="273748"/>
                </a:lnTo>
                <a:lnTo>
                  <a:pt x="313766" y="225920"/>
                </a:lnTo>
                <a:close/>
              </a:path>
              <a:path w="501650" h="456565">
                <a:moveTo>
                  <a:pt x="501040" y="378701"/>
                </a:moveTo>
                <a:lnTo>
                  <a:pt x="501002" y="72834"/>
                </a:lnTo>
                <a:lnTo>
                  <a:pt x="489902" y="36017"/>
                </a:lnTo>
                <a:lnTo>
                  <a:pt x="484771" y="30264"/>
                </a:lnTo>
                <a:lnTo>
                  <a:pt x="484771" y="382104"/>
                </a:lnTo>
                <a:lnTo>
                  <a:pt x="482777" y="398221"/>
                </a:lnTo>
                <a:lnTo>
                  <a:pt x="454101" y="433133"/>
                </a:lnTo>
                <a:lnTo>
                  <a:pt x="422998" y="440956"/>
                </a:lnTo>
                <a:lnTo>
                  <a:pt x="407720" y="437984"/>
                </a:lnTo>
                <a:lnTo>
                  <a:pt x="373253" y="409790"/>
                </a:lnTo>
                <a:lnTo>
                  <a:pt x="366280" y="305079"/>
                </a:lnTo>
                <a:lnTo>
                  <a:pt x="366382" y="74142"/>
                </a:lnTo>
                <a:lnTo>
                  <a:pt x="371182" y="51066"/>
                </a:lnTo>
                <a:lnTo>
                  <a:pt x="384124" y="32410"/>
                </a:lnTo>
                <a:lnTo>
                  <a:pt x="403186" y="19989"/>
                </a:lnTo>
                <a:lnTo>
                  <a:pt x="426377" y="15595"/>
                </a:lnTo>
                <a:lnTo>
                  <a:pt x="449262" y="20332"/>
                </a:lnTo>
                <a:lnTo>
                  <a:pt x="467804" y="32931"/>
                </a:lnTo>
                <a:lnTo>
                  <a:pt x="480225" y="51663"/>
                </a:lnTo>
                <a:lnTo>
                  <a:pt x="484670" y="74142"/>
                </a:lnTo>
                <a:lnTo>
                  <a:pt x="484771" y="382104"/>
                </a:lnTo>
                <a:lnTo>
                  <a:pt x="484771" y="30264"/>
                </a:lnTo>
                <a:lnTo>
                  <a:pt x="471690" y="15595"/>
                </a:lnTo>
                <a:lnTo>
                  <a:pt x="471398" y="15265"/>
                </a:lnTo>
                <a:lnTo>
                  <a:pt x="446265" y="2908"/>
                </a:lnTo>
                <a:lnTo>
                  <a:pt x="390296" y="8737"/>
                </a:lnTo>
                <a:lnTo>
                  <a:pt x="355777" y="48272"/>
                </a:lnTo>
                <a:lnTo>
                  <a:pt x="351053" y="383743"/>
                </a:lnTo>
                <a:lnTo>
                  <a:pt x="358927" y="415340"/>
                </a:lnTo>
                <a:lnTo>
                  <a:pt x="379387" y="439953"/>
                </a:lnTo>
                <a:lnTo>
                  <a:pt x="408089" y="454202"/>
                </a:lnTo>
                <a:lnTo>
                  <a:pt x="440690" y="454698"/>
                </a:lnTo>
                <a:lnTo>
                  <a:pt x="465556" y="444639"/>
                </a:lnTo>
                <a:lnTo>
                  <a:pt x="469709" y="440956"/>
                </a:lnTo>
                <a:lnTo>
                  <a:pt x="484581" y="427786"/>
                </a:lnTo>
                <a:lnTo>
                  <a:pt x="496747" y="405384"/>
                </a:lnTo>
                <a:lnTo>
                  <a:pt x="501040" y="378701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037895" y="10336728"/>
            <a:ext cx="1243225" cy="457772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1927628" y="10337534"/>
            <a:ext cx="12065" cy="454659"/>
          </a:xfrm>
          <a:custGeom>
            <a:avLst/>
            <a:gdLst/>
            <a:ahLst/>
            <a:cxnLst/>
            <a:rect l="l" t="t" r="r" b="b"/>
            <a:pathLst>
              <a:path w="12064" h="454659">
                <a:moveTo>
                  <a:pt x="11511" y="0"/>
                </a:moveTo>
                <a:lnTo>
                  <a:pt x="5430" y="6"/>
                </a:lnTo>
                <a:lnTo>
                  <a:pt x="0" y="12"/>
                </a:lnTo>
                <a:lnTo>
                  <a:pt x="2287" y="6483"/>
                </a:lnTo>
                <a:lnTo>
                  <a:pt x="2240" y="449418"/>
                </a:lnTo>
                <a:lnTo>
                  <a:pt x="2334" y="454294"/>
                </a:lnTo>
                <a:lnTo>
                  <a:pt x="8600" y="454577"/>
                </a:lnTo>
                <a:lnTo>
                  <a:pt x="9126" y="447493"/>
                </a:lnTo>
                <a:lnTo>
                  <a:pt x="8954" y="6666"/>
                </a:lnTo>
                <a:lnTo>
                  <a:pt x="11511" y="0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8579033" y="10491946"/>
            <a:ext cx="867143" cy="293860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19524623" y="10442019"/>
            <a:ext cx="29845" cy="342265"/>
          </a:xfrm>
          <a:custGeom>
            <a:avLst/>
            <a:gdLst/>
            <a:ahLst/>
            <a:cxnLst/>
            <a:rect l="l" t="t" r="r" b="b"/>
            <a:pathLst>
              <a:path w="29844" h="342265">
                <a:moveTo>
                  <a:pt x="29253" y="0"/>
                </a:moveTo>
                <a:lnTo>
                  <a:pt x="0" y="0"/>
                </a:lnTo>
                <a:lnTo>
                  <a:pt x="0" y="342236"/>
                </a:lnTo>
                <a:lnTo>
                  <a:pt x="29253" y="342236"/>
                </a:lnTo>
                <a:lnTo>
                  <a:pt x="29253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7311307" y="10198265"/>
            <a:ext cx="585470" cy="586105"/>
          </a:xfrm>
          <a:custGeom>
            <a:avLst/>
            <a:gdLst/>
            <a:ahLst/>
            <a:cxnLst/>
            <a:rect l="l" t="t" r="r" b="b"/>
            <a:pathLst>
              <a:path w="585469" h="586104">
                <a:moveTo>
                  <a:pt x="584936" y="578091"/>
                </a:moveTo>
                <a:lnTo>
                  <a:pt x="0" y="563168"/>
                </a:lnTo>
                <a:lnTo>
                  <a:pt x="0" y="585990"/>
                </a:lnTo>
                <a:lnTo>
                  <a:pt x="584936" y="585990"/>
                </a:lnTo>
                <a:lnTo>
                  <a:pt x="584936" y="578091"/>
                </a:lnTo>
                <a:close/>
              </a:path>
              <a:path w="585469" h="586104">
                <a:moveTo>
                  <a:pt x="584936" y="530326"/>
                </a:moveTo>
                <a:lnTo>
                  <a:pt x="551561" y="533450"/>
                </a:lnTo>
                <a:lnTo>
                  <a:pt x="516851" y="535749"/>
                </a:lnTo>
                <a:lnTo>
                  <a:pt x="480580" y="537222"/>
                </a:lnTo>
                <a:lnTo>
                  <a:pt x="442531" y="537883"/>
                </a:lnTo>
                <a:lnTo>
                  <a:pt x="366953" y="537718"/>
                </a:lnTo>
                <a:lnTo>
                  <a:pt x="243027" y="536194"/>
                </a:lnTo>
                <a:lnTo>
                  <a:pt x="0" y="531914"/>
                </a:lnTo>
                <a:lnTo>
                  <a:pt x="0" y="554748"/>
                </a:lnTo>
                <a:lnTo>
                  <a:pt x="291363" y="552297"/>
                </a:lnTo>
                <a:lnTo>
                  <a:pt x="405015" y="550443"/>
                </a:lnTo>
                <a:lnTo>
                  <a:pt x="480822" y="547776"/>
                </a:lnTo>
                <a:lnTo>
                  <a:pt x="551662" y="542213"/>
                </a:lnTo>
                <a:lnTo>
                  <a:pt x="584936" y="538264"/>
                </a:lnTo>
                <a:lnTo>
                  <a:pt x="584936" y="530326"/>
                </a:lnTo>
                <a:close/>
              </a:path>
              <a:path w="585469" h="586104">
                <a:moveTo>
                  <a:pt x="584936" y="483222"/>
                </a:moveTo>
                <a:lnTo>
                  <a:pt x="534835" y="493090"/>
                </a:lnTo>
                <a:lnTo>
                  <a:pt x="482142" y="499465"/>
                </a:lnTo>
                <a:lnTo>
                  <a:pt x="443382" y="501827"/>
                </a:lnTo>
                <a:lnTo>
                  <a:pt x="367830" y="502666"/>
                </a:lnTo>
                <a:lnTo>
                  <a:pt x="291922" y="501738"/>
                </a:lnTo>
                <a:lnTo>
                  <a:pt x="140106" y="501218"/>
                </a:lnTo>
                <a:lnTo>
                  <a:pt x="0" y="501357"/>
                </a:lnTo>
                <a:lnTo>
                  <a:pt x="0" y="524179"/>
                </a:lnTo>
                <a:lnTo>
                  <a:pt x="253365" y="517867"/>
                </a:lnTo>
                <a:lnTo>
                  <a:pt x="292061" y="517118"/>
                </a:lnTo>
                <a:lnTo>
                  <a:pt x="384657" y="515797"/>
                </a:lnTo>
                <a:lnTo>
                  <a:pt x="423291" y="514489"/>
                </a:lnTo>
                <a:lnTo>
                  <a:pt x="463994" y="511810"/>
                </a:lnTo>
                <a:lnTo>
                  <a:pt x="519811" y="505002"/>
                </a:lnTo>
                <a:lnTo>
                  <a:pt x="568540" y="495338"/>
                </a:lnTo>
                <a:lnTo>
                  <a:pt x="584936" y="491324"/>
                </a:lnTo>
                <a:lnTo>
                  <a:pt x="584936" y="483222"/>
                </a:lnTo>
                <a:close/>
              </a:path>
              <a:path w="585469" h="586104">
                <a:moveTo>
                  <a:pt x="584936" y="434492"/>
                </a:moveTo>
                <a:lnTo>
                  <a:pt x="535698" y="449795"/>
                </a:lnTo>
                <a:lnTo>
                  <a:pt x="483438" y="460311"/>
                </a:lnTo>
                <a:lnTo>
                  <a:pt x="444881" y="464693"/>
                </a:lnTo>
                <a:lnTo>
                  <a:pt x="386613" y="467499"/>
                </a:lnTo>
                <a:lnTo>
                  <a:pt x="0" y="470090"/>
                </a:lnTo>
                <a:lnTo>
                  <a:pt x="0" y="492937"/>
                </a:lnTo>
                <a:lnTo>
                  <a:pt x="328904" y="482384"/>
                </a:lnTo>
                <a:lnTo>
                  <a:pt x="357898" y="481596"/>
                </a:lnTo>
                <a:lnTo>
                  <a:pt x="387197" y="480491"/>
                </a:lnTo>
                <a:lnTo>
                  <a:pt x="445922" y="476161"/>
                </a:lnTo>
                <a:lnTo>
                  <a:pt x="485089" y="470700"/>
                </a:lnTo>
                <a:lnTo>
                  <a:pt x="537260" y="458863"/>
                </a:lnTo>
                <a:lnTo>
                  <a:pt x="584936" y="442874"/>
                </a:lnTo>
                <a:lnTo>
                  <a:pt x="584936" y="434492"/>
                </a:lnTo>
                <a:close/>
              </a:path>
              <a:path w="585469" h="586104">
                <a:moveTo>
                  <a:pt x="584936" y="385965"/>
                </a:moveTo>
                <a:lnTo>
                  <a:pt x="537006" y="405739"/>
                </a:lnTo>
                <a:lnTo>
                  <a:pt x="485279" y="420382"/>
                </a:lnTo>
                <a:lnTo>
                  <a:pt x="447217" y="427024"/>
                </a:lnTo>
                <a:lnTo>
                  <a:pt x="384886" y="432244"/>
                </a:lnTo>
                <a:lnTo>
                  <a:pt x="0" y="439610"/>
                </a:lnTo>
                <a:lnTo>
                  <a:pt x="0" y="462432"/>
                </a:lnTo>
                <a:lnTo>
                  <a:pt x="354317" y="447128"/>
                </a:lnTo>
                <a:lnTo>
                  <a:pt x="417372" y="442569"/>
                </a:lnTo>
                <a:lnTo>
                  <a:pt x="468401" y="434911"/>
                </a:lnTo>
                <a:lnTo>
                  <a:pt x="506234" y="425691"/>
                </a:lnTo>
                <a:lnTo>
                  <a:pt x="554266" y="408686"/>
                </a:lnTo>
                <a:lnTo>
                  <a:pt x="584936" y="394728"/>
                </a:lnTo>
                <a:lnTo>
                  <a:pt x="584936" y="385965"/>
                </a:lnTo>
                <a:close/>
              </a:path>
              <a:path w="585469" h="586104">
                <a:moveTo>
                  <a:pt x="584936" y="338048"/>
                </a:moveTo>
                <a:lnTo>
                  <a:pt x="538416" y="362127"/>
                </a:lnTo>
                <a:lnTo>
                  <a:pt x="487311" y="380809"/>
                </a:lnTo>
                <a:lnTo>
                  <a:pt x="449846" y="389585"/>
                </a:lnTo>
                <a:lnTo>
                  <a:pt x="394995" y="396519"/>
                </a:lnTo>
                <a:lnTo>
                  <a:pt x="0" y="408355"/>
                </a:lnTo>
                <a:lnTo>
                  <a:pt x="0" y="431215"/>
                </a:lnTo>
                <a:lnTo>
                  <a:pt x="365975" y="411937"/>
                </a:lnTo>
                <a:lnTo>
                  <a:pt x="415937" y="407047"/>
                </a:lnTo>
                <a:lnTo>
                  <a:pt x="471233" y="396379"/>
                </a:lnTo>
                <a:lnTo>
                  <a:pt x="508723" y="384606"/>
                </a:lnTo>
                <a:lnTo>
                  <a:pt x="555548" y="363804"/>
                </a:lnTo>
                <a:lnTo>
                  <a:pt x="584936" y="347243"/>
                </a:lnTo>
                <a:lnTo>
                  <a:pt x="584936" y="338048"/>
                </a:lnTo>
                <a:close/>
              </a:path>
              <a:path w="585469" h="586104">
                <a:moveTo>
                  <a:pt x="584936" y="289420"/>
                </a:moveTo>
                <a:lnTo>
                  <a:pt x="540283" y="318223"/>
                </a:lnTo>
                <a:lnTo>
                  <a:pt x="490131" y="341325"/>
                </a:lnTo>
                <a:lnTo>
                  <a:pt x="453174" y="352310"/>
                </a:lnTo>
                <a:lnTo>
                  <a:pt x="398246" y="361175"/>
                </a:lnTo>
                <a:lnTo>
                  <a:pt x="349021" y="364375"/>
                </a:lnTo>
                <a:lnTo>
                  <a:pt x="150977" y="372110"/>
                </a:lnTo>
                <a:lnTo>
                  <a:pt x="0" y="378612"/>
                </a:lnTo>
                <a:lnTo>
                  <a:pt x="0" y="401485"/>
                </a:lnTo>
                <a:lnTo>
                  <a:pt x="250164" y="384695"/>
                </a:lnTo>
                <a:lnTo>
                  <a:pt x="369239" y="377113"/>
                </a:lnTo>
                <a:lnTo>
                  <a:pt x="419646" y="371132"/>
                </a:lnTo>
                <a:lnTo>
                  <a:pt x="474853" y="357962"/>
                </a:lnTo>
                <a:lnTo>
                  <a:pt x="511949" y="343471"/>
                </a:lnTo>
                <a:lnTo>
                  <a:pt x="557161" y="318516"/>
                </a:lnTo>
                <a:lnTo>
                  <a:pt x="584936" y="299199"/>
                </a:lnTo>
                <a:lnTo>
                  <a:pt x="584936" y="289420"/>
                </a:lnTo>
                <a:close/>
              </a:path>
              <a:path w="585469" h="586104">
                <a:moveTo>
                  <a:pt x="584936" y="250698"/>
                </a:moveTo>
                <a:lnTo>
                  <a:pt x="570395" y="261188"/>
                </a:lnTo>
                <a:lnTo>
                  <a:pt x="556120" y="268706"/>
                </a:lnTo>
                <a:lnTo>
                  <a:pt x="542023" y="275183"/>
                </a:lnTo>
                <a:lnTo>
                  <a:pt x="528040" y="282562"/>
                </a:lnTo>
                <a:lnTo>
                  <a:pt x="493052" y="300951"/>
                </a:lnTo>
                <a:lnTo>
                  <a:pt x="456806" y="314286"/>
                </a:lnTo>
                <a:lnTo>
                  <a:pt x="401586" y="325539"/>
                </a:lnTo>
                <a:lnTo>
                  <a:pt x="351993" y="329742"/>
                </a:lnTo>
                <a:lnTo>
                  <a:pt x="204216" y="336702"/>
                </a:lnTo>
                <a:lnTo>
                  <a:pt x="0" y="347332"/>
                </a:lnTo>
                <a:lnTo>
                  <a:pt x="0" y="370230"/>
                </a:lnTo>
                <a:lnTo>
                  <a:pt x="252882" y="350951"/>
                </a:lnTo>
                <a:lnTo>
                  <a:pt x="363258" y="343039"/>
                </a:lnTo>
                <a:lnTo>
                  <a:pt x="403402" y="338328"/>
                </a:lnTo>
                <a:lnTo>
                  <a:pt x="442366" y="330415"/>
                </a:lnTo>
                <a:lnTo>
                  <a:pt x="478701" y="318643"/>
                </a:lnTo>
                <a:lnTo>
                  <a:pt x="515213" y="301345"/>
                </a:lnTo>
                <a:lnTo>
                  <a:pt x="558660" y="272681"/>
                </a:lnTo>
                <a:lnTo>
                  <a:pt x="584936" y="251104"/>
                </a:lnTo>
                <a:lnTo>
                  <a:pt x="584936" y="250698"/>
                </a:lnTo>
                <a:close/>
              </a:path>
              <a:path w="585469" h="586104">
                <a:moveTo>
                  <a:pt x="584936" y="192620"/>
                </a:moveTo>
                <a:lnTo>
                  <a:pt x="548449" y="225425"/>
                </a:lnTo>
                <a:lnTo>
                  <a:pt x="513359" y="246253"/>
                </a:lnTo>
                <a:lnTo>
                  <a:pt x="466902" y="263080"/>
                </a:lnTo>
                <a:lnTo>
                  <a:pt x="449326" y="270675"/>
                </a:lnTo>
                <a:lnTo>
                  <a:pt x="403923" y="288899"/>
                </a:lnTo>
                <a:lnTo>
                  <a:pt x="344195" y="294919"/>
                </a:lnTo>
                <a:lnTo>
                  <a:pt x="265722" y="299339"/>
                </a:lnTo>
                <a:lnTo>
                  <a:pt x="146926" y="306920"/>
                </a:lnTo>
                <a:lnTo>
                  <a:pt x="0" y="316877"/>
                </a:lnTo>
                <a:lnTo>
                  <a:pt x="0" y="339813"/>
                </a:lnTo>
                <a:lnTo>
                  <a:pt x="225005" y="319290"/>
                </a:lnTo>
                <a:lnTo>
                  <a:pt x="306463" y="312343"/>
                </a:lnTo>
                <a:lnTo>
                  <a:pt x="367296" y="307390"/>
                </a:lnTo>
                <a:lnTo>
                  <a:pt x="407581" y="301917"/>
                </a:lnTo>
                <a:lnTo>
                  <a:pt x="446709" y="292620"/>
                </a:lnTo>
                <a:lnTo>
                  <a:pt x="482511" y="278765"/>
                </a:lnTo>
                <a:lnTo>
                  <a:pt x="517766" y="258330"/>
                </a:lnTo>
                <a:lnTo>
                  <a:pt x="551726" y="232765"/>
                </a:lnTo>
                <a:lnTo>
                  <a:pt x="580072" y="205867"/>
                </a:lnTo>
                <a:lnTo>
                  <a:pt x="584936" y="200736"/>
                </a:lnTo>
                <a:lnTo>
                  <a:pt x="584936" y="192620"/>
                </a:lnTo>
                <a:close/>
              </a:path>
              <a:path w="585469" h="586104">
                <a:moveTo>
                  <a:pt x="584936" y="144462"/>
                </a:moveTo>
                <a:lnTo>
                  <a:pt x="557733" y="171932"/>
                </a:lnTo>
                <a:lnTo>
                  <a:pt x="516318" y="207162"/>
                </a:lnTo>
                <a:lnTo>
                  <a:pt x="465696" y="236207"/>
                </a:lnTo>
                <a:lnTo>
                  <a:pt x="428612" y="246926"/>
                </a:lnTo>
                <a:lnTo>
                  <a:pt x="344716" y="259943"/>
                </a:lnTo>
                <a:lnTo>
                  <a:pt x="0" y="285496"/>
                </a:lnTo>
                <a:lnTo>
                  <a:pt x="0" y="308406"/>
                </a:lnTo>
                <a:lnTo>
                  <a:pt x="359676" y="273405"/>
                </a:lnTo>
                <a:lnTo>
                  <a:pt x="410832" y="265353"/>
                </a:lnTo>
                <a:lnTo>
                  <a:pt x="450113" y="254114"/>
                </a:lnTo>
                <a:lnTo>
                  <a:pt x="485978" y="237731"/>
                </a:lnTo>
                <a:lnTo>
                  <a:pt x="521563" y="213677"/>
                </a:lnTo>
                <a:lnTo>
                  <a:pt x="561581" y="178028"/>
                </a:lnTo>
                <a:lnTo>
                  <a:pt x="584936" y="152679"/>
                </a:lnTo>
                <a:lnTo>
                  <a:pt x="584936" y="144462"/>
                </a:lnTo>
                <a:close/>
              </a:path>
              <a:path w="585469" h="586104">
                <a:moveTo>
                  <a:pt x="584936" y="96342"/>
                </a:moveTo>
                <a:lnTo>
                  <a:pt x="559333" y="126352"/>
                </a:lnTo>
                <a:lnTo>
                  <a:pt x="518045" y="165582"/>
                </a:lnTo>
                <a:lnTo>
                  <a:pt x="484619" y="188810"/>
                </a:lnTo>
                <a:lnTo>
                  <a:pt x="432015" y="211734"/>
                </a:lnTo>
                <a:lnTo>
                  <a:pt x="391388" y="221081"/>
                </a:lnTo>
                <a:lnTo>
                  <a:pt x="351599" y="226060"/>
                </a:lnTo>
                <a:lnTo>
                  <a:pt x="0" y="255104"/>
                </a:lnTo>
                <a:lnTo>
                  <a:pt x="0" y="278053"/>
                </a:lnTo>
                <a:lnTo>
                  <a:pt x="352983" y="240411"/>
                </a:lnTo>
                <a:lnTo>
                  <a:pt x="393598" y="234340"/>
                </a:lnTo>
                <a:lnTo>
                  <a:pt x="435648" y="223608"/>
                </a:lnTo>
                <a:lnTo>
                  <a:pt x="472389" y="208292"/>
                </a:lnTo>
                <a:lnTo>
                  <a:pt x="507390" y="185267"/>
                </a:lnTo>
                <a:lnTo>
                  <a:pt x="541147" y="155435"/>
                </a:lnTo>
                <a:lnTo>
                  <a:pt x="584936" y="103987"/>
                </a:lnTo>
                <a:lnTo>
                  <a:pt x="584936" y="96342"/>
                </a:lnTo>
                <a:close/>
              </a:path>
              <a:path w="585469" h="586104">
                <a:moveTo>
                  <a:pt x="584936" y="47688"/>
                </a:moveTo>
                <a:lnTo>
                  <a:pt x="560755" y="78841"/>
                </a:lnTo>
                <a:lnTo>
                  <a:pt x="521398" y="120815"/>
                </a:lnTo>
                <a:lnTo>
                  <a:pt x="489013" y="146837"/>
                </a:lnTo>
                <a:lnTo>
                  <a:pt x="455485" y="166065"/>
                </a:lnTo>
                <a:lnTo>
                  <a:pt x="417550" y="179959"/>
                </a:lnTo>
                <a:lnTo>
                  <a:pt x="377964" y="188226"/>
                </a:lnTo>
                <a:lnTo>
                  <a:pt x="155155" y="209677"/>
                </a:lnTo>
                <a:lnTo>
                  <a:pt x="0" y="224663"/>
                </a:lnTo>
                <a:lnTo>
                  <a:pt x="0" y="247662"/>
                </a:lnTo>
                <a:lnTo>
                  <a:pt x="209664" y="222542"/>
                </a:lnTo>
                <a:lnTo>
                  <a:pt x="358470" y="205295"/>
                </a:lnTo>
                <a:lnTo>
                  <a:pt x="399567" y="198069"/>
                </a:lnTo>
                <a:lnTo>
                  <a:pt x="441274" y="185369"/>
                </a:lnTo>
                <a:lnTo>
                  <a:pt x="478167" y="167170"/>
                </a:lnTo>
                <a:lnTo>
                  <a:pt x="510781" y="142621"/>
                </a:lnTo>
                <a:lnTo>
                  <a:pt x="542556" y="110756"/>
                </a:lnTo>
                <a:lnTo>
                  <a:pt x="584936" y="56121"/>
                </a:lnTo>
                <a:lnTo>
                  <a:pt x="584936" y="47688"/>
                </a:lnTo>
                <a:close/>
              </a:path>
              <a:path w="585469" h="586104">
                <a:moveTo>
                  <a:pt x="584936" y="0"/>
                </a:moveTo>
                <a:lnTo>
                  <a:pt x="562254" y="31661"/>
                </a:lnTo>
                <a:lnTo>
                  <a:pt x="523963" y="75590"/>
                </a:lnTo>
                <a:lnTo>
                  <a:pt x="492137" y="103378"/>
                </a:lnTo>
                <a:lnTo>
                  <a:pt x="458482" y="124980"/>
                </a:lnTo>
                <a:lnTo>
                  <a:pt x="420801" y="141173"/>
                </a:lnTo>
                <a:lnTo>
                  <a:pt x="381444" y="151333"/>
                </a:lnTo>
                <a:lnTo>
                  <a:pt x="0" y="193560"/>
                </a:lnTo>
                <a:lnTo>
                  <a:pt x="0" y="216585"/>
                </a:lnTo>
                <a:lnTo>
                  <a:pt x="301586" y="177177"/>
                </a:lnTo>
                <a:lnTo>
                  <a:pt x="362419" y="169062"/>
                </a:lnTo>
                <a:lnTo>
                  <a:pt x="403847" y="160121"/>
                </a:lnTo>
                <a:lnTo>
                  <a:pt x="444817" y="145275"/>
                </a:lnTo>
                <a:lnTo>
                  <a:pt x="481838" y="124485"/>
                </a:lnTo>
                <a:lnTo>
                  <a:pt x="514248" y="97409"/>
                </a:lnTo>
                <a:lnTo>
                  <a:pt x="545376" y="63614"/>
                </a:lnTo>
                <a:lnTo>
                  <a:pt x="575195" y="23710"/>
                </a:lnTo>
                <a:lnTo>
                  <a:pt x="584936" y="9258"/>
                </a:lnTo>
                <a:lnTo>
                  <a:pt x="584936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8145176" y="10198252"/>
            <a:ext cx="355600" cy="586105"/>
          </a:xfrm>
          <a:custGeom>
            <a:avLst/>
            <a:gdLst/>
            <a:ahLst/>
            <a:cxnLst/>
            <a:rect l="l" t="t" r="r" b="b"/>
            <a:pathLst>
              <a:path w="355600" h="586104">
                <a:moveTo>
                  <a:pt x="355434" y="580517"/>
                </a:moveTo>
                <a:lnTo>
                  <a:pt x="172212" y="573366"/>
                </a:lnTo>
                <a:lnTo>
                  <a:pt x="92316" y="570814"/>
                </a:lnTo>
                <a:lnTo>
                  <a:pt x="0" y="567537"/>
                </a:lnTo>
                <a:lnTo>
                  <a:pt x="0" y="586003"/>
                </a:lnTo>
                <a:lnTo>
                  <a:pt x="355434" y="586003"/>
                </a:lnTo>
                <a:lnTo>
                  <a:pt x="355434" y="580517"/>
                </a:lnTo>
                <a:close/>
              </a:path>
              <a:path w="355600" h="586104">
                <a:moveTo>
                  <a:pt x="355434" y="560438"/>
                </a:moveTo>
                <a:lnTo>
                  <a:pt x="228257" y="551827"/>
                </a:lnTo>
                <a:lnTo>
                  <a:pt x="161632" y="545071"/>
                </a:lnTo>
                <a:lnTo>
                  <a:pt x="123850" y="539724"/>
                </a:lnTo>
                <a:lnTo>
                  <a:pt x="0" y="518833"/>
                </a:lnTo>
                <a:lnTo>
                  <a:pt x="0" y="537667"/>
                </a:lnTo>
                <a:lnTo>
                  <a:pt x="79298" y="547141"/>
                </a:lnTo>
                <a:lnTo>
                  <a:pt x="123532" y="551967"/>
                </a:lnTo>
                <a:lnTo>
                  <a:pt x="175679" y="556107"/>
                </a:lnTo>
                <a:lnTo>
                  <a:pt x="355434" y="566077"/>
                </a:lnTo>
                <a:lnTo>
                  <a:pt x="355434" y="560438"/>
                </a:lnTo>
                <a:close/>
              </a:path>
              <a:path w="355600" h="586104">
                <a:moveTo>
                  <a:pt x="355434" y="487667"/>
                </a:moveTo>
                <a:lnTo>
                  <a:pt x="243090" y="475119"/>
                </a:lnTo>
                <a:lnTo>
                  <a:pt x="175895" y="463080"/>
                </a:lnTo>
                <a:lnTo>
                  <a:pt x="123532" y="442810"/>
                </a:lnTo>
                <a:lnTo>
                  <a:pt x="0" y="377037"/>
                </a:lnTo>
                <a:lnTo>
                  <a:pt x="0" y="399008"/>
                </a:lnTo>
                <a:lnTo>
                  <a:pt x="88557" y="439877"/>
                </a:lnTo>
                <a:lnTo>
                  <a:pt x="123532" y="455676"/>
                </a:lnTo>
                <a:lnTo>
                  <a:pt x="177304" y="473710"/>
                </a:lnTo>
                <a:lnTo>
                  <a:pt x="285127" y="486105"/>
                </a:lnTo>
                <a:lnTo>
                  <a:pt x="355434" y="493306"/>
                </a:lnTo>
                <a:lnTo>
                  <a:pt x="355434" y="487667"/>
                </a:lnTo>
                <a:close/>
              </a:path>
              <a:path w="355600" h="586104">
                <a:moveTo>
                  <a:pt x="355434" y="414896"/>
                </a:moveTo>
                <a:lnTo>
                  <a:pt x="288302" y="403910"/>
                </a:lnTo>
                <a:lnTo>
                  <a:pt x="243090" y="396074"/>
                </a:lnTo>
                <a:lnTo>
                  <a:pt x="200939" y="387654"/>
                </a:lnTo>
                <a:lnTo>
                  <a:pt x="145567" y="366483"/>
                </a:lnTo>
                <a:lnTo>
                  <a:pt x="90563" y="319773"/>
                </a:lnTo>
                <a:lnTo>
                  <a:pt x="0" y="236308"/>
                </a:lnTo>
                <a:lnTo>
                  <a:pt x="0" y="263918"/>
                </a:lnTo>
                <a:lnTo>
                  <a:pt x="123532" y="365023"/>
                </a:lnTo>
                <a:lnTo>
                  <a:pt x="175107" y="390347"/>
                </a:lnTo>
                <a:lnTo>
                  <a:pt x="355434" y="420852"/>
                </a:lnTo>
                <a:lnTo>
                  <a:pt x="355434" y="414896"/>
                </a:lnTo>
                <a:close/>
              </a:path>
              <a:path w="355600" h="586104">
                <a:moveTo>
                  <a:pt x="355434" y="390423"/>
                </a:moveTo>
                <a:lnTo>
                  <a:pt x="242773" y="371297"/>
                </a:lnTo>
                <a:lnTo>
                  <a:pt x="174599" y="353695"/>
                </a:lnTo>
                <a:lnTo>
                  <a:pt x="123532" y="320167"/>
                </a:lnTo>
                <a:lnTo>
                  <a:pt x="0" y="191147"/>
                </a:lnTo>
                <a:lnTo>
                  <a:pt x="0" y="220637"/>
                </a:lnTo>
                <a:lnTo>
                  <a:pt x="123228" y="335534"/>
                </a:lnTo>
                <a:lnTo>
                  <a:pt x="174561" y="363410"/>
                </a:lnTo>
                <a:lnTo>
                  <a:pt x="242773" y="377253"/>
                </a:lnTo>
                <a:lnTo>
                  <a:pt x="355434" y="396074"/>
                </a:lnTo>
                <a:lnTo>
                  <a:pt x="355434" y="390423"/>
                </a:lnTo>
                <a:close/>
              </a:path>
              <a:path w="355600" h="586104">
                <a:moveTo>
                  <a:pt x="355434" y="366903"/>
                </a:moveTo>
                <a:lnTo>
                  <a:pt x="273024" y="352094"/>
                </a:lnTo>
                <a:lnTo>
                  <a:pt x="197802" y="335927"/>
                </a:lnTo>
                <a:lnTo>
                  <a:pt x="144995" y="308305"/>
                </a:lnTo>
                <a:lnTo>
                  <a:pt x="96583" y="255803"/>
                </a:lnTo>
                <a:lnTo>
                  <a:pt x="0" y="142659"/>
                </a:lnTo>
                <a:lnTo>
                  <a:pt x="0" y="174002"/>
                </a:lnTo>
                <a:lnTo>
                  <a:pt x="50368" y="227304"/>
                </a:lnTo>
                <a:lnTo>
                  <a:pt x="91325" y="270141"/>
                </a:lnTo>
                <a:lnTo>
                  <a:pt x="123228" y="302602"/>
                </a:lnTo>
                <a:lnTo>
                  <a:pt x="181546" y="338709"/>
                </a:lnTo>
                <a:lnTo>
                  <a:pt x="355434" y="372237"/>
                </a:lnTo>
                <a:lnTo>
                  <a:pt x="355434" y="366903"/>
                </a:lnTo>
                <a:close/>
              </a:path>
              <a:path w="355600" h="586104">
                <a:moveTo>
                  <a:pt x="355434" y="341807"/>
                </a:moveTo>
                <a:lnTo>
                  <a:pt x="243090" y="320484"/>
                </a:lnTo>
                <a:lnTo>
                  <a:pt x="197485" y="308597"/>
                </a:lnTo>
                <a:lnTo>
                  <a:pt x="140766" y="276720"/>
                </a:lnTo>
                <a:lnTo>
                  <a:pt x="0" y="95580"/>
                </a:lnTo>
                <a:lnTo>
                  <a:pt x="0" y="129489"/>
                </a:lnTo>
                <a:lnTo>
                  <a:pt x="93954" y="240309"/>
                </a:lnTo>
                <a:lnTo>
                  <a:pt x="123228" y="274370"/>
                </a:lnTo>
                <a:lnTo>
                  <a:pt x="175564" y="309257"/>
                </a:lnTo>
                <a:lnTo>
                  <a:pt x="243090" y="325805"/>
                </a:lnTo>
                <a:lnTo>
                  <a:pt x="355434" y="346824"/>
                </a:lnTo>
                <a:lnTo>
                  <a:pt x="355434" y="341807"/>
                </a:lnTo>
                <a:close/>
              </a:path>
              <a:path w="355600" h="586104">
                <a:moveTo>
                  <a:pt x="355460" y="536587"/>
                </a:moveTo>
                <a:lnTo>
                  <a:pt x="243408" y="527812"/>
                </a:lnTo>
                <a:lnTo>
                  <a:pt x="193751" y="522122"/>
                </a:lnTo>
                <a:lnTo>
                  <a:pt x="123850" y="507733"/>
                </a:lnTo>
                <a:lnTo>
                  <a:pt x="83312" y="496557"/>
                </a:lnTo>
                <a:lnTo>
                  <a:pt x="43091" y="484822"/>
                </a:lnTo>
                <a:lnTo>
                  <a:pt x="0" y="471779"/>
                </a:lnTo>
                <a:lnTo>
                  <a:pt x="0" y="491528"/>
                </a:lnTo>
                <a:lnTo>
                  <a:pt x="123532" y="520280"/>
                </a:lnTo>
                <a:lnTo>
                  <a:pt x="175577" y="528281"/>
                </a:lnTo>
                <a:lnTo>
                  <a:pt x="243090" y="534085"/>
                </a:lnTo>
                <a:lnTo>
                  <a:pt x="355460" y="541921"/>
                </a:lnTo>
                <a:lnTo>
                  <a:pt x="355460" y="536587"/>
                </a:lnTo>
                <a:close/>
              </a:path>
              <a:path w="355600" h="586104">
                <a:moveTo>
                  <a:pt x="355460" y="512127"/>
                </a:moveTo>
                <a:lnTo>
                  <a:pt x="219227" y="497954"/>
                </a:lnTo>
                <a:lnTo>
                  <a:pt x="159829" y="487286"/>
                </a:lnTo>
                <a:lnTo>
                  <a:pt x="83159" y="458825"/>
                </a:lnTo>
                <a:lnTo>
                  <a:pt x="42862" y="442074"/>
                </a:lnTo>
                <a:lnTo>
                  <a:pt x="0" y="423951"/>
                </a:lnTo>
                <a:lnTo>
                  <a:pt x="0" y="444957"/>
                </a:lnTo>
                <a:lnTo>
                  <a:pt x="123875" y="487349"/>
                </a:lnTo>
                <a:lnTo>
                  <a:pt x="179844" y="501472"/>
                </a:lnTo>
                <a:lnTo>
                  <a:pt x="243433" y="508368"/>
                </a:lnTo>
                <a:lnTo>
                  <a:pt x="355460" y="517766"/>
                </a:lnTo>
                <a:lnTo>
                  <a:pt x="355460" y="512127"/>
                </a:lnTo>
                <a:close/>
              </a:path>
              <a:path w="355600" h="586104">
                <a:moveTo>
                  <a:pt x="355460" y="463816"/>
                </a:moveTo>
                <a:lnTo>
                  <a:pt x="243433" y="449707"/>
                </a:lnTo>
                <a:lnTo>
                  <a:pt x="195402" y="441121"/>
                </a:lnTo>
                <a:lnTo>
                  <a:pt x="140436" y="420420"/>
                </a:lnTo>
                <a:lnTo>
                  <a:pt x="96443" y="393941"/>
                </a:lnTo>
                <a:lnTo>
                  <a:pt x="54673" y="366826"/>
                </a:lnTo>
                <a:lnTo>
                  <a:pt x="0" y="330746"/>
                </a:lnTo>
                <a:lnTo>
                  <a:pt x="0" y="354203"/>
                </a:lnTo>
                <a:lnTo>
                  <a:pt x="88773" y="405409"/>
                </a:lnTo>
                <a:lnTo>
                  <a:pt x="123571" y="424929"/>
                </a:lnTo>
                <a:lnTo>
                  <a:pt x="178638" y="446773"/>
                </a:lnTo>
                <a:lnTo>
                  <a:pt x="243116" y="457555"/>
                </a:lnTo>
                <a:lnTo>
                  <a:pt x="355460" y="469785"/>
                </a:lnTo>
                <a:lnTo>
                  <a:pt x="355460" y="463816"/>
                </a:lnTo>
                <a:close/>
              </a:path>
              <a:path w="355600" h="586104">
                <a:moveTo>
                  <a:pt x="355460" y="439356"/>
                </a:moveTo>
                <a:lnTo>
                  <a:pt x="243433" y="423367"/>
                </a:lnTo>
                <a:lnTo>
                  <a:pt x="195922" y="414286"/>
                </a:lnTo>
                <a:lnTo>
                  <a:pt x="139992" y="392468"/>
                </a:lnTo>
                <a:lnTo>
                  <a:pt x="96050" y="360108"/>
                </a:lnTo>
                <a:lnTo>
                  <a:pt x="0" y="284467"/>
                </a:lnTo>
                <a:lnTo>
                  <a:pt x="0" y="309880"/>
                </a:lnTo>
                <a:lnTo>
                  <a:pt x="87972" y="371081"/>
                </a:lnTo>
                <a:lnTo>
                  <a:pt x="123875" y="395439"/>
                </a:lnTo>
                <a:lnTo>
                  <a:pt x="181927" y="420776"/>
                </a:lnTo>
                <a:lnTo>
                  <a:pt x="279869" y="435051"/>
                </a:lnTo>
                <a:lnTo>
                  <a:pt x="355460" y="445630"/>
                </a:lnTo>
                <a:lnTo>
                  <a:pt x="355460" y="439356"/>
                </a:lnTo>
                <a:close/>
              </a:path>
              <a:path w="355600" h="586104">
                <a:moveTo>
                  <a:pt x="355460" y="317919"/>
                </a:moveTo>
                <a:lnTo>
                  <a:pt x="270002" y="300926"/>
                </a:lnTo>
                <a:lnTo>
                  <a:pt x="190119" y="279488"/>
                </a:lnTo>
                <a:lnTo>
                  <a:pt x="156324" y="261086"/>
                </a:lnTo>
                <a:lnTo>
                  <a:pt x="123228" y="226072"/>
                </a:lnTo>
                <a:lnTo>
                  <a:pt x="97878" y="190030"/>
                </a:lnTo>
                <a:lnTo>
                  <a:pt x="0" y="47904"/>
                </a:lnTo>
                <a:lnTo>
                  <a:pt x="0" y="83718"/>
                </a:lnTo>
                <a:lnTo>
                  <a:pt x="123532" y="244576"/>
                </a:lnTo>
                <a:lnTo>
                  <a:pt x="177876" y="283146"/>
                </a:lnTo>
                <a:lnTo>
                  <a:pt x="243090" y="300405"/>
                </a:lnTo>
                <a:lnTo>
                  <a:pt x="355460" y="322935"/>
                </a:lnTo>
                <a:lnTo>
                  <a:pt x="355460" y="317919"/>
                </a:lnTo>
                <a:close/>
              </a:path>
              <a:path w="355600" h="586104">
                <a:moveTo>
                  <a:pt x="355460" y="293789"/>
                </a:moveTo>
                <a:lnTo>
                  <a:pt x="243662" y="269519"/>
                </a:lnTo>
                <a:lnTo>
                  <a:pt x="194894" y="255714"/>
                </a:lnTo>
                <a:lnTo>
                  <a:pt x="140296" y="219862"/>
                </a:lnTo>
                <a:lnTo>
                  <a:pt x="0" y="0"/>
                </a:lnTo>
                <a:lnTo>
                  <a:pt x="0" y="39547"/>
                </a:lnTo>
                <a:lnTo>
                  <a:pt x="94030" y="174028"/>
                </a:lnTo>
                <a:lnTo>
                  <a:pt x="123532" y="215709"/>
                </a:lnTo>
                <a:lnTo>
                  <a:pt x="169913" y="255155"/>
                </a:lnTo>
                <a:lnTo>
                  <a:pt x="242277" y="275005"/>
                </a:lnTo>
                <a:lnTo>
                  <a:pt x="355460" y="299745"/>
                </a:lnTo>
                <a:lnTo>
                  <a:pt x="355460" y="293789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7554435" y="10442032"/>
            <a:ext cx="513080" cy="342265"/>
          </a:xfrm>
          <a:custGeom>
            <a:avLst/>
            <a:gdLst/>
            <a:ahLst/>
            <a:cxnLst/>
            <a:rect l="l" t="t" r="r" b="b"/>
            <a:pathLst>
              <a:path w="513080" h="342265">
                <a:moveTo>
                  <a:pt x="512471" y="0"/>
                </a:moveTo>
                <a:lnTo>
                  <a:pt x="0" y="0"/>
                </a:lnTo>
                <a:lnTo>
                  <a:pt x="0" y="342222"/>
                </a:lnTo>
                <a:lnTo>
                  <a:pt x="512471" y="342222"/>
                </a:lnTo>
                <a:lnTo>
                  <a:pt x="512471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7" name="bg object 2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674183" y="10473399"/>
            <a:ext cx="274802" cy="273328"/>
          </a:xfrm>
          <a:prstGeom prst="rect">
            <a:avLst/>
          </a:prstGeom>
        </p:spPr>
      </p:pic>
      <p:sp>
        <p:nvSpPr>
          <p:cNvPr id="28" name="bg object 28"/>
          <p:cNvSpPr/>
          <p:nvPr/>
        </p:nvSpPr>
        <p:spPr>
          <a:xfrm>
            <a:off x="519112" y="1311275"/>
            <a:ext cx="19065875" cy="0"/>
          </a:xfrm>
          <a:custGeom>
            <a:avLst/>
            <a:gdLst/>
            <a:ahLst/>
            <a:cxnLst/>
            <a:rect l="l" t="t" r="r" b="b"/>
            <a:pathLst>
              <a:path w="19065875">
                <a:moveTo>
                  <a:pt x="0" y="0"/>
                </a:moveTo>
                <a:lnTo>
                  <a:pt x="19065877" y="1"/>
                </a:lnTo>
              </a:path>
            </a:pathLst>
          </a:custGeom>
          <a:ln w="19050">
            <a:solidFill>
              <a:srgbClr val="F6EF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523533" y="9845675"/>
            <a:ext cx="19065875" cy="0"/>
          </a:xfrm>
          <a:custGeom>
            <a:avLst/>
            <a:gdLst/>
            <a:ahLst/>
            <a:cxnLst/>
            <a:rect l="l" t="t" r="r" b="b"/>
            <a:pathLst>
              <a:path w="19065875">
                <a:moveTo>
                  <a:pt x="0" y="0"/>
                </a:moveTo>
                <a:lnTo>
                  <a:pt x="19065877" y="1"/>
                </a:lnTo>
              </a:path>
            </a:pathLst>
          </a:custGeom>
          <a:ln w="19050">
            <a:solidFill>
              <a:srgbClr val="F6EF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286774" y="1596643"/>
            <a:ext cx="6441641" cy="8696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1" i="0">
                <a:solidFill>
                  <a:srgbClr val="F7F6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2611"/>
            <a:ext cx="18093690" cy="74683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23601"/>
            <a:ext cx="6433312" cy="565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23601"/>
            <a:ext cx="4623943" cy="565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23601"/>
            <a:ext cx="4623943" cy="565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uropean-digital-innovation-hubs.ec.europa.eu/edih-catalogue/crobohubplusplus" TargetMode="External"/><Relationship Id="rId3" Type="http://schemas.openxmlformats.org/officeDocument/2006/relationships/image" Target="../media/image9.png"/><Relationship Id="rId7" Type="http://schemas.openxmlformats.org/officeDocument/2006/relationships/hyperlink" Target="https://european-digital-innovation-hubs.ec.europa.eu/edih-catalogue/ai4healthcro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european-digital-innovation-hubs.ec.europa.eu/edih-catalogue/ai-and-gaming-edih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0.jpg"/><Relationship Id="rId9" Type="http://schemas.openxmlformats.org/officeDocument/2006/relationships/hyperlink" Target="https://european-digital-innovation-hubs.ec.europa.eu/edih-catalogue/edih-adria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19.png"/><Relationship Id="rId4" Type="http://schemas.openxmlformats.org/officeDocument/2006/relationships/image" Target="../media/image14.png"/><Relationship Id="rId9" Type="http://schemas.openxmlformats.org/officeDocument/2006/relationships/hyperlink" Target="european-digital-innovation-hubs.ec.europa.eu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13" Type="http://schemas.openxmlformats.org/officeDocument/2006/relationships/image" Target="../media/image27.svg"/><Relationship Id="rId3" Type="http://schemas.openxmlformats.org/officeDocument/2006/relationships/image" Target="../media/image20.png"/><Relationship Id="rId7" Type="http://schemas.openxmlformats.org/officeDocument/2006/relationships/image" Target="../media/image23.png"/><Relationship Id="rId12" Type="http://schemas.openxmlformats.org/officeDocument/2006/relationships/image" Target="../media/image2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2.emf"/><Relationship Id="rId11" Type="http://schemas.openxmlformats.org/officeDocument/2006/relationships/image" Target="../media/image19.png"/><Relationship Id="rId5" Type="http://schemas.openxmlformats.org/officeDocument/2006/relationships/image" Target="../media/image21.png"/><Relationship Id="rId15" Type="http://schemas.openxmlformats.org/officeDocument/2006/relationships/image" Target="../media/image28.png"/><Relationship Id="rId10" Type="http://schemas.openxmlformats.org/officeDocument/2006/relationships/image" Target="../media/image25.emf"/><Relationship Id="rId4" Type="http://schemas.openxmlformats.org/officeDocument/2006/relationships/hyperlink" Target="https://3tcable.hr/" TargetMode="External"/><Relationship Id="rId9" Type="http://schemas.openxmlformats.org/officeDocument/2006/relationships/hyperlink" Target="https://european-digital-innovation-hubs.ec.europa.eu/media#service-brochure" TargetMode="External"/><Relationship Id="rId14" Type="http://schemas.openxmlformats.org/officeDocument/2006/relationships/hyperlink" Target="https://european-digital-innovation-hubs.ec.europa.eu/knowledge-hub/success-stories/empowering-solar-energy-through-iot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emf"/><Relationship Id="rId7" Type="http://schemas.openxmlformats.org/officeDocument/2006/relationships/image" Target="../media/image34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3.png"/><Relationship Id="rId5" Type="http://schemas.openxmlformats.org/officeDocument/2006/relationships/image" Target="../media/image32.svg"/><Relationship Id="rId10" Type="http://schemas.openxmlformats.org/officeDocument/2006/relationships/hyperlink" Target="https://european-digital-innovation-hubs.ec.europa.eu/knowledge-hub/success-stories/empowering-solar-energy-through-iot" TargetMode="External"/><Relationship Id="rId4" Type="http://schemas.openxmlformats.org/officeDocument/2006/relationships/image" Target="../media/image31.png"/><Relationship Id="rId9" Type="http://schemas.openxmlformats.org/officeDocument/2006/relationships/image" Target="../media/image3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7229" y="6413500"/>
            <a:ext cx="18568035" cy="3069590"/>
          </a:xfrm>
          <a:prstGeom prst="rect">
            <a:avLst/>
          </a:prstGeom>
        </p:spPr>
        <p:txBody>
          <a:bodyPr vert="horz" wrap="square" lIns="0" tIns="654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155"/>
              </a:spcBef>
            </a:pPr>
            <a:r>
              <a:rPr sz="7200" b="1" dirty="0">
                <a:solidFill>
                  <a:srgbClr val="F7F6F1"/>
                </a:solidFill>
                <a:latin typeface="Arial"/>
                <a:cs typeface="Arial"/>
              </a:rPr>
              <a:t>European</a:t>
            </a:r>
            <a:r>
              <a:rPr sz="7200" b="1" spc="-50" dirty="0">
                <a:solidFill>
                  <a:srgbClr val="F7F6F1"/>
                </a:solidFill>
                <a:latin typeface="Arial"/>
                <a:cs typeface="Arial"/>
              </a:rPr>
              <a:t> </a:t>
            </a:r>
            <a:r>
              <a:rPr sz="7200" b="1" dirty="0">
                <a:solidFill>
                  <a:srgbClr val="F7F6F1"/>
                </a:solidFill>
                <a:latin typeface="Arial"/>
                <a:cs typeface="Arial"/>
              </a:rPr>
              <a:t>Digital</a:t>
            </a:r>
            <a:r>
              <a:rPr sz="7200" b="1" spc="-45" dirty="0">
                <a:solidFill>
                  <a:srgbClr val="F7F6F1"/>
                </a:solidFill>
                <a:latin typeface="Arial"/>
                <a:cs typeface="Arial"/>
              </a:rPr>
              <a:t> </a:t>
            </a:r>
            <a:r>
              <a:rPr sz="7200" b="1" dirty="0">
                <a:solidFill>
                  <a:srgbClr val="F7F6F1"/>
                </a:solidFill>
                <a:latin typeface="Arial"/>
                <a:cs typeface="Arial"/>
              </a:rPr>
              <a:t>Innovation</a:t>
            </a:r>
            <a:r>
              <a:rPr sz="7200" b="1" spc="-45" dirty="0">
                <a:solidFill>
                  <a:srgbClr val="F7F6F1"/>
                </a:solidFill>
                <a:latin typeface="Arial"/>
                <a:cs typeface="Arial"/>
              </a:rPr>
              <a:t> </a:t>
            </a:r>
            <a:r>
              <a:rPr sz="7200" b="1" dirty="0">
                <a:solidFill>
                  <a:srgbClr val="F7F6F1"/>
                </a:solidFill>
                <a:latin typeface="Arial"/>
                <a:cs typeface="Arial"/>
              </a:rPr>
              <a:t>Hubs</a:t>
            </a:r>
            <a:r>
              <a:rPr sz="7200" b="1" spc="-50" dirty="0">
                <a:solidFill>
                  <a:srgbClr val="F7F6F1"/>
                </a:solidFill>
                <a:latin typeface="Arial"/>
                <a:cs typeface="Arial"/>
              </a:rPr>
              <a:t> </a:t>
            </a:r>
            <a:r>
              <a:rPr sz="7200" b="1" spc="-10" dirty="0">
                <a:solidFill>
                  <a:srgbClr val="F7F6F1"/>
                </a:solidFill>
                <a:latin typeface="Arial"/>
                <a:cs typeface="Arial"/>
              </a:rPr>
              <a:t>Network</a:t>
            </a:r>
            <a:endParaRPr sz="7200">
              <a:latin typeface="Arial"/>
              <a:cs typeface="Arial"/>
            </a:endParaRPr>
          </a:p>
          <a:p>
            <a:pPr marL="24765">
              <a:lnSpc>
                <a:spcPct val="100000"/>
              </a:lnSpc>
              <a:spcBef>
                <a:spcPts val="3790"/>
              </a:spcBef>
            </a:pPr>
            <a:r>
              <a:rPr sz="5400" dirty="0">
                <a:solidFill>
                  <a:srgbClr val="FFFEFB"/>
                </a:solidFill>
                <a:latin typeface="Arial"/>
                <a:cs typeface="Arial"/>
              </a:rPr>
              <a:t>Driving</a:t>
            </a:r>
            <a:r>
              <a:rPr sz="5400" spc="-85" dirty="0">
                <a:solidFill>
                  <a:srgbClr val="FFFEFB"/>
                </a:solidFill>
                <a:latin typeface="Arial"/>
                <a:cs typeface="Arial"/>
              </a:rPr>
              <a:t> </a:t>
            </a:r>
            <a:r>
              <a:rPr sz="5400" dirty="0">
                <a:solidFill>
                  <a:srgbClr val="FFFEFB"/>
                </a:solidFill>
                <a:latin typeface="Arial"/>
                <a:cs typeface="Arial"/>
              </a:rPr>
              <a:t>the</a:t>
            </a:r>
            <a:r>
              <a:rPr sz="5400" spc="-70" dirty="0">
                <a:solidFill>
                  <a:srgbClr val="FFFEFB"/>
                </a:solidFill>
                <a:latin typeface="Arial"/>
                <a:cs typeface="Arial"/>
              </a:rPr>
              <a:t> </a:t>
            </a:r>
            <a:r>
              <a:rPr sz="5400" dirty="0">
                <a:solidFill>
                  <a:srgbClr val="FFFEFB"/>
                </a:solidFill>
                <a:latin typeface="Arial"/>
                <a:cs typeface="Arial"/>
              </a:rPr>
              <a:t>EU’s</a:t>
            </a:r>
            <a:r>
              <a:rPr sz="5400" spc="-65" dirty="0">
                <a:solidFill>
                  <a:srgbClr val="FFFEFB"/>
                </a:solidFill>
                <a:latin typeface="Arial"/>
                <a:cs typeface="Arial"/>
              </a:rPr>
              <a:t> </a:t>
            </a:r>
            <a:r>
              <a:rPr sz="5400" dirty="0">
                <a:solidFill>
                  <a:srgbClr val="FFFEFB"/>
                </a:solidFill>
                <a:latin typeface="Arial"/>
                <a:cs typeface="Arial"/>
              </a:rPr>
              <a:t>digital</a:t>
            </a:r>
            <a:r>
              <a:rPr sz="5400" spc="-70" dirty="0">
                <a:solidFill>
                  <a:srgbClr val="FFFEFB"/>
                </a:solidFill>
                <a:latin typeface="Arial"/>
                <a:cs typeface="Arial"/>
              </a:rPr>
              <a:t> </a:t>
            </a:r>
            <a:r>
              <a:rPr sz="5400" spc="-10" dirty="0">
                <a:solidFill>
                  <a:srgbClr val="FFFEFB"/>
                </a:solidFill>
                <a:latin typeface="Arial"/>
                <a:cs typeface="Arial"/>
              </a:rPr>
              <a:t>transformation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5" descr="A picture containing map, text, atlas&#10;&#10;Description automatically generated">
            <a:extLst>
              <a:ext uri="{FF2B5EF4-FFF2-40B4-BE49-F238E27FC236}">
                <a16:creationId xmlns:a16="http://schemas.microsoft.com/office/drawing/2014/main" id="{E8AE25F0-7E87-4704-17F2-23C6D4A108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187" b="-9187"/>
          <a:stretch/>
        </p:blipFill>
        <p:spPr>
          <a:xfrm>
            <a:off x="10533583" y="1311275"/>
            <a:ext cx="8994775" cy="853439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3DD8EB0E-7B9B-9E82-4E9A-5043A4830EB3}"/>
              </a:ext>
            </a:extLst>
          </p:cNvPr>
          <p:cNvGrpSpPr/>
          <p:nvPr/>
        </p:nvGrpSpPr>
        <p:grpSpPr>
          <a:xfrm>
            <a:off x="15134782" y="3719367"/>
            <a:ext cx="612000" cy="612000"/>
            <a:chOff x="3680255" y="6841154"/>
            <a:chExt cx="341671" cy="356347"/>
          </a:xfrm>
        </p:grpSpPr>
        <p:sp>
          <p:nvSpPr>
            <p:cNvPr id="5" name="Teardrop 4">
              <a:extLst>
                <a:ext uri="{FF2B5EF4-FFF2-40B4-BE49-F238E27FC236}">
                  <a16:creationId xmlns:a16="http://schemas.microsoft.com/office/drawing/2014/main" id="{406EDF60-5CCB-6383-FA42-882CAB2C45FA}"/>
                </a:ext>
              </a:extLst>
            </p:cNvPr>
            <p:cNvSpPr/>
            <p:nvPr/>
          </p:nvSpPr>
          <p:spPr>
            <a:xfrm rot="11827302">
              <a:off x="3680255" y="6841154"/>
              <a:ext cx="341671" cy="356347"/>
            </a:xfrm>
            <a:prstGeom prst="teardrop">
              <a:avLst/>
            </a:prstGeom>
            <a:solidFill>
              <a:srgbClr val="006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01E25635-EFA2-185F-2F7F-92C26FE5ED80}"/>
                </a:ext>
              </a:extLst>
            </p:cNvPr>
            <p:cNvSpPr/>
            <p:nvPr/>
          </p:nvSpPr>
          <p:spPr>
            <a:xfrm>
              <a:off x="3743090" y="6911327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>
                  <a:solidFill>
                    <a:srgbClr val="0068FF"/>
                  </a:solidFill>
                </a:rPr>
                <a:t>3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D900FEA-784C-BE1D-5AA7-1A647F17BB56}"/>
              </a:ext>
            </a:extLst>
          </p:cNvPr>
          <p:cNvGrpSpPr/>
          <p:nvPr/>
        </p:nvGrpSpPr>
        <p:grpSpPr>
          <a:xfrm>
            <a:off x="12552228" y="3839884"/>
            <a:ext cx="612000" cy="612000"/>
            <a:chOff x="5626875" y="7765997"/>
            <a:chExt cx="341671" cy="356347"/>
          </a:xfrm>
        </p:grpSpPr>
        <p:sp>
          <p:nvSpPr>
            <p:cNvPr id="37" name="Teardrop 36">
              <a:extLst>
                <a:ext uri="{FF2B5EF4-FFF2-40B4-BE49-F238E27FC236}">
                  <a16:creationId xmlns:a16="http://schemas.microsoft.com/office/drawing/2014/main" id="{FD4DBA17-4CDE-C29D-3ACC-8051549EE4B3}"/>
                </a:ext>
              </a:extLst>
            </p:cNvPr>
            <p:cNvSpPr/>
            <p:nvPr/>
          </p:nvSpPr>
          <p:spPr>
            <a:xfrm rot="7872523">
              <a:off x="5619537" y="7773335"/>
              <a:ext cx="356347" cy="341671"/>
            </a:xfrm>
            <a:prstGeom prst="teardrop">
              <a:avLst/>
            </a:prstGeom>
            <a:solidFill>
              <a:srgbClr val="006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70E0A39D-4CB8-E150-8D80-6EDBD55F909D}"/>
                </a:ext>
              </a:extLst>
            </p:cNvPr>
            <p:cNvSpPr/>
            <p:nvPr/>
          </p:nvSpPr>
          <p:spPr>
            <a:xfrm>
              <a:off x="5689710" y="7836170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>
                  <a:solidFill>
                    <a:srgbClr val="0068FF"/>
                  </a:solidFill>
                </a:rPr>
                <a:t>4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4D60CB9-99AD-CF30-E99E-478C76770B77}"/>
              </a:ext>
            </a:extLst>
          </p:cNvPr>
          <p:cNvGrpSpPr/>
          <p:nvPr/>
        </p:nvGrpSpPr>
        <p:grpSpPr>
          <a:xfrm>
            <a:off x="14159252" y="2885410"/>
            <a:ext cx="612000" cy="612000"/>
            <a:chOff x="5626875" y="7765997"/>
            <a:chExt cx="341671" cy="356347"/>
          </a:xfrm>
        </p:grpSpPr>
        <p:sp>
          <p:nvSpPr>
            <p:cNvPr id="41" name="Teardrop 40">
              <a:extLst>
                <a:ext uri="{FF2B5EF4-FFF2-40B4-BE49-F238E27FC236}">
                  <a16:creationId xmlns:a16="http://schemas.microsoft.com/office/drawing/2014/main" id="{372B6B69-4E1C-C696-4A1C-CA07DD900F89}"/>
                </a:ext>
              </a:extLst>
            </p:cNvPr>
            <p:cNvSpPr/>
            <p:nvPr/>
          </p:nvSpPr>
          <p:spPr>
            <a:xfrm rot="7872523">
              <a:off x="5619537" y="7773335"/>
              <a:ext cx="356347" cy="341671"/>
            </a:xfrm>
            <a:prstGeom prst="teardrop">
              <a:avLst/>
            </a:prstGeom>
            <a:solidFill>
              <a:srgbClr val="006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2CE6DE9F-7B6C-3EE0-B036-D66DD21DA6A2}"/>
                </a:ext>
              </a:extLst>
            </p:cNvPr>
            <p:cNvSpPr/>
            <p:nvPr/>
          </p:nvSpPr>
          <p:spPr>
            <a:xfrm>
              <a:off x="5689710" y="7836170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>
                  <a:solidFill>
                    <a:srgbClr val="0068FF"/>
                  </a:solidFill>
                </a:rPr>
                <a:t>1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27BA8B1-02AD-554D-0DD7-9F45616ED2EB}"/>
              </a:ext>
            </a:extLst>
          </p:cNvPr>
          <p:cNvGrpSpPr/>
          <p:nvPr/>
        </p:nvGrpSpPr>
        <p:grpSpPr>
          <a:xfrm rot="10800000">
            <a:off x="14212589" y="3816122"/>
            <a:ext cx="612000" cy="612000"/>
            <a:chOff x="5626875" y="7765997"/>
            <a:chExt cx="341671" cy="356347"/>
          </a:xfrm>
        </p:grpSpPr>
        <p:sp>
          <p:nvSpPr>
            <p:cNvPr id="44" name="Teardrop 43">
              <a:extLst>
                <a:ext uri="{FF2B5EF4-FFF2-40B4-BE49-F238E27FC236}">
                  <a16:creationId xmlns:a16="http://schemas.microsoft.com/office/drawing/2014/main" id="{2DBFA3CF-03A4-8BF3-5C59-28E9BB1F3D11}"/>
                </a:ext>
              </a:extLst>
            </p:cNvPr>
            <p:cNvSpPr/>
            <p:nvPr/>
          </p:nvSpPr>
          <p:spPr>
            <a:xfrm rot="7872523">
              <a:off x="5619537" y="7773335"/>
              <a:ext cx="356347" cy="341671"/>
            </a:xfrm>
            <a:prstGeom prst="teardrop">
              <a:avLst/>
            </a:prstGeom>
            <a:solidFill>
              <a:srgbClr val="006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5685B7C9-AB6E-2D3B-ABD6-7174F4FF1028}"/>
                </a:ext>
              </a:extLst>
            </p:cNvPr>
            <p:cNvSpPr/>
            <p:nvPr/>
          </p:nvSpPr>
          <p:spPr>
            <a:xfrm rot="10800000">
              <a:off x="5689710" y="7836170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>
                  <a:solidFill>
                    <a:srgbClr val="0068FF"/>
                  </a:solidFill>
                </a:rPr>
                <a:t>2</a:t>
              </a:r>
            </a:p>
          </p:txBody>
        </p:sp>
      </p:grpSp>
      <p:sp>
        <p:nvSpPr>
          <p:cNvPr id="6" name="object 6"/>
          <p:cNvSpPr/>
          <p:nvPr/>
        </p:nvSpPr>
        <p:spPr>
          <a:xfrm>
            <a:off x="514364" y="5061597"/>
            <a:ext cx="9537700" cy="1363980"/>
          </a:xfrm>
          <a:custGeom>
            <a:avLst/>
            <a:gdLst/>
            <a:ahLst/>
            <a:cxnLst/>
            <a:rect l="l" t="t" r="r" b="b"/>
            <a:pathLst>
              <a:path w="9537700" h="1363979">
                <a:moveTo>
                  <a:pt x="9537685" y="0"/>
                </a:moveTo>
                <a:lnTo>
                  <a:pt x="227250" y="0"/>
                </a:lnTo>
                <a:lnTo>
                  <a:pt x="181451" y="4616"/>
                </a:lnTo>
                <a:lnTo>
                  <a:pt x="138794" y="17858"/>
                </a:lnTo>
                <a:lnTo>
                  <a:pt x="100192" y="38811"/>
                </a:lnTo>
                <a:lnTo>
                  <a:pt x="66560" y="66560"/>
                </a:lnTo>
                <a:lnTo>
                  <a:pt x="38810" y="100193"/>
                </a:lnTo>
                <a:lnTo>
                  <a:pt x="17858" y="138795"/>
                </a:lnTo>
                <a:lnTo>
                  <a:pt x="4616" y="181453"/>
                </a:lnTo>
                <a:lnTo>
                  <a:pt x="0" y="227252"/>
                </a:lnTo>
                <a:lnTo>
                  <a:pt x="0" y="1363499"/>
                </a:lnTo>
                <a:lnTo>
                  <a:pt x="9310435" y="1363499"/>
                </a:lnTo>
                <a:lnTo>
                  <a:pt x="9356233" y="1358883"/>
                </a:lnTo>
                <a:lnTo>
                  <a:pt x="9398890" y="1345641"/>
                </a:lnTo>
                <a:lnTo>
                  <a:pt x="9437492" y="1324689"/>
                </a:lnTo>
                <a:lnTo>
                  <a:pt x="9471124" y="1296939"/>
                </a:lnTo>
                <a:lnTo>
                  <a:pt x="9498874" y="1263307"/>
                </a:lnTo>
                <a:lnTo>
                  <a:pt x="9519826" y="1224705"/>
                </a:lnTo>
                <a:lnTo>
                  <a:pt x="9533068" y="1182047"/>
                </a:lnTo>
                <a:lnTo>
                  <a:pt x="9537685" y="1136248"/>
                </a:lnTo>
                <a:lnTo>
                  <a:pt x="9537685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54569" y="6663018"/>
            <a:ext cx="2991485" cy="3183255"/>
          </a:xfrm>
          <a:custGeom>
            <a:avLst/>
            <a:gdLst/>
            <a:ahLst/>
            <a:cxnLst/>
            <a:rect l="l" t="t" r="r" b="b"/>
            <a:pathLst>
              <a:path w="2991485" h="3183254">
                <a:moveTo>
                  <a:pt x="2991066" y="0"/>
                </a:moveTo>
                <a:lnTo>
                  <a:pt x="0" y="0"/>
                </a:lnTo>
                <a:lnTo>
                  <a:pt x="0" y="2684128"/>
                </a:lnTo>
                <a:lnTo>
                  <a:pt x="2282" y="2732139"/>
                </a:lnTo>
                <a:lnTo>
                  <a:pt x="8989" y="2778858"/>
                </a:lnTo>
                <a:lnTo>
                  <a:pt x="19912" y="2824078"/>
                </a:lnTo>
                <a:lnTo>
                  <a:pt x="34842" y="2867588"/>
                </a:lnTo>
                <a:lnTo>
                  <a:pt x="53570" y="2909181"/>
                </a:lnTo>
                <a:lnTo>
                  <a:pt x="75887" y="2948647"/>
                </a:lnTo>
                <a:lnTo>
                  <a:pt x="101585" y="2985777"/>
                </a:lnTo>
                <a:lnTo>
                  <a:pt x="130454" y="3020362"/>
                </a:lnTo>
                <a:lnTo>
                  <a:pt x="162286" y="3052194"/>
                </a:lnTo>
                <a:lnTo>
                  <a:pt x="196872" y="3081063"/>
                </a:lnTo>
                <a:lnTo>
                  <a:pt x="234002" y="3106761"/>
                </a:lnTo>
                <a:lnTo>
                  <a:pt x="273467" y="3129078"/>
                </a:lnTo>
                <a:lnTo>
                  <a:pt x="315060" y="3147807"/>
                </a:lnTo>
                <a:lnTo>
                  <a:pt x="358571" y="3162737"/>
                </a:lnTo>
                <a:lnTo>
                  <a:pt x="403790" y="3173660"/>
                </a:lnTo>
                <a:lnTo>
                  <a:pt x="450510" y="3180367"/>
                </a:lnTo>
                <a:lnTo>
                  <a:pt x="498521" y="3182649"/>
                </a:lnTo>
                <a:lnTo>
                  <a:pt x="2492544" y="3182649"/>
                </a:lnTo>
                <a:lnTo>
                  <a:pt x="2540555" y="3180367"/>
                </a:lnTo>
                <a:lnTo>
                  <a:pt x="2587275" y="3173660"/>
                </a:lnTo>
                <a:lnTo>
                  <a:pt x="2632494" y="3162737"/>
                </a:lnTo>
                <a:lnTo>
                  <a:pt x="2676005" y="3147807"/>
                </a:lnTo>
                <a:lnTo>
                  <a:pt x="2717598" y="3129078"/>
                </a:lnTo>
                <a:lnTo>
                  <a:pt x="2757063" y="3106761"/>
                </a:lnTo>
                <a:lnTo>
                  <a:pt x="2794194" y="3081063"/>
                </a:lnTo>
                <a:lnTo>
                  <a:pt x="2828779" y="3052194"/>
                </a:lnTo>
                <a:lnTo>
                  <a:pt x="2860611" y="3020362"/>
                </a:lnTo>
                <a:lnTo>
                  <a:pt x="2889480" y="2985777"/>
                </a:lnTo>
                <a:lnTo>
                  <a:pt x="2915178" y="2948647"/>
                </a:lnTo>
                <a:lnTo>
                  <a:pt x="2937495" y="2909181"/>
                </a:lnTo>
                <a:lnTo>
                  <a:pt x="2956224" y="2867588"/>
                </a:lnTo>
                <a:lnTo>
                  <a:pt x="2971154" y="2824078"/>
                </a:lnTo>
                <a:lnTo>
                  <a:pt x="2982077" y="2778858"/>
                </a:lnTo>
                <a:lnTo>
                  <a:pt x="2988784" y="2732139"/>
                </a:lnTo>
                <a:lnTo>
                  <a:pt x="2991066" y="2684128"/>
                </a:lnTo>
                <a:lnTo>
                  <a:pt x="2991066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136504" y="6663018"/>
            <a:ext cx="2925445" cy="3183255"/>
          </a:xfrm>
          <a:custGeom>
            <a:avLst/>
            <a:gdLst/>
            <a:ahLst/>
            <a:cxnLst/>
            <a:rect l="l" t="t" r="r" b="b"/>
            <a:pathLst>
              <a:path w="2925445" h="3183254">
                <a:moveTo>
                  <a:pt x="2925319" y="0"/>
                </a:moveTo>
                <a:lnTo>
                  <a:pt x="0" y="0"/>
                </a:lnTo>
                <a:lnTo>
                  <a:pt x="0" y="2695083"/>
                </a:lnTo>
                <a:lnTo>
                  <a:pt x="2231" y="2742039"/>
                </a:lnTo>
                <a:lnTo>
                  <a:pt x="8791" y="2787732"/>
                </a:lnTo>
                <a:lnTo>
                  <a:pt x="19474" y="2831957"/>
                </a:lnTo>
                <a:lnTo>
                  <a:pt x="34076" y="2874512"/>
                </a:lnTo>
                <a:lnTo>
                  <a:pt x="52392" y="2915190"/>
                </a:lnTo>
                <a:lnTo>
                  <a:pt x="74219" y="2953788"/>
                </a:lnTo>
                <a:lnTo>
                  <a:pt x="99352" y="2990102"/>
                </a:lnTo>
                <a:lnTo>
                  <a:pt x="127587" y="3023928"/>
                </a:lnTo>
                <a:lnTo>
                  <a:pt x="158719" y="3055060"/>
                </a:lnTo>
                <a:lnTo>
                  <a:pt x="192545" y="3083294"/>
                </a:lnTo>
                <a:lnTo>
                  <a:pt x="228858" y="3108427"/>
                </a:lnTo>
                <a:lnTo>
                  <a:pt x="267457" y="3130254"/>
                </a:lnTo>
                <a:lnTo>
                  <a:pt x="308135" y="3148571"/>
                </a:lnTo>
                <a:lnTo>
                  <a:pt x="350690" y="3163173"/>
                </a:lnTo>
                <a:lnTo>
                  <a:pt x="394915" y="3173856"/>
                </a:lnTo>
                <a:lnTo>
                  <a:pt x="440608" y="3180416"/>
                </a:lnTo>
                <a:lnTo>
                  <a:pt x="487564" y="3182647"/>
                </a:lnTo>
                <a:lnTo>
                  <a:pt x="2437754" y="3182647"/>
                </a:lnTo>
                <a:lnTo>
                  <a:pt x="2484710" y="3180416"/>
                </a:lnTo>
                <a:lnTo>
                  <a:pt x="2530403" y="3173856"/>
                </a:lnTo>
                <a:lnTo>
                  <a:pt x="2574629" y="3163173"/>
                </a:lnTo>
                <a:lnTo>
                  <a:pt x="2617183" y="3148571"/>
                </a:lnTo>
                <a:lnTo>
                  <a:pt x="2657861" y="3130254"/>
                </a:lnTo>
                <a:lnTo>
                  <a:pt x="2696460" y="3108427"/>
                </a:lnTo>
                <a:lnTo>
                  <a:pt x="2732774" y="3083294"/>
                </a:lnTo>
                <a:lnTo>
                  <a:pt x="2766599" y="3055060"/>
                </a:lnTo>
                <a:lnTo>
                  <a:pt x="2797731" y="3023928"/>
                </a:lnTo>
                <a:lnTo>
                  <a:pt x="2825966" y="2990102"/>
                </a:lnTo>
                <a:lnTo>
                  <a:pt x="2851099" y="2953788"/>
                </a:lnTo>
                <a:lnTo>
                  <a:pt x="2872926" y="2915190"/>
                </a:lnTo>
                <a:lnTo>
                  <a:pt x="2891242" y="2874512"/>
                </a:lnTo>
                <a:lnTo>
                  <a:pt x="2905844" y="2831957"/>
                </a:lnTo>
                <a:lnTo>
                  <a:pt x="2916527" y="2787732"/>
                </a:lnTo>
                <a:lnTo>
                  <a:pt x="2923087" y="2742039"/>
                </a:lnTo>
                <a:lnTo>
                  <a:pt x="2925319" y="2695083"/>
                </a:lnTo>
                <a:lnTo>
                  <a:pt x="2925319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67439" y="6663015"/>
            <a:ext cx="3131185" cy="3183255"/>
          </a:xfrm>
          <a:custGeom>
            <a:avLst/>
            <a:gdLst/>
            <a:ahLst/>
            <a:cxnLst/>
            <a:rect l="l" t="t" r="r" b="b"/>
            <a:pathLst>
              <a:path w="3131184" h="3183254">
                <a:moveTo>
                  <a:pt x="3130710" y="0"/>
                </a:moveTo>
                <a:lnTo>
                  <a:pt x="0" y="0"/>
                </a:lnTo>
                <a:lnTo>
                  <a:pt x="0" y="2660855"/>
                </a:lnTo>
                <a:lnTo>
                  <a:pt x="2132" y="2708349"/>
                </a:lnTo>
                <a:lnTo>
                  <a:pt x="8406" y="2754649"/>
                </a:lnTo>
                <a:lnTo>
                  <a:pt x="18639" y="2799569"/>
                </a:lnTo>
                <a:lnTo>
                  <a:pt x="32644" y="2842927"/>
                </a:lnTo>
                <a:lnTo>
                  <a:pt x="50240" y="2884537"/>
                </a:lnTo>
                <a:lnTo>
                  <a:pt x="71240" y="2924215"/>
                </a:lnTo>
                <a:lnTo>
                  <a:pt x="95461" y="2961778"/>
                </a:lnTo>
                <a:lnTo>
                  <a:pt x="122720" y="2997042"/>
                </a:lnTo>
                <a:lnTo>
                  <a:pt x="152830" y="3029821"/>
                </a:lnTo>
                <a:lnTo>
                  <a:pt x="185609" y="3059931"/>
                </a:lnTo>
                <a:lnTo>
                  <a:pt x="220873" y="3087189"/>
                </a:lnTo>
                <a:lnTo>
                  <a:pt x="258436" y="3111411"/>
                </a:lnTo>
                <a:lnTo>
                  <a:pt x="298114" y="3132411"/>
                </a:lnTo>
                <a:lnTo>
                  <a:pt x="339725" y="3150006"/>
                </a:lnTo>
                <a:lnTo>
                  <a:pt x="383082" y="3164012"/>
                </a:lnTo>
                <a:lnTo>
                  <a:pt x="428003" y="3174244"/>
                </a:lnTo>
                <a:lnTo>
                  <a:pt x="474303" y="3180519"/>
                </a:lnTo>
                <a:lnTo>
                  <a:pt x="521797" y="3182651"/>
                </a:lnTo>
                <a:lnTo>
                  <a:pt x="2608912" y="3182651"/>
                </a:lnTo>
                <a:lnTo>
                  <a:pt x="2656406" y="3180519"/>
                </a:lnTo>
                <a:lnTo>
                  <a:pt x="2702706" y="3174244"/>
                </a:lnTo>
                <a:lnTo>
                  <a:pt x="2747627" y="3164012"/>
                </a:lnTo>
                <a:lnTo>
                  <a:pt x="2790984" y="3150006"/>
                </a:lnTo>
                <a:lnTo>
                  <a:pt x="2832595" y="3132411"/>
                </a:lnTo>
                <a:lnTo>
                  <a:pt x="2872273" y="3111411"/>
                </a:lnTo>
                <a:lnTo>
                  <a:pt x="2909836" y="3087189"/>
                </a:lnTo>
                <a:lnTo>
                  <a:pt x="2945100" y="3059931"/>
                </a:lnTo>
                <a:lnTo>
                  <a:pt x="2977879" y="3029821"/>
                </a:lnTo>
                <a:lnTo>
                  <a:pt x="3007989" y="2997042"/>
                </a:lnTo>
                <a:lnTo>
                  <a:pt x="3035248" y="2961778"/>
                </a:lnTo>
                <a:lnTo>
                  <a:pt x="3059469" y="2924215"/>
                </a:lnTo>
                <a:lnTo>
                  <a:pt x="3080469" y="2884537"/>
                </a:lnTo>
                <a:lnTo>
                  <a:pt x="3098065" y="2842927"/>
                </a:lnTo>
                <a:lnTo>
                  <a:pt x="3112070" y="2799569"/>
                </a:lnTo>
                <a:lnTo>
                  <a:pt x="3122303" y="2754649"/>
                </a:lnTo>
                <a:lnTo>
                  <a:pt x="3128577" y="2708349"/>
                </a:lnTo>
                <a:lnTo>
                  <a:pt x="3130710" y="2660855"/>
                </a:lnTo>
                <a:lnTo>
                  <a:pt x="3130710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27048" y="5098972"/>
            <a:ext cx="1524000" cy="1338580"/>
          </a:xfrm>
          <a:custGeom>
            <a:avLst/>
            <a:gdLst/>
            <a:ahLst/>
            <a:cxnLst/>
            <a:rect l="l" t="t" r="r" b="b"/>
            <a:pathLst>
              <a:path w="1524000" h="1338579">
                <a:moveTo>
                  <a:pt x="1524000" y="223038"/>
                </a:moveTo>
                <a:lnTo>
                  <a:pt x="1524000" y="1115166"/>
                </a:lnTo>
                <a:lnTo>
                  <a:pt x="1519468" y="1160115"/>
                </a:lnTo>
                <a:lnTo>
                  <a:pt x="1506472" y="1201982"/>
                </a:lnTo>
                <a:lnTo>
                  <a:pt x="1485908" y="1239868"/>
                </a:lnTo>
                <a:lnTo>
                  <a:pt x="1458673" y="1272877"/>
                </a:lnTo>
                <a:lnTo>
                  <a:pt x="1425664" y="1300112"/>
                </a:lnTo>
                <a:lnTo>
                  <a:pt x="1387778" y="1320676"/>
                </a:lnTo>
                <a:lnTo>
                  <a:pt x="1345911" y="1333672"/>
                </a:lnTo>
                <a:lnTo>
                  <a:pt x="1300961" y="1338204"/>
                </a:lnTo>
                <a:lnTo>
                  <a:pt x="0" y="1338204"/>
                </a:lnTo>
                <a:lnTo>
                  <a:pt x="0" y="0"/>
                </a:lnTo>
                <a:lnTo>
                  <a:pt x="1300961" y="0"/>
                </a:lnTo>
                <a:lnTo>
                  <a:pt x="1345911" y="4531"/>
                </a:lnTo>
                <a:lnTo>
                  <a:pt x="1387778" y="17527"/>
                </a:lnTo>
                <a:lnTo>
                  <a:pt x="1425664" y="38091"/>
                </a:lnTo>
                <a:lnTo>
                  <a:pt x="1458673" y="65326"/>
                </a:lnTo>
                <a:lnTo>
                  <a:pt x="1485908" y="98335"/>
                </a:lnTo>
                <a:lnTo>
                  <a:pt x="1506472" y="136221"/>
                </a:lnTo>
                <a:lnTo>
                  <a:pt x="1519468" y="178088"/>
                </a:lnTo>
                <a:lnTo>
                  <a:pt x="1524000" y="223038"/>
                </a:lnTo>
                <a:close/>
              </a:path>
            </a:pathLst>
          </a:custGeom>
          <a:ln w="3175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628531" y="1180083"/>
            <a:ext cx="5385758" cy="17363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1200" b="0" spc="-10" dirty="0">
                <a:solidFill>
                  <a:srgbClr val="FF5A63"/>
                </a:solidFill>
              </a:rPr>
              <a:t>Croatia</a:t>
            </a:r>
            <a:endParaRPr sz="112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65646" y="6924547"/>
            <a:ext cx="2626524" cy="2061398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 algn="just">
              <a:lnSpc>
                <a:spcPct val="107200"/>
              </a:lnSpc>
              <a:spcBef>
                <a:spcPts val="65"/>
              </a:spcBef>
            </a:pPr>
            <a:r>
              <a:rPr lang="en-US" dirty="0">
                <a:latin typeface="Arial"/>
                <a:cs typeface="Arial"/>
              </a:rPr>
              <a:t>Focus on pivotal sectors like manufacturing, construction, and healthcare, underscoring their commitment to propelling digital innovation.</a:t>
            </a:r>
            <a:endParaRPr lang="en-US" sz="18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63722" y="6903211"/>
            <a:ext cx="2814320" cy="206460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07100"/>
              </a:lnSpc>
              <a:spcBef>
                <a:spcPts val="90"/>
              </a:spcBef>
            </a:pPr>
            <a:r>
              <a:rPr lang="en-US" sz="1800" dirty="0">
                <a:latin typeface="Arial"/>
                <a:cs typeface="Arial"/>
              </a:rPr>
              <a:t>Play a crucial role in advancing innovation in the travel, automotive, and maritime industries, leveraging digital solutions to enhance efficiency </a:t>
            </a:r>
            <a:br>
              <a:rPr lang="en-US" sz="1800" dirty="0">
                <a:latin typeface="Arial"/>
                <a:cs typeface="Arial"/>
              </a:rPr>
            </a:br>
            <a:r>
              <a:rPr lang="en-US" sz="1800" dirty="0">
                <a:latin typeface="Arial"/>
                <a:cs typeface="Arial"/>
              </a:rPr>
              <a:t>and sustainability.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7375566" y="6906259"/>
            <a:ext cx="2485533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99900"/>
              </a:lnSpc>
              <a:spcBef>
                <a:spcPts val="100"/>
              </a:spcBef>
            </a:pPr>
            <a:r>
              <a:rPr lang="en-US" sz="1800" dirty="0">
                <a:latin typeface="Arial"/>
                <a:cs typeface="Arial"/>
              </a:rPr>
              <a:t>Focus on smart city initiatives, education, and healthcare, while actively contributing to the development of advanced technologies..</a:t>
            </a:r>
          </a:p>
        </p:txBody>
      </p:sp>
      <p:sp>
        <p:nvSpPr>
          <p:cNvPr id="15" name="object 15"/>
          <p:cNvSpPr/>
          <p:nvPr/>
        </p:nvSpPr>
        <p:spPr>
          <a:xfrm>
            <a:off x="533027" y="2938818"/>
            <a:ext cx="9519285" cy="0"/>
          </a:xfrm>
          <a:custGeom>
            <a:avLst/>
            <a:gdLst/>
            <a:ahLst/>
            <a:cxnLst/>
            <a:rect l="l" t="t" r="r" b="b"/>
            <a:pathLst>
              <a:path w="9519285">
                <a:moveTo>
                  <a:pt x="0" y="0"/>
                </a:moveTo>
                <a:lnTo>
                  <a:pt x="9519023" y="1"/>
                </a:lnTo>
              </a:path>
            </a:pathLst>
          </a:custGeom>
          <a:ln w="2540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33025" y="1315388"/>
            <a:ext cx="18995390" cy="0"/>
          </a:xfrm>
          <a:custGeom>
            <a:avLst/>
            <a:gdLst/>
            <a:ahLst/>
            <a:cxnLst/>
            <a:rect l="l" t="t" r="r" b="b"/>
            <a:pathLst>
              <a:path w="18995390">
                <a:moveTo>
                  <a:pt x="0" y="0"/>
                </a:moveTo>
                <a:lnTo>
                  <a:pt x="18995332" y="1"/>
                </a:lnTo>
              </a:path>
            </a:pathLst>
          </a:custGeom>
          <a:ln w="2540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4364" y="4828617"/>
            <a:ext cx="9519285" cy="0"/>
          </a:xfrm>
          <a:custGeom>
            <a:avLst/>
            <a:gdLst/>
            <a:ahLst/>
            <a:cxnLst/>
            <a:rect l="l" t="t" r="r" b="b"/>
            <a:pathLst>
              <a:path w="9519285">
                <a:moveTo>
                  <a:pt x="0" y="0"/>
                </a:moveTo>
                <a:lnTo>
                  <a:pt x="9519023" y="1"/>
                </a:lnTo>
              </a:path>
            </a:pathLst>
          </a:custGeom>
          <a:ln w="2540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38372" y="5197347"/>
            <a:ext cx="1059180" cy="1003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4000" b="1" spc="-25" dirty="0">
                <a:solidFill>
                  <a:srgbClr val="0064FF"/>
                </a:solidFill>
                <a:latin typeface="Arial"/>
                <a:cs typeface="Arial"/>
              </a:rPr>
              <a:t>20</a:t>
            </a:r>
            <a:endParaRPr sz="40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2400" spc="-10" dirty="0">
                <a:solidFill>
                  <a:srgbClr val="0064FF"/>
                </a:solidFill>
                <a:latin typeface="Arial"/>
                <a:cs typeface="Arial"/>
              </a:rPr>
              <a:t>Sectors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659335" y="5287771"/>
            <a:ext cx="5862546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dirty="0">
                <a:solidFill>
                  <a:srgbClr val="0064FF"/>
                </a:solidFill>
                <a:latin typeface="Arial"/>
                <a:cs typeface="Arial"/>
              </a:rPr>
              <a:t>EDIHs</a:t>
            </a:r>
            <a:r>
              <a:rPr sz="5400" b="1" spc="-40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5400" b="1" dirty="0">
                <a:solidFill>
                  <a:srgbClr val="0064FF"/>
                </a:solidFill>
                <a:latin typeface="Arial"/>
                <a:cs typeface="Arial"/>
              </a:rPr>
              <a:t>in</a:t>
            </a:r>
            <a:r>
              <a:rPr sz="5400" b="1" spc="-235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lang="en-US" sz="5400" b="1" spc="-10" dirty="0">
                <a:solidFill>
                  <a:srgbClr val="0064FF"/>
                </a:solidFill>
                <a:latin typeface="Arial"/>
                <a:cs typeface="Arial"/>
              </a:rPr>
              <a:t>Croatia</a:t>
            </a:r>
            <a:endParaRPr sz="5400" dirty="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79450" y="6799853"/>
            <a:ext cx="2712720" cy="0"/>
          </a:xfrm>
          <a:custGeom>
            <a:avLst/>
            <a:gdLst/>
            <a:ahLst/>
            <a:cxnLst/>
            <a:rect l="l" t="t" r="r" b="b"/>
            <a:pathLst>
              <a:path w="2712720">
                <a:moveTo>
                  <a:pt x="0" y="0"/>
                </a:moveTo>
                <a:lnTo>
                  <a:pt x="2712501" y="1"/>
                </a:lnTo>
              </a:path>
            </a:pathLst>
          </a:custGeom>
          <a:ln w="25400">
            <a:solidFill>
              <a:srgbClr val="FF5A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84982" y="6799853"/>
            <a:ext cx="2893060" cy="0"/>
          </a:xfrm>
          <a:custGeom>
            <a:avLst/>
            <a:gdLst/>
            <a:ahLst/>
            <a:cxnLst/>
            <a:rect l="l" t="t" r="r" b="b"/>
            <a:pathLst>
              <a:path w="2893059">
                <a:moveTo>
                  <a:pt x="0" y="0"/>
                </a:moveTo>
                <a:lnTo>
                  <a:pt x="2892517" y="1"/>
                </a:lnTo>
              </a:path>
            </a:pathLst>
          </a:custGeom>
          <a:ln w="2540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296826" y="6799853"/>
            <a:ext cx="2536825" cy="0"/>
          </a:xfrm>
          <a:custGeom>
            <a:avLst/>
            <a:gdLst/>
            <a:ahLst/>
            <a:cxnLst/>
            <a:rect l="l" t="t" r="r" b="b"/>
            <a:pathLst>
              <a:path w="2536825">
                <a:moveTo>
                  <a:pt x="0" y="0"/>
                </a:moveTo>
                <a:lnTo>
                  <a:pt x="2536629" y="1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1" name="object 51"/>
          <p:cNvGrpSpPr/>
          <p:nvPr/>
        </p:nvGrpSpPr>
        <p:grpSpPr>
          <a:xfrm>
            <a:off x="10528232" y="1486964"/>
            <a:ext cx="222250" cy="267970"/>
            <a:chOff x="10528232" y="1486964"/>
            <a:chExt cx="222250" cy="267970"/>
          </a:xfrm>
        </p:grpSpPr>
        <p:sp>
          <p:nvSpPr>
            <p:cNvPr id="52" name="object 52"/>
            <p:cNvSpPr/>
            <p:nvPr/>
          </p:nvSpPr>
          <p:spPr>
            <a:xfrm>
              <a:off x="10528232" y="1486964"/>
              <a:ext cx="222250" cy="267970"/>
            </a:xfrm>
            <a:custGeom>
              <a:avLst/>
              <a:gdLst/>
              <a:ahLst/>
              <a:cxnLst/>
              <a:rect l="l" t="t" r="r" b="b"/>
              <a:pathLst>
                <a:path w="222250" h="267969">
                  <a:moveTo>
                    <a:pt x="110375" y="0"/>
                  </a:moveTo>
                  <a:lnTo>
                    <a:pt x="68707" y="8280"/>
                  </a:lnTo>
                  <a:lnTo>
                    <a:pt x="32144" y="32769"/>
                  </a:lnTo>
                  <a:lnTo>
                    <a:pt x="7948" y="69525"/>
                  </a:lnTo>
                  <a:lnTo>
                    <a:pt x="0" y="111257"/>
                  </a:lnTo>
                  <a:lnTo>
                    <a:pt x="8280" y="152926"/>
                  </a:lnTo>
                  <a:lnTo>
                    <a:pt x="32769" y="189488"/>
                  </a:lnTo>
                  <a:lnTo>
                    <a:pt x="111441" y="267535"/>
                  </a:lnTo>
                  <a:lnTo>
                    <a:pt x="189487" y="188863"/>
                  </a:lnTo>
                  <a:lnTo>
                    <a:pt x="213685" y="152107"/>
                  </a:lnTo>
                  <a:lnTo>
                    <a:pt x="221633" y="110375"/>
                  </a:lnTo>
                  <a:lnTo>
                    <a:pt x="213353" y="68707"/>
                  </a:lnTo>
                  <a:lnTo>
                    <a:pt x="188864" y="32145"/>
                  </a:lnTo>
                  <a:lnTo>
                    <a:pt x="152108" y="7948"/>
                  </a:lnTo>
                  <a:lnTo>
                    <a:pt x="110375" y="0"/>
                  </a:lnTo>
                  <a:close/>
                </a:path>
              </a:pathLst>
            </a:custGeom>
            <a:solidFill>
              <a:srgbClr val="006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" name="object 5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69126" y="1530738"/>
              <a:ext cx="139844" cy="134084"/>
            </a:xfrm>
            <a:prstGeom prst="rect">
              <a:avLst/>
            </a:prstGeom>
          </p:spPr>
        </p:pic>
      </p:grpSp>
      <p:sp>
        <p:nvSpPr>
          <p:cNvPr id="54" name="object 54"/>
          <p:cNvSpPr txBox="1"/>
          <p:nvPr/>
        </p:nvSpPr>
        <p:spPr>
          <a:xfrm>
            <a:off x="10870044" y="1424939"/>
            <a:ext cx="574734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20" dirty="0">
                <a:latin typeface="EC Square Sans Cond Pro"/>
                <a:cs typeface="EC Square Sans Cond Pro"/>
              </a:rPr>
              <a:t>EDIH</a:t>
            </a:r>
            <a:endParaRPr sz="2000" dirty="0">
              <a:latin typeface="EC Square Sans Cond Pro"/>
              <a:cs typeface="EC Square Sans Cond Pro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5978314" y="9270492"/>
            <a:ext cx="3335654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*Funded</a:t>
            </a:r>
            <a:r>
              <a:rPr sz="1400" spc="-35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under</a:t>
            </a:r>
            <a:r>
              <a:rPr sz="1400" spc="-35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Digital</a:t>
            </a:r>
            <a:r>
              <a:rPr sz="1400" spc="-25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Europe</a:t>
            </a:r>
            <a:r>
              <a:rPr sz="1400" spc="-30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064FF"/>
                </a:solidFill>
                <a:latin typeface="Arial"/>
                <a:cs typeface="Arial"/>
              </a:rPr>
              <a:t>Programme</a:t>
            </a:r>
            <a:endParaRPr sz="14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10661650" y="9361095"/>
            <a:ext cx="204470" cy="104139"/>
          </a:xfrm>
          <a:custGeom>
            <a:avLst/>
            <a:gdLst/>
            <a:ahLst/>
            <a:cxnLst/>
            <a:rect l="l" t="t" r="r" b="b"/>
            <a:pathLst>
              <a:path w="204470" h="104140">
                <a:moveTo>
                  <a:pt x="204266" y="0"/>
                </a:moveTo>
                <a:lnTo>
                  <a:pt x="0" y="0"/>
                </a:lnTo>
                <a:lnTo>
                  <a:pt x="0" y="103581"/>
                </a:lnTo>
                <a:lnTo>
                  <a:pt x="204266" y="103581"/>
                </a:lnTo>
                <a:lnTo>
                  <a:pt x="204266" y="0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10915936" y="9260332"/>
            <a:ext cx="274637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0064FF"/>
                </a:solidFill>
                <a:latin typeface="Arial"/>
                <a:cs typeface="Arial"/>
              </a:rPr>
              <a:t>*</a:t>
            </a:r>
            <a:r>
              <a:rPr sz="1400" b="1" dirty="0">
                <a:solidFill>
                  <a:srgbClr val="0064FF"/>
                </a:solidFill>
                <a:latin typeface="Arial"/>
                <a:cs typeface="Arial"/>
              </a:rPr>
              <a:t>E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uropean</a:t>
            </a:r>
            <a:r>
              <a:rPr sz="1400" spc="-50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64FF"/>
                </a:solidFill>
                <a:latin typeface="Arial"/>
                <a:cs typeface="Arial"/>
              </a:rPr>
              <a:t>D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igital</a:t>
            </a:r>
            <a:r>
              <a:rPr sz="1400" spc="-40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64FF"/>
                </a:solidFill>
                <a:latin typeface="Arial"/>
                <a:cs typeface="Arial"/>
              </a:rPr>
              <a:t>I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nnovation</a:t>
            </a:r>
            <a:r>
              <a:rPr sz="1400" spc="-50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0064FF"/>
                </a:solidFill>
                <a:latin typeface="Arial"/>
                <a:cs typeface="Arial"/>
              </a:rPr>
              <a:t>H</a:t>
            </a:r>
            <a:r>
              <a:rPr sz="1400" spc="-20" dirty="0">
                <a:solidFill>
                  <a:srgbClr val="0064FF"/>
                </a:solidFill>
                <a:latin typeface="Arial"/>
                <a:cs typeface="Arial"/>
              </a:rPr>
              <a:t>ubs</a:t>
            </a:r>
            <a:endParaRPr sz="1400" dirty="0">
              <a:latin typeface="Arial"/>
              <a:cs typeface="Arial"/>
            </a:endParaRPr>
          </a:p>
        </p:txBody>
      </p:sp>
      <p:pic>
        <p:nvPicPr>
          <p:cNvPr id="2" name="Picture 1" descr="A flag with a red white and blue flag&#10;&#10;Description automatically generated with medium confidence">
            <a:extLst>
              <a:ext uri="{FF2B5EF4-FFF2-40B4-BE49-F238E27FC236}">
                <a16:creationId xmlns:a16="http://schemas.microsoft.com/office/drawing/2014/main" id="{F8E9D962-9913-7276-109E-6A2D8678E2E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" t="15895" r="5126" b="16849"/>
          <a:stretch/>
        </p:blipFill>
        <p:spPr>
          <a:xfrm>
            <a:off x="548430" y="1618744"/>
            <a:ext cx="1810263" cy="914905"/>
          </a:xfrm>
          <a:prstGeom prst="rect">
            <a:avLst/>
          </a:prstGeom>
          <a:ln>
            <a:solidFill>
              <a:srgbClr val="0068FF"/>
            </a:solidFill>
          </a:ln>
        </p:spPr>
      </p:pic>
      <p:sp>
        <p:nvSpPr>
          <p:cNvPr id="38" name="Round Diagonal Corner of Rectangle 69">
            <a:extLst>
              <a:ext uri="{FF2B5EF4-FFF2-40B4-BE49-F238E27FC236}">
                <a16:creationId xmlns:a16="http://schemas.microsoft.com/office/drawing/2014/main" id="{8E3CDD27-B748-15D3-E8E0-84067C292F43}"/>
              </a:ext>
            </a:extLst>
          </p:cNvPr>
          <p:cNvSpPr/>
          <p:nvPr/>
        </p:nvSpPr>
        <p:spPr>
          <a:xfrm>
            <a:off x="524680" y="3216275"/>
            <a:ext cx="9521389" cy="1337554"/>
          </a:xfrm>
          <a:prstGeom prst="round2DiagRect">
            <a:avLst/>
          </a:prstGeom>
          <a:solidFill>
            <a:srgbClr val="FFFEFB"/>
          </a:solidFill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sp>
        <p:nvSpPr>
          <p:cNvPr id="46" name="object 20">
            <a:extLst>
              <a:ext uri="{FF2B5EF4-FFF2-40B4-BE49-F238E27FC236}">
                <a16:creationId xmlns:a16="http://schemas.microsoft.com/office/drawing/2014/main" id="{30766208-09C4-688D-F276-E77597C111FC}"/>
              </a:ext>
            </a:extLst>
          </p:cNvPr>
          <p:cNvSpPr txBox="1"/>
          <p:nvPr/>
        </p:nvSpPr>
        <p:spPr>
          <a:xfrm>
            <a:off x="753811" y="3305556"/>
            <a:ext cx="1082675" cy="1003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4400" b="1" spc="-50" dirty="0">
                <a:solidFill>
                  <a:srgbClr val="0064FF"/>
                </a:solidFill>
                <a:latin typeface="Arial"/>
                <a:cs typeface="Arial"/>
              </a:rPr>
              <a:t>4</a:t>
            </a:r>
            <a:endParaRPr sz="4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2000" spc="-10" dirty="0">
                <a:solidFill>
                  <a:srgbClr val="0064FF"/>
                </a:solidFill>
                <a:latin typeface="Arial"/>
                <a:cs typeface="Arial"/>
              </a:rPr>
              <a:t>Members</a:t>
            </a:r>
            <a:endParaRPr sz="2000">
              <a:latin typeface="Arial"/>
              <a:cs typeface="Arial"/>
            </a:endParaRPr>
          </a:p>
        </p:txBody>
      </p:sp>
      <p:sp>
        <p:nvSpPr>
          <p:cNvPr id="47" name="object 30">
            <a:extLst>
              <a:ext uri="{FF2B5EF4-FFF2-40B4-BE49-F238E27FC236}">
                <a16:creationId xmlns:a16="http://schemas.microsoft.com/office/drawing/2014/main" id="{A4D7A045-6C42-61FC-B3AF-8BAA8CCF9851}"/>
              </a:ext>
            </a:extLst>
          </p:cNvPr>
          <p:cNvSpPr/>
          <p:nvPr/>
        </p:nvSpPr>
        <p:spPr>
          <a:xfrm>
            <a:off x="527048" y="3218247"/>
            <a:ext cx="1524000" cy="1338580"/>
          </a:xfrm>
          <a:custGeom>
            <a:avLst/>
            <a:gdLst/>
            <a:ahLst/>
            <a:cxnLst/>
            <a:rect l="l" t="t" r="r" b="b"/>
            <a:pathLst>
              <a:path w="1524000" h="1338579">
                <a:moveTo>
                  <a:pt x="1524000" y="223038"/>
                </a:moveTo>
                <a:lnTo>
                  <a:pt x="1524000" y="1115166"/>
                </a:lnTo>
                <a:lnTo>
                  <a:pt x="1519468" y="1160115"/>
                </a:lnTo>
                <a:lnTo>
                  <a:pt x="1506472" y="1201982"/>
                </a:lnTo>
                <a:lnTo>
                  <a:pt x="1485908" y="1239868"/>
                </a:lnTo>
                <a:lnTo>
                  <a:pt x="1458673" y="1272877"/>
                </a:lnTo>
                <a:lnTo>
                  <a:pt x="1425664" y="1300112"/>
                </a:lnTo>
                <a:lnTo>
                  <a:pt x="1387778" y="1320676"/>
                </a:lnTo>
                <a:lnTo>
                  <a:pt x="1345911" y="1333672"/>
                </a:lnTo>
                <a:lnTo>
                  <a:pt x="1300961" y="1338204"/>
                </a:lnTo>
                <a:lnTo>
                  <a:pt x="0" y="1338204"/>
                </a:lnTo>
                <a:lnTo>
                  <a:pt x="0" y="0"/>
                </a:lnTo>
                <a:lnTo>
                  <a:pt x="1300961" y="0"/>
                </a:lnTo>
                <a:lnTo>
                  <a:pt x="1345911" y="4531"/>
                </a:lnTo>
                <a:lnTo>
                  <a:pt x="1387778" y="17527"/>
                </a:lnTo>
                <a:lnTo>
                  <a:pt x="1425664" y="38091"/>
                </a:lnTo>
                <a:lnTo>
                  <a:pt x="1458673" y="65326"/>
                </a:lnTo>
                <a:lnTo>
                  <a:pt x="1485908" y="98335"/>
                </a:lnTo>
                <a:lnTo>
                  <a:pt x="1506472" y="136221"/>
                </a:lnTo>
                <a:lnTo>
                  <a:pt x="1519468" y="178088"/>
                </a:lnTo>
                <a:lnTo>
                  <a:pt x="1524000" y="223038"/>
                </a:lnTo>
                <a:close/>
              </a:path>
            </a:pathLst>
          </a:custGeom>
          <a:ln w="3175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C61E7CE-7D02-3EC9-BB65-3FCA9307B5C3}"/>
              </a:ext>
            </a:extLst>
          </p:cNvPr>
          <p:cNvSpPr txBox="1"/>
          <p:nvPr/>
        </p:nvSpPr>
        <p:spPr>
          <a:xfrm>
            <a:off x="2558516" y="3490244"/>
            <a:ext cx="52424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R" sz="4800" kern="1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4/</a:t>
            </a:r>
            <a:r>
              <a:rPr lang="en-GR" sz="4800" b="1" kern="1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en-GR" sz="4800" kern="1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*</a:t>
            </a:r>
            <a:r>
              <a:rPr lang="en-GR" sz="4800" b="1" kern="1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EDIH</a:t>
            </a:r>
            <a:r>
              <a:rPr lang="en-GR" sz="4800" kern="1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endParaRPr lang="en-GR" sz="4400" kern="100" dirty="0">
              <a:solidFill>
                <a:schemeClr val="accent2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81EF275-27E2-9C2D-ECC8-C6C096B83AEA}"/>
              </a:ext>
            </a:extLst>
          </p:cNvPr>
          <p:cNvSpPr/>
          <p:nvPr/>
        </p:nvSpPr>
        <p:spPr>
          <a:xfrm>
            <a:off x="6318250" y="3657173"/>
            <a:ext cx="818127" cy="4957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2024" y="258720"/>
            <a:ext cx="18480405" cy="1031875"/>
          </a:xfrm>
          <a:custGeom>
            <a:avLst/>
            <a:gdLst/>
            <a:ahLst/>
            <a:cxnLst/>
            <a:rect l="l" t="t" r="r" b="b"/>
            <a:pathLst>
              <a:path w="18480405" h="1031875">
                <a:moveTo>
                  <a:pt x="18480050" y="0"/>
                </a:moveTo>
                <a:lnTo>
                  <a:pt x="171926" y="0"/>
                </a:lnTo>
                <a:lnTo>
                  <a:pt x="126221" y="6141"/>
                </a:lnTo>
                <a:lnTo>
                  <a:pt x="85151" y="23473"/>
                </a:lnTo>
                <a:lnTo>
                  <a:pt x="50356" y="50356"/>
                </a:lnTo>
                <a:lnTo>
                  <a:pt x="23473" y="85152"/>
                </a:lnTo>
                <a:lnTo>
                  <a:pt x="6141" y="126223"/>
                </a:lnTo>
                <a:lnTo>
                  <a:pt x="0" y="171928"/>
                </a:lnTo>
                <a:lnTo>
                  <a:pt x="0" y="1031493"/>
                </a:lnTo>
                <a:lnTo>
                  <a:pt x="18308118" y="1031493"/>
                </a:lnTo>
                <a:lnTo>
                  <a:pt x="18353825" y="1025352"/>
                </a:lnTo>
                <a:lnTo>
                  <a:pt x="18394896" y="1008020"/>
                </a:lnTo>
                <a:lnTo>
                  <a:pt x="18429693" y="981136"/>
                </a:lnTo>
                <a:lnTo>
                  <a:pt x="18456577" y="946340"/>
                </a:lnTo>
                <a:lnTo>
                  <a:pt x="18473909" y="905269"/>
                </a:lnTo>
                <a:lnTo>
                  <a:pt x="18480050" y="859563"/>
                </a:lnTo>
                <a:lnTo>
                  <a:pt x="18480050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1562098" y="328676"/>
            <a:ext cx="1697990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5400" dirty="0">
                <a:solidFill>
                  <a:srgbClr val="FF5A63"/>
                </a:solidFill>
              </a:rPr>
              <a:t>Network</a:t>
            </a:r>
            <a:r>
              <a:rPr sz="5400" spc="-30" dirty="0">
                <a:solidFill>
                  <a:srgbClr val="FF5A63"/>
                </a:solidFill>
              </a:rPr>
              <a:t> </a:t>
            </a:r>
            <a:r>
              <a:rPr sz="5400" dirty="0">
                <a:solidFill>
                  <a:srgbClr val="FF5A63"/>
                </a:solidFill>
              </a:rPr>
              <a:t>overview:</a:t>
            </a:r>
            <a:r>
              <a:rPr sz="5400" spc="-20" dirty="0">
                <a:solidFill>
                  <a:srgbClr val="FF5A63"/>
                </a:solidFill>
              </a:rPr>
              <a:t> </a:t>
            </a:r>
            <a:r>
              <a:rPr sz="5400" dirty="0">
                <a:solidFill>
                  <a:srgbClr val="FF5A63"/>
                </a:solidFill>
              </a:rPr>
              <a:t>4</a:t>
            </a:r>
            <a:r>
              <a:rPr sz="5400" spc="-30" dirty="0">
                <a:solidFill>
                  <a:srgbClr val="FF5A63"/>
                </a:solidFill>
              </a:rPr>
              <a:t> </a:t>
            </a:r>
            <a:r>
              <a:rPr sz="5400" dirty="0">
                <a:solidFill>
                  <a:srgbClr val="FF5A63"/>
                </a:solidFill>
              </a:rPr>
              <a:t>members</a:t>
            </a:r>
            <a:r>
              <a:rPr sz="5400" spc="-20" dirty="0">
                <a:solidFill>
                  <a:srgbClr val="FF5A63"/>
                </a:solidFill>
              </a:rPr>
              <a:t> </a:t>
            </a:r>
            <a:r>
              <a:rPr lang="en-US" sz="5400" dirty="0">
                <a:solidFill>
                  <a:srgbClr val="FF5A63"/>
                </a:solidFill>
              </a:rPr>
              <a:t>–</a:t>
            </a:r>
            <a:r>
              <a:rPr sz="5400" spc="-20" dirty="0">
                <a:solidFill>
                  <a:srgbClr val="FF5A63"/>
                </a:solidFill>
              </a:rPr>
              <a:t> </a:t>
            </a:r>
            <a:r>
              <a:rPr sz="5400" dirty="0">
                <a:solidFill>
                  <a:srgbClr val="0064FF"/>
                </a:solidFill>
              </a:rPr>
              <a:t>4</a:t>
            </a:r>
            <a:r>
              <a:rPr sz="5400" spc="-30" dirty="0">
                <a:solidFill>
                  <a:srgbClr val="0064FF"/>
                </a:solidFill>
              </a:rPr>
              <a:t> </a:t>
            </a:r>
            <a:r>
              <a:rPr sz="5400" dirty="0">
                <a:solidFill>
                  <a:srgbClr val="0064FF"/>
                </a:solidFill>
              </a:rPr>
              <a:t>EDIH</a:t>
            </a:r>
            <a:endParaRPr sz="5400" dirty="0"/>
          </a:p>
        </p:txBody>
      </p:sp>
      <p:sp>
        <p:nvSpPr>
          <p:cNvPr id="98" name="object 8">
            <a:extLst>
              <a:ext uri="{FF2B5EF4-FFF2-40B4-BE49-F238E27FC236}">
                <a16:creationId xmlns:a16="http://schemas.microsoft.com/office/drawing/2014/main" id="{4A485E4C-6794-77BE-9B3A-2765C58A127D}"/>
              </a:ext>
            </a:extLst>
          </p:cNvPr>
          <p:cNvSpPr/>
          <p:nvPr/>
        </p:nvSpPr>
        <p:spPr>
          <a:xfrm>
            <a:off x="6165850" y="6400112"/>
            <a:ext cx="3518535" cy="2531110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1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9" y="66466"/>
                </a:lnTo>
                <a:lnTo>
                  <a:pt x="124595" y="93625"/>
                </a:lnTo>
                <a:lnTo>
                  <a:pt x="93625" y="124595"/>
                </a:lnTo>
                <a:lnTo>
                  <a:pt x="66466" y="159028"/>
                </a:lnTo>
                <a:lnTo>
                  <a:pt x="43465" y="196577"/>
                </a:lnTo>
                <a:lnTo>
                  <a:pt x="24970" y="236894"/>
                </a:lnTo>
                <a:lnTo>
                  <a:pt x="11329" y="279630"/>
                </a:lnTo>
                <a:lnTo>
                  <a:pt x="2890" y="324440"/>
                </a:lnTo>
                <a:lnTo>
                  <a:pt x="0" y="370974"/>
                </a:lnTo>
                <a:lnTo>
                  <a:pt x="0" y="2225804"/>
                </a:lnTo>
                <a:lnTo>
                  <a:pt x="3147352" y="2225804"/>
                </a:lnTo>
                <a:lnTo>
                  <a:pt x="3193886" y="2222914"/>
                </a:lnTo>
                <a:lnTo>
                  <a:pt x="3238695" y="2214474"/>
                </a:lnTo>
                <a:lnTo>
                  <a:pt x="3281432" y="2200833"/>
                </a:lnTo>
                <a:lnTo>
                  <a:pt x="3321749" y="2182339"/>
                </a:lnTo>
                <a:lnTo>
                  <a:pt x="3359298" y="2159338"/>
                </a:lnTo>
                <a:lnTo>
                  <a:pt x="3393731" y="2132179"/>
                </a:lnTo>
                <a:lnTo>
                  <a:pt x="3424701" y="2101209"/>
                </a:lnTo>
                <a:lnTo>
                  <a:pt x="3451860" y="2066775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20">
            <a:extLst>
              <a:ext uri="{FF2B5EF4-FFF2-40B4-BE49-F238E27FC236}">
                <a16:creationId xmlns:a16="http://schemas.microsoft.com/office/drawing/2014/main" id="{D9ED4087-5F77-5265-63A5-F69CD1BF14F6}"/>
              </a:ext>
            </a:extLst>
          </p:cNvPr>
          <p:cNvSpPr/>
          <p:nvPr/>
        </p:nvSpPr>
        <p:spPr>
          <a:xfrm>
            <a:off x="10057637" y="6400110"/>
            <a:ext cx="3485515" cy="2531112"/>
          </a:xfrm>
          <a:custGeom>
            <a:avLst/>
            <a:gdLst/>
            <a:ahLst/>
            <a:cxnLst/>
            <a:rect l="l" t="t" r="r" b="b"/>
            <a:pathLst>
              <a:path w="3485515" h="2216150">
                <a:moveTo>
                  <a:pt x="3485286" y="0"/>
                </a:moveTo>
                <a:lnTo>
                  <a:pt x="369347" y="0"/>
                </a:lnTo>
                <a:lnTo>
                  <a:pt x="323017" y="2877"/>
                </a:lnTo>
                <a:lnTo>
                  <a:pt x="278404" y="11280"/>
                </a:lnTo>
                <a:lnTo>
                  <a:pt x="235854" y="24861"/>
                </a:lnTo>
                <a:lnTo>
                  <a:pt x="195715" y="43274"/>
                </a:lnTo>
                <a:lnTo>
                  <a:pt x="158330" y="66174"/>
                </a:lnTo>
                <a:lnTo>
                  <a:pt x="124048" y="93215"/>
                </a:lnTo>
                <a:lnTo>
                  <a:pt x="93214" y="124049"/>
                </a:lnTo>
                <a:lnTo>
                  <a:pt x="66174" y="158331"/>
                </a:lnTo>
                <a:lnTo>
                  <a:pt x="43274" y="195715"/>
                </a:lnTo>
                <a:lnTo>
                  <a:pt x="24861" y="235855"/>
                </a:lnTo>
                <a:lnTo>
                  <a:pt x="11280" y="278404"/>
                </a:lnTo>
                <a:lnTo>
                  <a:pt x="2877" y="323017"/>
                </a:lnTo>
                <a:lnTo>
                  <a:pt x="0" y="369347"/>
                </a:lnTo>
                <a:lnTo>
                  <a:pt x="0" y="2216049"/>
                </a:lnTo>
                <a:lnTo>
                  <a:pt x="3115945" y="2216049"/>
                </a:lnTo>
                <a:lnTo>
                  <a:pt x="3162275" y="2213171"/>
                </a:lnTo>
                <a:lnTo>
                  <a:pt x="3206888" y="2204769"/>
                </a:lnTo>
                <a:lnTo>
                  <a:pt x="3249437" y="2191188"/>
                </a:lnTo>
                <a:lnTo>
                  <a:pt x="3289576" y="2172774"/>
                </a:lnTo>
                <a:lnTo>
                  <a:pt x="3326960" y="2149874"/>
                </a:lnTo>
                <a:lnTo>
                  <a:pt x="3361241" y="2122834"/>
                </a:lnTo>
                <a:lnTo>
                  <a:pt x="3392075" y="2092000"/>
                </a:lnTo>
                <a:lnTo>
                  <a:pt x="3419114" y="2057717"/>
                </a:lnTo>
                <a:lnTo>
                  <a:pt x="3442013" y="2020333"/>
                </a:lnTo>
                <a:lnTo>
                  <a:pt x="3460426" y="1980193"/>
                </a:lnTo>
                <a:lnTo>
                  <a:pt x="3474006" y="1937644"/>
                </a:lnTo>
                <a:lnTo>
                  <a:pt x="3482408" y="1893031"/>
                </a:lnTo>
                <a:lnTo>
                  <a:pt x="3485286" y="1846700"/>
                </a:lnTo>
                <a:lnTo>
                  <a:pt x="3485286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24">
            <a:extLst>
              <a:ext uri="{FF2B5EF4-FFF2-40B4-BE49-F238E27FC236}">
                <a16:creationId xmlns:a16="http://schemas.microsoft.com/office/drawing/2014/main" id="{E9F080FB-728F-87EC-9590-7DE5DFD92710}"/>
              </a:ext>
            </a:extLst>
          </p:cNvPr>
          <p:cNvSpPr/>
          <p:nvPr/>
        </p:nvSpPr>
        <p:spPr>
          <a:xfrm>
            <a:off x="10057637" y="3298999"/>
            <a:ext cx="3485515" cy="2452756"/>
          </a:xfrm>
          <a:custGeom>
            <a:avLst/>
            <a:gdLst/>
            <a:ahLst/>
            <a:cxnLst/>
            <a:rect l="l" t="t" r="r" b="b"/>
            <a:pathLst>
              <a:path w="3485515" h="2216150">
                <a:moveTo>
                  <a:pt x="3485286" y="0"/>
                </a:moveTo>
                <a:lnTo>
                  <a:pt x="369347" y="0"/>
                </a:lnTo>
                <a:lnTo>
                  <a:pt x="323017" y="2877"/>
                </a:lnTo>
                <a:lnTo>
                  <a:pt x="278404" y="11280"/>
                </a:lnTo>
                <a:lnTo>
                  <a:pt x="235854" y="24861"/>
                </a:lnTo>
                <a:lnTo>
                  <a:pt x="195715" y="43274"/>
                </a:lnTo>
                <a:lnTo>
                  <a:pt x="158330" y="66174"/>
                </a:lnTo>
                <a:lnTo>
                  <a:pt x="124048" y="93215"/>
                </a:lnTo>
                <a:lnTo>
                  <a:pt x="93214" y="124049"/>
                </a:lnTo>
                <a:lnTo>
                  <a:pt x="66174" y="158331"/>
                </a:lnTo>
                <a:lnTo>
                  <a:pt x="43274" y="195715"/>
                </a:lnTo>
                <a:lnTo>
                  <a:pt x="24861" y="235855"/>
                </a:lnTo>
                <a:lnTo>
                  <a:pt x="11280" y="278404"/>
                </a:lnTo>
                <a:lnTo>
                  <a:pt x="2877" y="323017"/>
                </a:lnTo>
                <a:lnTo>
                  <a:pt x="0" y="369347"/>
                </a:lnTo>
                <a:lnTo>
                  <a:pt x="0" y="2216048"/>
                </a:lnTo>
                <a:lnTo>
                  <a:pt x="3115945" y="2216048"/>
                </a:lnTo>
                <a:lnTo>
                  <a:pt x="3162275" y="2213170"/>
                </a:lnTo>
                <a:lnTo>
                  <a:pt x="3206888" y="2204768"/>
                </a:lnTo>
                <a:lnTo>
                  <a:pt x="3249437" y="2191187"/>
                </a:lnTo>
                <a:lnTo>
                  <a:pt x="3289576" y="2172773"/>
                </a:lnTo>
                <a:lnTo>
                  <a:pt x="3326960" y="2149873"/>
                </a:lnTo>
                <a:lnTo>
                  <a:pt x="3361241" y="2122833"/>
                </a:lnTo>
                <a:lnTo>
                  <a:pt x="3392075" y="2091999"/>
                </a:lnTo>
                <a:lnTo>
                  <a:pt x="3419114" y="2057717"/>
                </a:lnTo>
                <a:lnTo>
                  <a:pt x="3442013" y="2020333"/>
                </a:lnTo>
                <a:lnTo>
                  <a:pt x="3460426" y="1980193"/>
                </a:lnTo>
                <a:lnTo>
                  <a:pt x="3474006" y="1937644"/>
                </a:lnTo>
                <a:lnTo>
                  <a:pt x="3482408" y="1893031"/>
                </a:lnTo>
                <a:lnTo>
                  <a:pt x="3485286" y="1846700"/>
                </a:lnTo>
                <a:lnTo>
                  <a:pt x="3485286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28">
            <a:extLst>
              <a:ext uri="{FF2B5EF4-FFF2-40B4-BE49-F238E27FC236}">
                <a16:creationId xmlns:a16="http://schemas.microsoft.com/office/drawing/2014/main" id="{7C53DBF4-4D8A-94F6-FCBB-405FEF89FE3F}"/>
              </a:ext>
            </a:extLst>
          </p:cNvPr>
          <p:cNvSpPr/>
          <p:nvPr/>
        </p:nvSpPr>
        <p:spPr>
          <a:xfrm>
            <a:off x="6168610" y="3289247"/>
            <a:ext cx="3485515" cy="2462508"/>
          </a:xfrm>
          <a:custGeom>
            <a:avLst/>
            <a:gdLst/>
            <a:ahLst/>
            <a:cxnLst/>
            <a:rect l="l" t="t" r="r" b="b"/>
            <a:pathLst>
              <a:path w="3485515" h="2226310">
                <a:moveTo>
                  <a:pt x="3485290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4"/>
                </a:lnTo>
                <a:lnTo>
                  <a:pt x="3114315" y="2225804"/>
                </a:lnTo>
                <a:lnTo>
                  <a:pt x="3160849" y="2222914"/>
                </a:lnTo>
                <a:lnTo>
                  <a:pt x="3205659" y="2214474"/>
                </a:lnTo>
                <a:lnTo>
                  <a:pt x="3248396" y="2200833"/>
                </a:lnTo>
                <a:lnTo>
                  <a:pt x="3288712" y="2182339"/>
                </a:lnTo>
                <a:lnTo>
                  <a:pt x="3326261" y="2159338"/>
                </a:lnTo>
                <a:lnTo>
                  <a:pt x="3360694" y="2132179"/>
                </a:lnTo>
                <a:lnTo>
                  <a:pt x="3391664" y="2101208"/>
                </a:lnTo>
                <a:lnTo>
                  <a:pt x="3418824" y="2066775"/>
                </a:lnTo>
                <a:lnTo>
                  <a:pt x="3441824" y="2029226"/>
                </a:lnTo>
                <a:lnTo>
                  <a:pt x="3460319" y="1988909"/>
                </a:lnTo>
                <a:lnTo>
                  <a:pt x="3473960" y="1946172"/>
                </a:lnTo>
                <a:lnTo>
                  <a:pt x="3482399" y="1901363"/>
                </a:lnTo>
                <a:lnTo>
                  <a:pt x="3485290" y="1854828"/>
                </a:lnTo>
                <a:lnTo>
                  <a:pt x="3485290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Round Diagonal Corner of Rectangle 5">
            <a:extLst>
              <a:ext uri="{FF2B5EF4-FFF2-40B4-BE49-F238E27FC236}">
                <a16:creationId xmlns:a16="http://schemas.microsoft.com/office/drawing/2014/main" id="{151517E9-E047-6366-4106-D891F89F4394}"/>
              </a:ext>
            </a:extLst>
          </p:cNvPr>
          <p:cNvSpPr/>
          <p:nvPr/>
        </p:nvSpPr>
        <p:spPr>
          <a:xfrm>
            <a:off x="6165850" y="8409490"/>
            <a:ext cx="3488259" cy="521732"/>
          </a:xfrm>
          <a:prstGeom prst="round2Diag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EDIH Adria </a:t>
            </a:r>
          </a:p>
        </p:txBody>
      </p:sp>
      <p:sp>
        <p:nvSpPr>
          <p:cNvPr id="122" name="Round Diagonal Corner of Rectangle 8">
            <a:extLst>
              <a:ext uri="{FF2B5EF4-FFF2-40B4-BE49-F238E27FC236}">
                <a16:creationId xmlns:a16="http://schemas.microsoft.com/office/drawing/2014/main" id="{972BB199-D774-0483-B14F-F2F7120D8FEC}"/>
              </a:ext>
            </a:extLst>
          </p:cNvPr>
          <p:cNvSpPr/>
          <p:nvPr/>
        </p:nvSpPr>
        <p:spPr>
          <a:xfrm>
            <a:off x="10054893" y="5230023"/>
            <a:ext cx="3488259" cy="521732"/>
          </a:xfrm>
          <a:prstGeom prst="round2Diag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CROBOHUBplusplus</a:t>
            </a:r>
            <a:endParaRPr lang="en-US" sz="2400" dirty="0"/>
          </a:p>
        </p:txBody>
      </p:sp>
      <p:sp>
        <p:nvSpPr>
          <p:cNvPr id="123" name="Round Diagonal Corner of Rectangle 18">
            <a:extLst>
              <a:ext uri="{FF2B5EF4-FFF2-40B4-BE49-F238E27FC236}">
                <a16:creationId xmlns:a16="http://schemas.microsoft.com/office/drawing/2014/main" id="{4F7B51AF-6962-807A-3CDE-5956E7298BE6}"/>
              </a:ext>
            </a:extLst>
          </p:cNvPr>
          <p:cNvSpPr/>
          <p:nvPr/>
        </p:nvSpPr>
        <p:spPr>
          <a:xfrm>
            <a:off x="6165850" y="5230023"/>
            <a:ext cx="3488259" cy="521732"/>
          </a:xfrm>
          <a:prstGeom prst="round2Diag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AI4HEALTH.Cro </a:t>
            </a:r>
          </a:p>
        </p:txBody>
      </p:sp>
      <p:sp>
        <p:nvSpPr>
          <p:cNvPr id="124" name="Round Diagonal Corner of Rectangle 21">
            <a:extLst>
              <a:ext uri="{FF2B5EF4-FFF2-40B4-BE49-F238E27FC236}">
                <a16:creationId xmlns:a16="http://schemas.microsoft.com/office/drawing/2014/main" id="{3A9CAE68-B029-B33D-1C21-5FFE429F1EC5}"/>
              </a:ext>
            </a:extLst>
          </p:cNvPr>
          <p:cNvSpPr/>
          <p:nvPr/>
        </p:nvSpPr>
        <p:spPr>
          <a:xfrm>
            <a:off x="10062404" y="8414892"/>
            <a:ext cx="3488259" cy="521732"/>
          </a:xfrm>
          <a:prstGeom prst="round2Diag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JURK EDIH </a:t>
            </a:r>
          </a:p>
        </p:txBody>
      </p:sp>
      <p:pic>
        <p:nvPicPr>
          <p:cNvPr id="11" name="object 25">
            <a:extLst>
              <a:ext uri="{FF2B5EF4-FFF2-40B4-BE49-F238E27FC236}">
                <a16:creationId xmlns:a16="http://schemas.microsoft.com/office/drawing/2014/main" id="{149DECE9-2AC1-AC26-C7E1-5FC4679B53F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70709" y="6573472"/>
            <a:ext cx="3339090" cy="1446937"/>
          </a:xfrm>
          <a:prstGeom prst="rect">
            <a:avLst/>
          </a:prstGeom>
        </p:spPr>
      </p:pic>
      <p:pic>
        <p:nvPicPr>
          <p:cNvPr id="15" name="object 25">
            <a:extLst>
              <a:ext uri="{FF2B5EF4-FFF2-40B4-BE49-F238E27FC236}">
                <a16:creationId xmlns:a16="http://schemas.microsoft.com/office/drawing/2014/main" id="{8D80C480-5CB0-13E6-D754-7392A517442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64134" y="3910154"/>
            <a:ext cx="3091689" cy="72139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CE8E5B2-FCA0-0223-19A4-019E1A52331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66" b="22658"/>
          <a:stretch/>
        </p:blipFill>
        <p:spPr>
          <a:xfrm>
            <a:off x="10709449" y="6634255"/>
            <a:ext cx="2183518" cy="1660548"/>
          </a:xfrm>
          <a:prstGeom prst="rect">
            <a:avLst/>
          </a:prstGeom>
        </p:spPr>
      </p:pic>
      <p:pic>
        <p:nvPicPr>
          <p:cNvPr id="30" name="object 25">
            <a:extLst>
              <a:ext uri="{FF2B5EF4-FFF2-40B4-BE49-F238E27FC236}">
                <a16:creationId xmlns:a16="http://schemas.microsoft.com/office/drawing/2014/main" id="{4FFA9655-D814-1133-D74C-391350669014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51197" y="2852555"/>
            <a:ext cx="2836592" cy="2836592"/>
          </a:xfrm>
          <a:prstGeom prst="rect">
            <a:avLst/>
          </a:prstGeom>
        </p:spPr>
      </p:pic>
      <p:sp>
        <p:nvSpPr>
          <p:cNvPr id="31" name="object 17">
            <a:hlinkClick r:id="rId6"/>
            <a:extLst>
              <a:ext uri="{FF2B5EF4-FFF2-40B4-BE49-F238E27FC236}">
                <a16:creationId xmlns:a16="http://schemas.microsoft.com/office/drawing/2014/main" id="{AF6E6097-CE24-5BB1-2AFD-1506C249B63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062404" y="6364574"/>
            <a:ext cx="3465536" cy="2531112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5"/>
                </a:lnTo>
                <a:lnTo>
                  <a:pt x="3147350" y="2225805"/>
                </a:lnTo>
                <a:lnTo>
                  <a:pt x="3193885" y="2222915"/>
                </a:lnTo>
                <a:lnTo>
                  <a:pt x="3238694" y="2214475"/>
                </a:lnTo>
                <a:lnTo>
                  <a:pt x="3281431" y="2200834"/>
                </a:lnTo>
                <a:lnTo>
                  <a:pt x="3321748" y="2182340"/>
                </a:lnTo>
                <a:lnTo>
                  <a:pt x="3359297" y="2159339"/>
                </a:lnTo>
                <a:lnTo>
                  <a:pt x="3393730" y="2132179"/>
                </a:lnTo>
                <a:lnTo>
                  <a:pt x="3424700" y="2101209"/>
                </a:lnTo>
                <a:lnTo>
                  <a:pt x="3451860" y="2066776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8F5F1">
              <a:alpha val="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2" name="object 17">
            <a:hlinkClick r:id="rId7"/>
            <a:extLst>
              <a:ext uri="{FF2B5EF4-FFF2-40B4-BE49-F238E27FC236}">
                <a16:creationId xmlns:a16="http://schemas.microsoft.com/office/drawing/2014/main" id="{1658C4F9-1C52-034B-33E7-9B9E39CA0EF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39329" y="3289246"/>
            <a:ext cx="3514780" cy="2462507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5"/>
                </a:lnTo>
                <a:lnTo>
                  <a:pt x="3147350" y="2225805"/>
                </a:lnTo>
                <a:lnTo>
                  <a:pt x="3193885" y="2222915"/>
                </a:lnTo>
                <a:lnTo>
                  <a:pt x="3238694" y="2214475"/>
                </a:lnTo>
                <a:lnTo>
                  <a:pt x="3281431" y="2200834"/>
                </a:lnTo>
                <a:lnTo>
                  <a:pt x="3321748" y="2182340"/>
                </a:lnTo>
                <a:lnTo>
                  <a:pt x="3359297" y="2159339"/>
                </a:lnTo>
                <a:lnTo>
                  <a:pt x="3393730" y="2132179"/>
                </a:lnTo>
                <a:lnTo>
                  <a:pt x="3424700" y="2101209"/>
                </a:lnTo>
                <a:lnTo>
                  <a:pt x="3451860" y="2066776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8F5F1">
              <a:alpha val="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3" name="object 17">
            <a:hlinkClick r:id="rId8"/>
            <a:extLst>
              <a:ext uri="{FF2B5EF4-FFF2-40B4-BE49-F238E27FC236}">
                <a16:creationId xmlns:a16="http://schemas.microsoft.com/office/drawing/2014/main" id="{67C3728E-C84B-944F-5957-EE775D997C4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062175" y="3305377"/>
            <a:ext cx="3488259" cy="2446376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5"/>
                </a:lnTo>
                <a:lnTo>
                  <a:pt x="3147350" y="2225805"/>
                </a:lnTo>
                <a:lnTo>
                  <a:pt x="3193885" y="2222915"/>
                </a:lnTo>
                <a:lnTo>
                  <a:pt x="3238694" y="2214475"/>
                </a:lnTo>
                <a:lnTo>
                  <a:pt x="3281431" y="2200834"/>
                </a:lnTo>
                <a:lnTo>
                  <a:pt x="3321748" y="2182340"/>
                </a:lnTo>
                <a:lnTo>
                  <a:pt x="3359297" y="2159339"/>
                </a:lnTo>
                <a:lnTo>
                  <a:pt x="3393730" y="2132179"/>
                </a:lnTo>
                <a:lnTo>
                  <a:pt x="3424700" y="2101209"/>
                </a:lnTo>
                <a:lnTo>
                  <a:pt x="3451860" y="2066776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8F5F1">
              <a:alpha val="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4" name="object 17">
            <a:hlinkClick r:id="rId9"/>
            <a:extLst>
              <a:ext uri="{FF2B5EF4-FFF2-40B4-BE49-F238E27FC236}">
                <a16:creationId xmlns:a16="http://schemas.microsoft.com/office/drawing/2014/main" id="{AD884EE3-93B1-72FF-5E7C-CDFBEC9D076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39329" y="6400110"/>
            <a:ext cx="3518535" cy="2495576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5"/>
                </a:lnTo>
                <a:lnTo>
                  <a:pt x="3147350" y="2225805"/>
                </a:lnTo>
                <a:lnTo>
                  <a:pt x="3193885" y="2222915"/>
                </a:lnTo>
                <a:lnTo>
                  <a:pt x="3238694" y="2214475"/>
                </a:lnTo>
                <a:lnTo>
                  <a:pt x="3281431" y="2200834"/>
                </a:lnTo>
                <a:lnTo>
                  <a:pt x="3321748" y="2182340"/>
                </a:lnTo>
                <a:lnTo>
                  <a:pt x="3359297" y="2159339"/>
                </a:lnTo>
                <a:lnTo>
                  <a:pt x="3393730" y="2132179"/>
                </a:lnTo>
                <a:lnTo>
                  <a:pt x="3424700" y="2101209"/>
                </a:lnTo>
                <a:lnTo>
                  <a:pt x="3451860" y="2066776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8F5F1">
              <a:alpha val="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object 5">
            <a:extLst>
              <a:ext uri="{FF2B5EF4-FFF2-40B4-BE49-F238E27FC236}">
                <a16:creationId xmlns:a16="http://schemas.microsoft.com/office/drawing/2014/main" id="{1E50C64D-2654-F5D0-E5DD-85CA7B8B53FA}"/>
              </a:ext>
            </a:extLst>
          </p:cNvPr>
          <p:cNvSpPr/>
          <p:nvPr/>
        </p:nvSpPr>
        <p:spPr>
          <a:xfrm>
            <a:off x="10353041" y="7617695"/>
            <a:ext cx="1553845" cy="1819420"/>
          </a:xfrm>
          <a:custGeom>
            <a:avLst/>
            <a:gdLst/>
            <a:ahLst/>
            <a:cxnLst/>
            <a:rect l="l" t="t" r="r" b="b"/>
            <a:pathLst>
              <a:path w="1553845" h="1612264">
                <a:moveTo>
                  <a:pt x="1553320" y="0"/>
                </a:moveTo>
                <a:lnTo>
                  <a:pt x="367483" y="0"/>
                </a:lnTo>
                <a:lnTo>
                  <a:pt x="321387" y="2971"/>
                </a:lnTo>
                <a:lnTo>
                  <a:pt x="277000" y="11646"/>
                </a:lnTo>
                <a:lnTo>
                  <a:pt x="234665" y="25669"/>
                </a:lnTo>
                <a:lnTo>
                  <a:pt x="194728" y="44681"/>
                </a:lnTo>
                <a:lnTo>
                  <a:pt x="157533" y="68325"/>
                </a:lnTo>
                <a:lnTo>
                  <a:pt x="123423" y="96244"/>
                </a:lnTo>
                <a:lnTo>
                  <a:pt x="92745" y="128080"/>
                </a:lnTo>
                <a:lnTo>
                  <a:pt x="65841" y="163476"/>
                </a:lnTo>
                <a:lnTo>
                  <a:pt x="43056" y="202075"/>
                </a:lnTo>
                <a:lnTo>
                  <a:pt x="24736" y="243519"/>
                </a:lnTo>
                <a:lnTo>
                  <a:pt x="11223" y="287451"/>
                </a:lnTo>
                <a:lnTo>
                  <a:pt x="2863" y="333513"/>
                </a:lnTo>
                <a:lnTo>
                  <a:pt x="0" y="381349"/>
                </a:lnTo>
                <a:lnTo>
                  <a:pt x="0" y="1611934"/>
                </a:lnTo>
                <a:lnTo>
                  <a:pt x="1171138" y="1611934"/>
                </a:lnTo>
                <a:lnTo>
                  <a:pt x="1219077" y="1608844"/>
                </a:lnTo>
                <a:lnTo>
                  <a:pt x="1265239" y="1599821"/>
                </a:lnTo>
                <a:lnTo>
                  <a:pt x="1309266" y="1585237"/>
                </a:lnTo>
                <a:lnTo>
                  <a:pt x="1350801" y="1565465"/>
                </a:lnTo>
                <a:lnTo>
                  <a:pt x="1389484" y="1540874"/>
                </a:lnTo>
                <a:lnTo>
                  <a:pt x="1424958" y="1511838"/>
                </a:lnTo>
                <a:lnTo>
                  <a:pt x="1456864" y="1478728"/>
                </a:lnTo>
                <a:lnTo>
                  <a:pt x="1484844" y="1441916"/>
                </a:lnTo>
                <a:lnTo>
                  <a:pt x="1508540" y="1401773"/>
                </a:lnTo>
                <a:lnTo>
                  <a:pt x="1527594" y="1358671"/>
                </a:lnTo>
                <a:lnTo>
                  <a:pt x="1541647" y="1312982"/>
                </a:lnTo>
                <a:lnTo>
                  <a:pt x="1550342" y="1265078"/>
                </a:lnTo>
                <a:lnTo>
                  <a:pt x="1553320" y="1215330"/>
                </a:lnTo>
                <a:lnTo>
                  <a:pt x="1553320" y="0"/>
                </a:lnTo>
                <a:close/>
              </a:path>
            </a:pathLst>
          </a:custGeom>
          <a:solidFill>
            <a:srgbClr val="FF5A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15">
            <a:extLst>
              <a:ext uri="{FF2B5EF4-FFF2-40B4-BE49-F238E27FC236}">
                <a16:creationId xmlns:a16="http://schemas.microsoft.com/office/drawing/2014/main" id="{606C6B93-AA0E-30EC-F460-847112AF8FFD}"/>
              </a:ext>
            </a:extLst>
          </p:cNvPr>
          <p:cNvSpPr/>
          <p:nvPr/>
        </p:nvSpPr>
        <p:spPr>
          <a:xfrm>
            <a:off x="10463509" y="7604504"/>
            <a:ext cx="8081009" cy="1754996"/>
          </a:xfrm>
          <a:custGeom>
            <a:avLst/>
            <a:gdLst/>
            <a:ahLst/>
            <a:cxnLst/>
            <a:rect l="l" t="t" r="r" b="b"/>
            <a:pathLst>
              <a:path w="8081009" h="1533525">
                <a:moveTo>
                  <a:pt x="8080627" y="0"/>
                </a:moveTo>
                <a:lnTo>
                  <a:pt x="255524" y="0"/>
                </a:lnTo>
                <a:lnTo>
                  <a:pt x="209593" y="4116"/>
                </a:lnTo>
                <a:lnTo>
                  <a:pt x="166363" y="15986"/>
                </a:lnTo>
                <a:lnTo>
                  <a:pt x="126555" y="34886"/>
                </a:lnTo>
                <a:lnTo>
                  <a:pt x="90892" y="60096"/>
                </a:lnTo>
                <a:lnTo>
                  <a:pt x="60095" y="90893"/>
                </a:lnTo>
                <a:lnTo>
                  <a:pt x="34886" y="126556"/>
                </a:lnTo>
                <a:lnTo>
                  <a:pt x="15986" y="166364"/>
                </a:lnTo>
                <a:lnTo>
                  <a:pt x="4116" y="209594"/>
                </a:lnTo>
                <a:lnTo>
                  <a:pt x="0" y="255525"/>
                </a:lnTo>
                <a:lnTo>
                  <a:pt x="0" y="1533132"/>
                </a:lnTo>
                <a:lnTo>
                  <a:pt x="7825103" y="1533132"/>
                </a:lnTo>
                <a:lnTo>
                  <a:pt x="7871034" y="1529015"/>
                </a:lnTo>
                <a:lnTo>
                  <a:pt x="7914263" y="1517146"/>
                </a:lnTo>
                <a:lnTo>
                  <a:pt x="7954071" y="1498245"/>
                </a:lnTo>
                <a:lnTo>
                  <a:pt x="7989734" y="1473036"/>
                </a:lnTo>
                <a:lnTo>
                  <a:pt x="8020531" y="1442238"/>
                </a:lnTo>
                <a:lnTo>
                  <a:pt x="8045741" y="1406575"/>
                </a:lnTo>
                <a:lnTo>
                  <a:pt x="8064641" y="1366768"/>
                </a:lnTo>
                <a:lnTo>
                  <a:pt x="8076510" y="1323538"/>
                </a:lnTo>
                <a:lnTo>
                  <a:pt x="8080627" y="1277607"/>
                </a:lnTo>
                <a:lnTo>
                  <a:pt x="8080627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41">
            <a:extLst>
              <a:ext uri="{FF2B5EF4-FFF2-40B4-BE49-F238E27FC236}">
                <a16:creationId xmlns:a16="http://schemas.microsoft.com/office/drawing/2014/main" id="{E7F199C4-6A67-8D82-2A35-9DBB80B08248}"/>
              </a:ext>
            </a:extLst>
          </p:cNvPr>
          <p:cNvSpPr/>
          <p:nvPr/>
        </p:nvSpPr>
        <p:spPr>
          <a:xfrm>
            <a:off x="10849880" y="7770686"/>
            <a:ext cx="45719" cy="1461285"/>
          </a:xfrm>
          <a:custGeom>
            <a:avLst/>
            <a:gdLst/>
            <a:ahLst/>
            <a:cxnLst/>
            <a:rect l="l" t="t" r="r" b="b"/>
            <a:pathLst>
              <a:path h="1174750">
                <a:moveTo>
                  <a:pt x="0" y="1174379"/>
                </a:moveTo>
                <a:lnTo>
                  <a:pt x="1" y="0"/>
                </a:lnTo>
              </a:path>
            </a:pathLst>
          </a:custGeom>
          <a:ln w="31750">
            <a:solidFill>
              <a:srgbClr val="FF5A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">
            <a:extLst>
              <a:ext uri="{FF2B5EF4-FFF2-40B4-BE49-F238E27FC236}">
                <a16:creationId xmlns:a16="http://schemas.microsoft.com/office/drawing/2014/main" id="{EC1383FF-0948-F67A-6ACB-93974BE3870A}"/>
              </a:ext>
            </a:extLst>
          </p:cNvPr>
          <p:cNvSpPr/>
          <p:nvPr/>
        </p:nvSpPr>
        <p:spPr>
          <a:xfrm>
            <a:off x="10353041" y="5531589"/>
            <a:ext cx="1553845" cy="1819420"/>
          </a:xfrm>
          <a:custGeom>
            <a:avLst/>
            <a:gdLst/>
            <a:ahLst/>
            <a:cxnLst/>
            <a:rect l="l" t="t" r="r" b="b"/>
            <a:pathLst>
              <a:path w="1553845" h="1612264">
                <a:moveTo>
                  <a:pt x="1553320" y="0"/>
                </a:moveTo>
                <a:lnTo>
                  <a:pt x="367483" y="0"/>
                </a:lnTo>
                <a:lnTo>
                  <a:pt x="321387" y="2971"/>
                </a:lnTo>
                <a:lnTo>
                  <a:pt x="277000" y="11646"/>
                </a:lnTo>
                <a:lnTo>
                  <a:pt x="234665" y="25669"/>
                </a:lnTo>
                <a:lnTo>
                  <a:pt x="194728" y="44681"/>
                </a:lnTo>
                <a:lnTo>
                  <a:pt x="157533" y="68325"/>
                </a:lnTo>
                <a:lnTo>
                  <a:pt x="123423" y="96244"/>
                </a:lnTo>
                <a:lnTo>
                  <a:pt x="92745" y="128080"/>
                </a:lnTo>
                <a:lnTo>
                  <a:pt x="65841" y="163476"/>
                </a:lnTo>
                <a:lnTo>
                  <a:pt x="43056" y="202075"/>
                </a:lnTo>
                <a:lnTo>
                  <a:pt x="24736" y="243519"/>
                </a:lnTo>
                <a:lnTo>
                  <a:pt x="11223" y="287451"/>
                </a:lnTo>
                <a:lnTo>
                  <a:pt x="2863" y="333513"/>
                </a:lnTo>
                <a:lnTo>
                  <a:pt x="0" y="381349"/>
                </a:lnTo>
                <a:lnTo>
                  <a:pt x="0" y="1611934"/>
                </a:lnTo>
                <a:lnTo>
                  <a:pt x="1171138" y="1611934"/>
                </a:lnTo>
                <a:lnTo>
                  <a:pt x="1219077" y="1608844"/>
                </a:lnTo>
                <a:lnTo>
                  <a:pt x="1265239" y="1599821"/>
                </a:lnTo>
                <a:lnTo>
                  <a:pt x="1309266" y="1585237"/>
                </a:lnTo>
                <a:lnTo>
                  <a:pt x="1350801" y="1565465"/>
                </a:lnTo>
                <a:lnTo>
                  <a:pt x="1389484" y="1540874"/>
                </a:lnTo>
                <a:lnTo>
                  <a:pt x="1424958" y="1511838"/>
                </a:lnTo>
                <a:lnTo>
                  <a:pt x="1456864" y="1478728"/>
                </a:lnTo>
                <a:lnTo>
                  <a:pt x="1484844" y="1441916"/>
                </a:lnTo>
                <a:lnTo>
                  <a:pt x="1508540" y="1401773"/>
                </a:lnTo>
                <a:lnTo>
                  <a:pt x="1527594" y="1358671"/>
                </a:lnTo>
                <a:lnTo>
                  <a:pt x="1541647" y="1312982"/>
                </a:lnTo>
                <a:lnTo>
                  <a:pt x="1550342" y="1265078"/>
                </a:lnTo>
                <a:lnTo>
                  <a:pt x="1553320" y="1215330"/>
                </a:lnTo>
                <a:lnTo>
                  <a:pt x="1553320" y="0"/>
                </a:lnTo>
                <a:close/>
              </a:path>
            </a:pathLst>
          </a:custGeom>
          <a:solidFill>
            <a:srgbClr val="FF5A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15">
            <a:extLst>
              <a:ext uri="{FF2B5EF4-FFF2-40B4-BE49-F238E27FC236}">
                <a16:creationId xmlns:a16="http://schemas.microsoft.com/office/drawing/2014/main" id="{2870F713-8D5D-C916-4A21-FB006CD1F280}"/>
              </a:ext>
            </a:extLst>
          </p:cNvPr>
          <p:cNvSpPr/>
          <p:nvPr/>
        </p:nvSpPr>
        <p:spPr>
          <a:xfrm>
            <a:off x="10463509" y="5518398"/>
            <a:ext cx="8081009" cy="1754996"/>
          </a:xfrm>
          <a:custGeom>
            <a:avLst/>
            <a:gdLst/>
            <a:ahLst/>
            <a:cxnLst/>
            <a:rect l="l" t="t" r="r" b="b"/>
            <a:pathLst>
              <a:path w="8081009" h="1533525">
                <a:moveTo>
                  <a:pt x="8080627" y="0"/>
                </a:moveTo>
                <a:lnTo>
                  <a:pt x="255524" y="0"/>
                </a:lnTo>
                <a:lnTo>
                  <a:pt x="209593" y="4116"/>
                </a:lnTo>
                <a:lnTo>
                  <a:pt x="166363" y="15986"/>
                </a:lnTo>
                <a:lnTo>
                  <a:pt x="126555" y="34886"/>
                </a:lnTo>
                <a:lnTo>
                  <a:pt x="90892" y="60096"/>
                </a:lnTo>
                <a:lnTo>
                  <a:pt x="60095" y="90893"/>
                </a:lnTo>
                <a:lnTo>
                  <a:pt x="34886" y="126556"/>
                </a:lnTo>
                <a:lnTo>
                  <a:pt x="15986" y="166364"/>
                </a:lnTo>
                <a:lnTo>
                  <a:pt x="4116" y="209594"/>
                </a:lnTo>
                <a:lnTo>
                  <a:pt x="0" y="255525"/>
                </a:lnTo>
                <a:lnTo>
                  <a:pt x="0" y="1533132"/>
                </a:lnTo>
                <a:lnTo>
                  <a:pt x="7825103" y="1533132"/>
                </a:lnTo>
                <a:lnTo>
                  <a:pt x="7871034" y="1529015"/>
                </a:lnTo>
                <a:lnTo>
                  <a:pt x="7914263" y="1517146"/>
                </a:lnTo>
                <a:lnTo>
                  <a:pt x="7954071" y="1498245"/>
                </a:lnTo>
                <a:lnTo>
                  <a:pt x="7989734" y="1473036"/>
                </a:lnTo>
                <a:lnTo>
                  <a:pt x="8020531" y="1442238"/>
                </a:lnTo>
                <a:lnTo>
                  <a:pt x="8045741" y="1406575"/>
                </a:lnTo>
                <a:lnTo>
                  <a:pt x="8064641" y="1366768"/>
                </a:lnTo>
                <a:lnTo>
                  <a:pt x="8076510" y="1323538"/>
                </a:lnTo>
                <a:lnTo>
                  <a:pt x="8080627" y="1277607"/>
                </a:lnTo>
                <a:lnTo>
                  <a:pt x="8080627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41">
            <a:extLst>
              <a:ext uri="{FF2B5EF4-FFF2-40B4-BE49-F238E27FC236}">
                <a16:creationId xmlns:a16="http://schemas.microsoft.com/office/drawing/2014/main" id="{1A691FDA-9EFF-6255-0920-CA09C654AEF1}"/>
              </a:ext>
            </a:extLst>
          </p:cNvPr>
          <p:cNvSpPr/>
          <p:nvPr/>
        </p:nvSpPr>
        <p:spPr>
          <a:xfrm>
            <a:off x="10849880" y="5684580"/>
            <a:ext cx="45719" cy="1461285"/>
          </a:xfrm>
          <a:custGeom>
            <a:avLst/>
            <a:gdLst/>
            <a:ahLst/>
            <a:cxnLst/>
            <a:rect l="l" t="t" r="r" b="b"/>
            <a:pathLst>
              <a:path h="1174750">
                <a:moveTo>
                  <a:pt x="0" y="1174379"/>
                </a:moveTo>
                <a:lnTo>
                  <a:pt x="1" y="0"/>
                </a:lnTo>
              </a:path>
            </a:pathLst>
          </a:custGeom>
          <a:ln w="31750">
            <a:solidFill>
              <a:srgbClr val="FF5A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5">
            <a:extLst>
              <a:ext uri="{FF2B5EF4-FFF2-40B4-BE49-F238E27FC236}">
                <a16:creationId xmlns:a16="http://schemas.microsoft.com/office/drawing/2014/main" id="{6DDDF6D2-19A2-2373-F060-E32B8EC083A4}"/>
              </a:ext>
            </a:extLst>
          </p:cNvPr>
          <p:cNvSpPr/>
          <p:nvPr/>
        </p:nvSpPr>
        <p:spPr>
          <a:xfrm>
            <a:off x="10353041" y="3367868"/>
            <a:ext cx="1553845" cy="1819420"/>
          </a:xfrm>
          <a:custGeom>
            <a:avLst/>
            <a:gdLst/>
            <a:ahLst/>
            <a:cxnLst/>
            <a:rect l="l" t="t" r="r" b="b"/>
            <a:pathLst>
              <a:path w="1553845" h="1612264">
                <a:moveTo>
                  <a:pt x="1553320" y="0"/>
                </a:moveTo>
                <a:lnTo>
                  <a:pt x="367483" y="0"/>
                </a:lnTo>
                <a:lnTo>
                  <a:pt x="321387" y="2971"/>
                </a:lnTo>
                <a:lnTo>
                  <a:pt x="277000" y="11646"/>
                </a:lnTo>
                <a:lnTo>
                  <a:pt x="234665" y="25669"/>
                </a:lnTo>
                <a:lnTo>
                  <a:pt x="194728" y="44681"/>
                </a:lnTo>
                <a:lnTo>
                  <a:pt x="157533" y="68325"/>
                </a:lnTo>
                <a:lnTo>
                  <a:pt x="123423" y="96244"/>
                </a:lnTo>
                <a:lnTo>
                  <a:pt x="92745" y="128080"/>
                </a:lnTo>
                <a:lnTo>
                  <a:pt x="65841" y="163476"/>
                </a:lnTo>
                <a:lnTo>
                  <a:pt x="43056" y="202075"/>
                </a:lnTo>
                <a:lnTo>
                  <a:pt x="24736" y="243519"/>
                </a:lnTo>
                <a:lnTo>
                  <a:pt x="11223" y="287451"/>
                </a:lnTo>
                <a:lnTo>
                  <a:pt x="2863" y="333513"/>
                </a:lnTo>
                <a:lnTo>
                  <a:pt x="0" y="381349"/>
                </a:lnTo>
                <a:lnTo>
                  <a:pt x="0" y="1611934"/>
                </a:lnTo>
                <a:lnTo>
                  <a:pt x="1171138" y="1611934"/>
                </a:lnTo>
                <a:lnTo>
                  <a:pt x="1219077" y="1608844"/>
                </a:lnTo>
                <a:lnTo>
                  <a:pt x="1265239" y="1599821"/>
                </a:lnTo>
                <a:lnTo>
                  <a:pt x="1309266" y="1585237"/>
                </a:lnTo>
                <a:lnTo>
                  <a:pt x="1350801" y="1565465"/>
                </a:lnTo>
                <a:lnTo>
                  <a:pt x="1389484" y="1540874"/>
                </a:lnTo>
                <a:lnTo>
                  <a:pt x="1424958" y="1511838"/>
                </a:lnTo>
                <a:lnTo>
                  <a:pt x="1456864" y="1478728"/>
                </a:lnTo>
                <a:lnTo>
                  <a:pt x="1484844" y="1441916"/>
                </a:lnTo>
                <a:lnTo>
                  <a:pt x="1508540" y="1401773"/>
                </a:lnTo>
                <a:lnTo>
                  <a:pt x="1527594" y="1358671"/>
                </a:lnTo>
                <a:lnTo>
                  <a:pt x="1541647" y="1312982"/>
                </a:lnTo>
                <a:lnTo>
                  <a:pt x="1550342" y="1265078"/>
                </a:lnTo>
                <a:lnTo>
                  <a:pt x="1553320" y="1215330"/>
                </a:lnTo>
                <a:lnTo>
                  <a:pt x="1553320" y="0"/>
                </a:lnTo>
                <a:close/>
              </a:path>
            </a:pathLst>
          </a:custGeom>
          <a:solidFill>
            <a:srgbClr val="FF5A6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C0F6E66D-7AA9-7115-FB5A-4C0B66DFFB5F}"/>
              </a:ext>
            </a:extLst>
          </p:cNvPr>
          <p:cNvSpPr/>
          <p:nvPr/>
        </p:nvSpPr>
        <p:spPr>
          <a:xfrm>
            <a:off x="10463509" y="3354677"/>
            <a:ext cx="8081009" cy="1754996"/>
          </a:xfrm>
          <a:custGeom>
            <a:avLst/>
            <a:gdLst/>
            <a:ahLst/>
            <a:cxnLst/>
            <a:rect l="l" t="t" r="r" b="b"/>
            <a:pathLst>
              <a:path w="8081009" h="1533525">
                <a:moveTo>
                  <a:pt x="8080627" y="0"/>
                </a:moveTo>
                <a:lnTo>
                  <a:pt x="255524" y="0"/>
                </a:lnTo>
                <a:lnTo>
                  <a:pt x="209593" y="4116"/>
                </a:lnTo>
                <a:lnTo>
                  <a:pt x="166363" y="15986"/>
                </a:lnTo>
                <a:lnTo>
                  <a:pt x="126555" y="34886"/>
                </a:lnTo>
                <a:lnTo>
                  <a:pt x="90892" y="60096"/>
                </a:lnTo>
                <a:lnTo>
                  <a:pt x="60095" y="90893"/>
                </a:lnTo>
                <a:lnTo>
                  <a:pt x="34886" y="126556"/>
                </a:lnTo>
                <a:lnTo>
                  <a:pt x="15986" y="166364"/>
                </a:lnTo>
                <a:lnTo>
                  <a:pt x="4116" y="209594"/>
                </a:lnTo>
                <a:lnTo>
                  <a:pt x="0" y="255525"/>
                </a:lnTo>
                <a:lnTo>
                  <a:pt x="0" y="1533132"/>
                </a:lnTo>
                <a:lnTo>
                  <a:pt x="7825103" y="1533132"/>
                </a:lnTo>
                <a:lnTo>
                  <a:pt x="7871034" y="1529015"/>
                </a:lnTo>
                <a:lnTo>
                  <a:pt x="7914263" y="1517146"/>
                </a:lnTo>
                <a:lnTo>
                  <a:pt x="7954071" y="1498245"/>
                </a:lnTo>
                <a:lnTo>
                  <a:pt x="7989734" y="1473036"/>
                </a:lnTo>
                <a:lnTo>
                  <a:pt x="8020531" y="1442238"/>
                </a:lnTo>
                <a:lnTo>
                  <a:pt x="8045741" y="1406575"/>
                </a:lnTo>
                <a:lnTo>
                  <a:pt x="8064641" y="1366768"/>
                </a:lnTo>
                <a:lnTo>
                  <a:pt x="8076510" y="1323538"/>
                </a:lnTo>
                <a:lnTo>
                  <a:pt x="8080627" y="1277607"/>
                </a:lnTo>
                <a:lnTo>
                  <a:pt x="8080627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41">
            <a:extLst>
              <a:ext uri="{FF2B5EF4-FFF2-40B4-BE49-F238E27FC236}">
                <a16:creationId xmlns:a16="http://schemas.microsoft.com/office/drawing/2014/main" id="{7220A8FD-BB84-4DE6-D9A7-B461129D60E4}"/>
              </a:ext>
            </a:extLst>
          </p:cNvPr>
          <p:cNvSpPr/>
          <p:nvPr/>
        </p:nvSpPr>
        <p:spPr>
          <a:xfrm>
            <a:off x="10849880" y="3520859"/>
            <a:ext cx="45719" cy="1461285"/>
          </a:xfrm>
          <a:custGeom>
            <a:avLst/>
            <a:gdLst/>
            <a:ahLst/>
            <a:cxnLst/>
            <a:rect l="l" t="t" r="r" b="b"/>
            <a:pathLst>
              <a:path h="1174750">
                <a:moveTo>
                  <a:pt x="0" y="1174379"/>
                </a:moveTo>
                <a:lnTo>
                  <a:pt x="1" y="0"/>
                </a:lnTo>
              </a:path>
            </a:pathLst>
          </a:custGeom>
          <a:ln w="31750">
            <a:solidFill>
              <a:srgbClr val="FF5A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39093" y="7633673"/>
            <a:ext cx="1553845" cy="1831248"/>
          </a:xfrm>
          <a:custGeom>
            <a:avLst/>
            <a:gdLst/>
            <a:ahLst/>
            <a:cxnLst/>
            <a:rect l="l" t="t" r="r" b="b"/>
            <a:pathLst>
              <a:path w="1553845" h="1482090">
                <a:moveTo>
                  <a:pt x="1553320" y="0"/>
                </a:moveTo>
                <a:lnTo>
                  <a:pt x="367483" y="0"/>
                </a:lnTo>
                <a:lnTo>
                  <a:pt x="317618" y="3200"/>
                </a:lnTo>
                <a:lnTo>
                  <a:pt x="269792" y="12522"/>
                </a:lnTo>
                <a:lnTo>
                  <a:pt x="224443" y="27550"/>
                </a:lnTo>
                <a:lnTo>
                  <a:pt x="182008" y="47864"/>
                </a:lnTo>
                <a:lnTo>
                  <a:pt x="142926" y="73047"/>
                </a:lnTo>
                <a:lnTo>
                  <a:pt x="107634" y="102681"/>
                </a:lnTo>
                <a:lnTo>
                  <a:pt x="76570" y="136349"/>
                </a:lnTo>
                <a:lnTo>
                  <a:pt x="50172" y="173633"/>
                </a:lnTo>
                <a:lnTo>
                  <a:pt x="28878" y="214115"/>
                </a:lnTo>
                <a:lnTo>
                  <a:pt x="13126" y="257377"/>
                </a:lnTo>
                <a:lnTo>
                  <a:pt x="3354" y="303003"/>
                </a:lnTo>
                <a:lnTo>
                  <a:pt x="0" y="350573"/>
                </a:lnTo>
                <a:lnTo>
                  <a:pt x="0" y="1481843"/>
                </a:lnTo>
                <a:lnTo>
                  <a:pt x="1171138" y="1481843"/>
                </a:lnTo>
                <a:lnTo>
                  <a:pt x="1219077" y="1479002"/>
                </a:lnTo>
                <a:lnTo>
                  <a:pt x="1265239" y="1470708"/>
                </a:lnTo>
                <a:lnTo>
                  <a:pt x="1309266" y="1457301"/>
                </a:lnTo>
                <a:lnTo>
                  <a:pt x="1350801" y="1439124"/>
                </a:lnTo>
                <a:lnTo>
                  <a:pt x="1389484" y="1416518"/>
                </a:lnTo>
                <a:lnTo>
                  <a:pt x="1424958" y="1389825"/>
                </a:lnTo>
                <a:lnTo>
                  <a:pt x="1456864" y="1359388"/>
                </a:lnTo>
                <a:lnTo>
                  <a:pt x="1484844" y="1325546"/>
                </a:lnTo>
                <a:lnTo>
                  <a:pt x="1508540" y="1288643"/>
                </a:lnTo>
                <a:lnTo>
                  <a:pt x="1527594" y="1249020"/>
                </a:lnTo>
                <a:lnTo>
                  <a:pt x="1541647" y="1207018"/>
                </a:lnTo>
                <a:lnTo>
                  <a:pt x="1550342" y="1162980"/>
                </a:lnTo>
                <a:lnTo>
                  <a:pt x="1553320" y="1117246"/>
                </a:lnTo>
                <a:lnTo>
                  <a:pt x="1553320" y="0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9093" y="3372733"/>
            <a:ext cx="1553845" cy="1819420"/>
          </a:xfrm>
          <a:custGeom>
            <a:avLst/>
            <a:gdLst/>
            <a:ahLst/>
            <a:cxnLst/>
            <a:rect l="l" t="t" r="r" b="b"/>
            <a:pathLst>
              <a:path w="1553845" h="1612264">
                <a:moveTo>
                  <a:pt x="1553320" y="0"/>
                </a:moveTo>
                <a:lnTo>
                  <a:pt x="367483" y="0"/>
                </a:lnTo>
                <a:lnTo>
                  <a:pt x="321387" y="2971"/>
                </a:lnTo>
                <a:lnTo>
                  <a:pt x="277000" y="11646"/>
                </a:lnTo>
                <a:lnTo>
                  <a:pt x="234665" y="25669"/>
                </a:lnTo>
                <a:lnTo>
                  <a:pt x="194728" y="44681"/>
                </a:lnTo>
                <a:lnTo>
                  <a:pt x="157533" y="68325"/>
                </a:lnTo>
                <a:lnTo>
                  <a:pt x="123423" y="96244"/>
                </a:lnTo>
                <a:lnTo>
                  <a:pt x="92745" y="128080"/>
                </a:lnTo>
                <a:lnTo>
                  <a:pt x="65841" y="163476"/>
                </a:lnTo>
                <a:lnTo>
                  <a:pt x="43056" y="202075"/>
                </a:lnTo>
                <a:lnTo>
                  <a:pt x="24736" y="243519"/>
                </a:lnTo>
                <a:lnTo>
                  <a:pt x="11223" y="287451"/>
                </a:lnTo>
                <a:lnTo>
                  <a:pt x="2863" y="333513"/>
                </a:lnTo>
                <a:lnTo>
                  <a:pt x="0" y="381349"/>
                </a:lnTo>
                <a:lnTo>
                  <a:pt x="0" y="1611934"/>
                </a:lnTo>
                <a:lnTo>
                  <a:pt x="1171138" y="1611934"/>
                </a:lnTo>
                <a:lnTo>
                  <a:pt x="1219077" y="1608844"/>
                </a:lnTo>
                <a:lnTo>
                  <a:pt x="1265239" y="1599821"/>
                </a:lnTo>
                <a:lnTo>
                  <a:pt x="1309266" y="1585237"/>
                </a:lnTo>
                <a:lnTo>
                  <a:pt x="1350801" y="1565465"/>
                </a:lnTo>
                <a:lnTo>
                  <a:pt x="1389484" y="1540874"/>
                </a:lnTo>
                <a:lnTo>
                  <a:pt x="1424958" y="1511838"/>
                </a:lnTo>
                <a:lnTo>
                  <a:pt x="1456864" y="1478728"/>
                </a:lnTo>
                <a:lnTo>
                  <a:pt x="1484844" y="1441916"/>
                </a:lnTo>
                <a:lnTo>
                  <a:pt x="1508540" y="1401773"/>
                </a:lnTo>
                <a:lnTo>
                  <a:pt x="1527594" y="1358671"/>
                </a:lnTo>
                <a:lnTo>
                  <a:pt x="1541647" y="1312982"/>
                </a:lnTo>
                <a:lnTo>
                  <a:pt x="1550342" y="1265078"/>
                </a:lnTo>
                <a:lnTo>
                  <a:pt x="1553320" y="1215330"/>
                </a:lnTo>
                <a:lnTo>
                  <a:pt x="1553320" y="0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7048" y="1390650"/>
            <a:ext cx="9224010" cy="1348740"/>
          </a:xfrm>
          <a:custGeom>
            <a:avLst/>
            <a:gdLst/>
            <a:ahLst/>
            <a:cxnLst/>
            <a:rect l="l" t="t" r="r" b="b"/>
            <a:pathLst>
              <a:path w="9224010" h="1348739">
                <a:moveTo>
                  <a:pt x="9223627" y="0"/>
                </a:moveTo>
                <a:lnTo>
                  <a:pt x="224740" y="0"/>
                </a:lnTo>
                <a:lnTo>
                  <a:pt x="179447" y="4565"/>
                </a:lnTo>
                <a:lnTo>
                  <a:pt x="137261" y="17661"/>
                </a:lnTo>
                <a:lnTo>
                  <a:pt x="99085" y="38382"/>
                </a:lnTo>
                <a:lnTo>
                  <a:pt x="65824" y="65824"/>
                </a:lnTo>
                <a:lnTo>
                  <a:pt x="38382" y="99085"/>
                </a:lnTo>
                <a:lnTo>
                  <a:pt x="17661" y="137261"/>
                </a:lnTo>
                <a:lnTo>
                  <a:pt x="4565" y="179447"/>
                </a:lnTo>
                <a:lnTo>
                  <a:pt x="0" y="224740"/>
                </a:lnTo>
                <a:lnTo>
                  <a:pt x="0" y="1348439"/>
                </a:lnTo>
                <a:lnTo>
                  <a:pt x="8998887" y="1348439"/>
                </a:lnTo>
                <a:lnTo>
                  <a:pt x="9044180" y="1343873"/>
                </a:lnTo>
                <a:lnTo>
                  <a:pt x="9086366" y="1330777"/>
                </a:lnTo>
                <a:lnTo>
                  <a:pt x="9124541" y="1310056"/>
                </a:lnTo>
                <a:lnTo>
                  <a:pt x="9157802" y="1282613"/>
                </a:lnTo>
                <a:lnTo>
                  <a:pt x="9185245" y="1249352"/>
                </a:lnTo>
                <a:lnTo>
                  <a:pt x="9205966" y="1211176"/>
                </a:lnTo>
                <a:lnTo>
                  <a:pt x="9219061" y="1168990"/>
                </a:lnTo>
                <a:lnTo>
                  <a:pt x="9223627" y="1123697"/>
                </a:lnTo>
                <a:lnTo>
                  <a:pt x="9223627" y="0"/>
                </a:lnTo>
                <a:close/>
              </a:path>
            </a:pathLst>
          </a:custGeom>
          <a:solidFill>
            <a:srgbClr val="006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27050" y="5561742"/>
            <a:ext cx="1553845" cy="1745685"/>
          </a:xfrm>
          <a:custGeom>
            <a:avLst/>
            <a:gdLst/>
            <a:ahLst/>
            <a:cxnLst/>
            <a:rect l="l" t="t" r="r" b="b"/>
            <a:pathLst>
              <a:path w="1553845" h="2237104">
                <a:moveTo>
                  <a:pt x="1553320" y="0"/>
                </a:moveTo>
                <a:lnTo>
                  <a:pt x="367483" y="0"/>
                </a:lnTo>
                <a:lnTo>
                  <a:pt x="327442" y="3104"/>
                </a:lnTo>
                <a:lnTo>
                  <a:pt x="288650" y="12204"/>
                </a:lnTo>
                <a:lnTo>
                  <a:pt x="251330" y="26974"/>
                </a:lnTo>
                <a:lnTo>
                  <a:pt x="215708" y="47094"/>
                </a:lnTo>
                <a:lnTo>
                  <a:pt x="182008" y="72240"/>
                </a:lnTo>
                <a:lnTo>
                  <a:pt x="150453" y="102089"/>
                </a:lnTo>
                <a:lnTo>
                  <a:pt x="121268" y="136318"/>
                </a:lnTo>
                <a:lnTo>
                  <a:pt x="94676" y="174605"/>
                </a:lnTo>
                <a:lnTo>
                  <a:pt x="70903" y="216627"/>
                </a:lnTo>
                <a:lnTo>
                  <a:pt x="50172" y="262061"/>
                </a:lnTo>
                <a:lnTo>
                  <a:pt x="32708" y="310585"/>
                </a:lnTo>
                <a:lnTo>
                  <a:pt x="18734" y="361874"/>
                </a:lnTo>
                <a:lnTo>
                  <a:pt x="8476" y="415608"/>
                </a:lnTo>
                <a:lnTo>
                  <a:pt x="2156" y="471462"/>
                </a:lnTo>
                <a:lnTo>
                  <a:pt x="0" y="529115"/>
                </a:lnTo>
                <a:lnTo>
                  <a:pt x="0" y="2236529"/>
                </a:lnTo>
                <a:lnTo>
                  <a:pt x="1171138" y="2236529"/>
                </a:lnTo>
                <a:lnTo>
                  <a:pt x="1210213" y="2233688"/>
                </a:lnTo>
                <a:lnTo>
                  <a:pt x="1248159" y="2225349"/>
                </a:lnTo>
                <a:lnTo>
                  <a:pt x="1284785" y="2211789"/>
                </a:lnTo>
                <a:lnTo>
                  <a:pt x="1319898" y="2193284"/>
                </a:lnTo>
                <a:lnTo>
                  <a:pt x="1353306" y="2170112"/>
                </a:lnTo>
                <a:lnTo>
                  <a:pt x="1384817" y="2142548"/>
                </a:lnTo>
                <a:lnTo>
                  <a:pt x="1414239" y="2110869"/>
                </a:lnTo>
                <a:lnTo>
                  <a:pt x="1441379" y="2075353"/>
                </a:lnTo>
                <a:lnTo>
                  <a:pt x="1466046" y="2036275"/>
                </a:lnTo>
                <a:lnTo>
                  <a:pt x="1488048" y="1993912"/>
                </a:lnTo>
                <a:lnTo>
                  <a:pt x="1507191" y="1948542"/>
                </a:lnTo>
                <a:lnTo>
                  <a:pt x="1523285" y="1900440"/>
                </a:lnTo>
                <a:lnTo>
                  <a:pt x="1536137" y="1849883"/>
                </a:lnTo>
                <a:lnTo>
                  <a:pt x="1545555" y="1797148"/>
                </a:lnTo>
                <a:lnTo>
                  <a:pt x="1551347" y="1742511"/>
                </a:lnTo>
                <a:lnTo>
                  <a:pt x="1553320" y="1686250"/>
                </a:lnTo>
                <a:lnTo>
                  <a:pt x="1553320" y="0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371697" y="1368417"/>
            <a:ext cx="8172821" cy="1363980"/>
          </a:xfrm>
          <a:custGeom>
            <a:avLst/>
            <a:gdLst/>
            <a:ahLst/>
            <a:cxnLst/>
            <a:rect l="l" t="t" r="r" b="b"/>
            <a:pathLst>
              <a:path w="7704455" h="1363980">
                <a:moveTo>
                  <a:pt x="7703831" y="0"/>
                </a:moveTo>
                <a:lnTo>
                  <a:pt x="227256" y="0"/>
                </a:lnTo>
                <a:lnTo>
                  <a:pt x="181456" y="4617"/>
                </a:lnTo>
                <a:lnTo>
                  <a:pt x="138797" y="17858"/>
                </a:lnTo>
                <a:lnTo>
                  <a:pt x="100195" y="38811"/>
                </a:lnTo>
                <a:lnTo>
                  <a:pt x="66561" y="66561"/>
                </a:lnTo>
                <a:lnTo>
                  <a:pt x="38811" y="100195"/>
                </a:lnTo>
                <a:lnTo>
                  <a:pt x="17858" y="138797"/>
                </a:lnTo>
                <a:lnTo>
                  <a:pt x="4617" y="181456"/>
                </a:lnTo>
                <a:lnTo>
                  <a:pt x="0" y="227256"/>
                </a:lnTo>
                <a:lnTo>
                  <a:pt x="0" y="1363499"/>
                </a:lnTo>
                <a:lnTo>
                  <a:pt x="7476577" y="1363499"/>
                </a:lnTo>
                <a:lnTo>
                  <a:pt x="7522375" y="1358882"/>
                </a:lnTo>
                <a:lnTo>
                  <a:pt x="7565031" y="1345640"/>
                </a:lnTo>
                <a:lnTo>
                  <a:pt x="7603634" y="1324687"/>
                </a:lnTo>
                <a:lnTo>
                  <a:pt x="7637267" y="1296937"/>
                </a:lnTo>
                <a:lnTo>
                  <a:pt x="7665018" y="1263303"/>
                </a:lnTo>
                <a:lnTo>
                  <a:pt x="7685971" y="1224700"/>
                </a:lnTo>
                <a:lnTo>
                  <a:pt x="7699214" y="1182042"/>
                </a:lnTo>
                <a:lnTo>
                  <a:pt x="7703831" y="1136242"/>
                </a:lnTo>
                <a:lnTo>
                  <a:pt x="7703831" y="0"/>
                </a:lnTo>
                <a:close/>
              </a:path>
            </a:pathLst>
          </a:custGeom>
          <a:solidFill>
            <a:srgbClr val="FF5A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08704">
              <a:lnSpc>
                <a:spcPct val="100000"/>
              </a:lnSpc>
              <a:spcBef>
                <a:spcPts val="100"/>
              </a:spcBef>
            </a:pPr>
            <a:r>
              <a:rPr sz="5400" spc="-10" dirty="0"/>
              <a:t>Services</a:t>
            </a:r>
            <a:endParaRPr sz="5400"/>
          </a:p>
        </p:txBody>
      </p:sp>
      <p:sp>
        <p:nvSpPr>
          <p:cNvPr id="15" name="object 15"/>
          <p:cNvSpPr/>
          <p:nvPr/>
        </p:nvSpPr>
        <p:spPr>
          <a:xfrm>
            <a:off x="649561" y="3359542"/>
            <a:ext cx="9013890" cy="1754996"/>
          </a:xfrm>
          <a:custGeom>
            <a:avLst/>
            <a:gdLst/>
            <a:ahLst/>
            <a:cxnLst/>
            <a:rect l="l" t="t" r="r" b="b"/>
            <a:pathLst>
              <a:path w="8081009" h="1533525">
                <a:moveTo>
                  <a:pt x="8080627" y="0"/>
                </a:moveTo>
                <a:lnTo>
                  <a:pt x="255524" y="0"/>
                </a:lnTo>
                <a:lnTo>
                  <a:pt x="209593" y="4116"/>
                </a:lnTo>
                <a:lnTo>
                  <a:pt x="166363" y="15986"/>
                </a:lnTo>
                <a:lnTo>
                  <a:pt x="126555" y="34886"/>
                </a:lnTo>
                <a:lnTo>
                  <a:pt x="90892" y="60096"/>
                </a:lnTo>
                <a:lnTo>
                  <a:pt x="60095" y="90893"/>
                </a:lnTo>
                <a:lnTo>
                  <a:pt x="34886" y="126556"/>
                </a:lnTo>
                <a:lnTo>
                  <a:pt x="15986" y="166364"/>
                </a:lnTo>
                <a:lnTo>
                  <a:pt x="4116" y="209594"/>
                </a:lnTo>
                <a:lnTo>
                  <a:pt x="0" y="255525"/>
                </a:lnTo>
                <a:lnTo>
                  <a:pt x="0" y="1533132"/>
                </a:lnTo>
                <a:lnTo>
                  <a:pt x="7825103" y="1533132"/>
                </a:lnTo>
                <a:lnTo>
                  <a:pt x="7871034" y="1529015"/>
                </a:lnTo>
                <a:lnTo>
                  <a:pt x="7914263" y="1517146"/>
                </a:lnTo>
                <a:lnTo>
                  <a:pt x="7954071" y="1498245"/>
                </a:lnTo>
                <a:lnTo>
                  <a:pt x="7989734" y="1473036"/>
                </a:lnTo>
                <a:lnTo>
                  <a:pt x="8020531" y="1442238"/>
                </a:lnTo>
                <a:lnTo>
                  <a:pt x="8045741" y="1406575"/>
                </a:lnTo>
                <a:lnTo>
                  <a:pt x="8064641" y="1366768"/>
                </a:lnTo>
                <a:lnTo>
                  <a:pt x="8076510" y="1323538"/>
                </a:lnTo>
                <a:lnTo>
                  <a:pt x="8080627" y="1277607"/>
                </a:lnTo>
                <a:lnTo>
                  <a:pt x="8080627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406298" y="3545332"/>
            <a:ext cx="7934478" cy="1076064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 algn="just">
              <a:lnSpc>
                <a:spcPct val="108200"/>
              </a:lnSpc>
              <a:spcBef>
                <a:spcPts val="50"/>
              </a:spcBef>
            </a:pPr>
            <a:r>
              <a:rPr lang="en-US" sz="2200" dirty="0">
                <a:latin typeface="Arial"/>
                <a:cs typeface="Arial"/>
              </a:rPr>
              <a:t>Leverage AI and decision support, big data, and digital twins for advanced data analytics and simulations across diverse industries.</a:t>
            </a:r>
          </a:p>
        </p:txBody>
      </p:sp>
      <p:sp>
        <p:nvSpPr>
          <p:cNvPr id="17" name="object 17"/>
          <p:cNvSpPr/>
          <p:nvPr/>
        </p:nvSpPr>
        <p:spPr>
          <a:xfrm>
            <a:off x="637518" y="5518398"/>
            <a:ext cx="9025933" cy="1712829"/>
          </a:xfrm>
          <a:custGeom>
            <a:avLst/>
            <a:gdLst/>
            <a:ahLst/>
            <a:cxnLst/>
            <a:rect l="l" t="t" r="r" b="b"/>
            <a:pathLst>
              <a:path w="8081009" h="2240915">
                <a:moveTo>
                  <a:pt x="8080627" y="0"/>
                </a:moveTo>
                <a:lnTo>
                  <a:pt x="373490" y="0"/>
                </a:lnTo>
                <a:lnTo>
                  <a:pt x="326640" y="2910"/>
                </a:lnTo>
                <a:lnTo>
                  <a:pt x="281527" y="11406"/>
                </a:lnTo>
                <a:lnTo>
                  <a:pt x="238500" y="25140"/>
                </a:lnTo>
                <a:lnTo>
                  <a:pt x="197910" y="43760"/>
                </a:lnTo>
                <a:lnTo>
                  <a:pt x="160107" y="66917"/>
                </a:lnTo>
                <a:lnTo>
                  <a:pt x="125440" y="94260"/>
                </a:lnTo>
                <a:lnTo>
                  <a:pt x="94260" y="125441"/>
                </a:lnTo>
                <a:lnTo>
                  <a:pt x="66916" y="160108"/>
                </a:lnTo>
                <a:lnTo>
                  <a:pt x="43760" y="197911"/>
                </a:lnTo>
                <a:lnTo>
                  <a:pt x="25140" y="238501"/>
                </a:lnTo>
                <a:lnTo>
                  <a:pt x="11406" y="281528"/>
                </a:lnTo>
                <a:lnTo>
                  <a:pt x="2910" y="326641"/>
                </a:lnTo>
                <a:lnTo>
                  <a:pt x="0" y="373491"/>
                </a:lnTo>
                <a:lnTo>
                  <a:pt x="0" y="2240888"/>
                </a:lnTo>
                <a:lnTo>
                  <a:pt x="7707137" y="2240888"/>
                </a:lnTo>
                <a:lnTo>
                  <a:pt x="7753987" y="2237978"/>
                </a:lnTo>
                <a:lnTo>
                  <a:pt x="7799100" y="2229481"/>
                </a:lnTo>
                <a:lnTo>
                  <a:pt x="7842127" y="2215748"/>
                </a:lnTo>
                <a:lnTo>
                  <a:pt x="7882717" y="2197127"/>
                </a:lnTo>
                <a:lnTo>
                  <a:pt x="7920520" y="2173970"/>
                </a:lnTo>
                <a:lnTo>
                  <a:pt x="7955187" y="2146627"/>
                </a:lnTo>
                <a:lnTo>
                  <a:pt x="7986367" y="2115447"/>
                </a:lnTo>
                <a:lnTo>
                  <a:pt x="8013710" y="2080780"/>
                </a:lnTo>
                <a:lnTo>
                  <a:pt x="8036867" y="2042976"/>
                </a:lnTo>
                <a:lnTo>
                  <a:pt x="8055487" y="2002386"/>
                </a:lnTo>
                <a:lnTo>
                  <a:pt x="8069221" y="1959359"/>
                </a:lnTo>
                <a:lnTo>
                  <a:pt x="8077717" y="1914246"/>
                </a:lnTo>
                <a:lnTo>
                  <a:pt x="8080627" y="1867396"/>
                </a:lnTo>
                <a:lnTo>
                  <a:pt x="8080627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394255" y="5689385"/>
            <a:ext cx="7946521" cy="1070742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algn="just">
              <a:lnSpc>
                <a:spcPct val="107000"/>
              </a:lnSpc>
              <a:spcBef>
                <a:spcPts val="80"/>
              </a:spcBef>
            </a:pPr>
            <a:r>
              <a:rPr lang="en-US" sz="2200" dirty="0">
                <a:latin typeface="Arial"/>
                <a:cs typeface="Arial"/>
              </a:rPr>
              <a:t>Lead in high-performance computing, IoT, and robotics, driving intelligent solutions in manufacturing, logistics, and human-computer interaction.</a:t>
            </a:r>
          </a:p>
        </p:txBody>
      </p:sp>
      <p:sp>
        <p:nvSpPr>
          <p:cNvPr id="19" name="object 19"/>
          <p:cNvSpPr/>
          <p:nvPr/>
        </p:nvSpPr>
        <p:spPr>
          <a:xfrm>
            <a:off x="649561" y="7633673"/>
            <a:ext cx="9013890" cy="1754996"/>
          </a:xfrm>
          <a:custGeom>
            <a:avLst/>
            <a:gdLst/>
            <a:ahLst/>
            <a:cxnLst/>
            <a:rect l="l" t="t" r="r" b="b"/>
            <a:pathLst>
              <a:path w="8081009" h="1405890">
                <a:moveTo>
                  <a:pt x="8080627" y="0"/>
                </a:moveTo>
                <a:lnTo>
                  <a:pt x="234288" y="0"/>
                </a:lnTo>
                <a:lnTo>
                  <a:pt x="187071" y="4759"/>
                </a:lnTo>
                <a:lnTo>
                  <a:pt x="143092" y="18411"/>
                </a:lnTo>
                <a:lnTo>
                  <a:pt x="103295" y="40012"/>
                </a:lnTo>
                <a:lnTo>
                  <a:pt x="68621" y="68621"/>
                </a:lnTo>
                <a:lnTo>
                  <a:pt x="40012" y="103295"/>
                </a:lnTo>
                <a:lnTo>
                  <a:pt x="18411" y="143093"/>
                </a:lnTo>
                <a:lnTo>
                  <a:pt x="4759" y="187071"/>
                </a:lnTo>
                <a:lnTo>
                  <a:pt x="0" y="234289"/>
                </a:lnTo>
                <a:lnTo>
                  <a:pt x="0" y="1405694"/>
                </a:lnTo>
                <a:lnTo>
                  <a:pt x="7846339" y="1405694"/>
                </a:lnTo>
                <a:lnTo>
                  <a:pt x="7893556" y="1400934"/>
                </a:lnTo>
                <a:lnTo>
                  <a:pt x="7937535" y="1387282"/>
                </a:lnTo>
                <a:lnTo>
                  <a:pt x="7977332" y="1365681"/>
                </a:lnTo>
                <a:lnTo>
                  <a:pt x="8012006" y="1337072"/>
                </a:lnTo>
                <a:lnTo>
                  <a:pt x="8040614" y="1302398"/>
                </a:lnTo>
                <a:lnTo>
                  <a:pt x="8062216" y="1262600"/>
                </a:lnTo>
                <a:lnTo>
                  <a:pt x="8075867" y="1218622"/>
                </a:lnTo>
                <a:lnTo>
                  <a:pt x="8080627" y="1171404"/>
                </a:lnTo>
                <a:lnTo>
                  <a:pt x="8080627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 lang="en-US"/>
          </a:p>
        </p:txBody>
      </p:sp>
      <p:sp>
        <p:nvSpPr>
          <p:cNvPr id="20" name="object 20"/>
          <p:cNvSpPr txBox="1"/>
          <p:nvPr/>
        </p:nvSpPr>
        <p:spPr>
          <a:xfrm>
            <a:off x="1407197" y="7798856"/>
            <a:ext cx="7933579" cy="1440394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algn="just">
              <a:lnSpc>
                <a:spcPct val="107700"/>
              </a:lnSpc>
              <a:spcBef>
                <a:spcPts val="40"/>
              </a:spcBef>
            </a:pPr>
            <a:r>
              <a:rPr lang="en-US" sz="2200" dirty="0" err="1">
                <a:latin typeface="Arial"/>
                <a:cs typeface="Arial"/>
              </a:rPr>
              <a:t>Emphasise</a:t>
            </a:r>
            <a:r>
              <a:rPr lang="en-US" sz="2200" dirty="0">
                <a:latin typeface="Arial"/>
                <a:cs typeface="Arial"/>
              </a:rPr>
              <a:t> cybersecurity, virtual reality, and additive manufacturing, ensuring the security of digital ecosystems and spearheading immersive experiences and innovative production processes.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11024142" y="3524250"/>
            <a:ext cx="7520376" cy="704616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 algn="just">
              <a:lnSpc>
                <a:spcPct val="107300"/>
              </a:lnSpc>
              <a:spcBef>
                <a:spcPts val="50"/>
              </a:spcBef>
            </a:pPr>
            <a:r>
              <a:rPr lang="en-US" sz="2200" dirty="0">
                <a:latin typeface="Arial"/>
                <a:cs typeface="Arial"/>
              </a:rPr>
              <a:t>Demonstrate expertise in technological innovation, delivering advanced solutions tailored for various industries.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11023412" y="5690854"/>
            <a:ext cx="7023100" cy="106689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 algn="just">
              <a:lnSpc>
                <a:spcPct val="107300"/>
              </a:lnSpc>
              <a:spcBef>
                <a:spcPts val="50"/>
              </a:spcBef>
            </a:pPr>
            <a:r>
              <a:rPr lang="en-US" sz="2200" dirty="0">
                <a:latin typeface="Arial"/>
                <a:cs typeface="Arial"/>
              </a:rPr>
              <a:t>Play a pivotal role in innovation through prototyping and technology transfer, effectively translating research findings into practical and applicable solutions.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11037816" y="7794763"/>
            <a:ext cx="7304793" cy="1441677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 algn="just">
              <a:lnSpc>
                <a:spcPct val="107700"/>
              </a:lnSpc>
              <a:spcBef>
                <a:spcPts val="40"/>
              </a:spcBef>
            </a:pPr>
            <a:r>
              <a:rPr lang="en-US" sz="2200" dirty="0" err="1">
                <a:latin typeface="Arial"/>
                <a:cs typeface="Arial"/>
              </a:rPr>
              <a:t>Prioritise</a:t>
            </a:r>
            <a:r>
              <a:rPr lang="en-US" sz="2200" dirty="0">
                <a:latin typeface="Arial"/>
                <a:cs typeface="Arial"/>
              </a:rPr>
              <a:t> ecosystem building, SME support, and financial services, actively fostering innovation ecosystems, supporting small enterprises, and offering financial assistance for projects.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2077410" y="1572869"/>
            <a:ext cx="547941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6000" b="1" dirty="0">
                <a:solidFill>
                  <a:srgbClr val="F7F6F1"/>
                </a:solidFill>
                <a:latin typeface="Arial"/>
                <a:cs typeface="Arial"/>
              </a:rPr>
              <a:t>14</a:t>
            </a:r>
            <a:r>
              <a:rPr sz="6000" b="1" spc="130" dirty="0">
                <a:solidFill>
                  <a:srgbClr val="F7F6F1"/>
                </a:solidFill>
                <a:latin typeface="Arial"/>
                <a:cs typeface="Arial"/>
              </a:rPr>
              <a:t> </a:t>
            </a:r>
            <a:r>
              <a:rPr sz="5400" b="1" spc="-30" dirty="0">
                <a:solidFill>
                  <a:srgbClr val="F7F6F1"/>
                </a:solidFill>
                <a:latin typeface="Arial"/>
                <a:cs typeface="Arial"/>
              </a:rPr>
              <a:t>Technologies</a:t>
            </a:r>
            <a:endParaRPr sz="5400" dirty="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87095" y="441959"/>
            <a:ext cx="4554220" cy="536575"/>
            <a:chOff x="387095" y="441959"/>
            <a:chExt cx="4554220" cy="536575"/>
          </a:xfrm>
        </p:grpSpPr>
        <p:pic>
          <p:nvPicPr>
            <p:cNvPr id="26" name="object 2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7095" y="441959"/>
              <a:ext cx="1100328" cy="536448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49679" y="441959"/>
              <a:ext cx="661416" cy="536448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73351" y="441959"/>
              <a:ext cx="841248" cy="536448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76856" y="441959"/>
              <a:ext cx="1042416" cy="536448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011423" y="441959"/>
              <a:ext cx="1929383" cy="536448"/>
            </a:xfrm>
            <a:prstGeom prst="rect">
              <a:avLst/>
            </a:prstGeom>
          </p:spPr>
        </p:pic>
      </p:grpSp>
      <p:grpSp>
        <p:nvGrpSpPr>
          <p:cNvPr id="31" name="object 31"/>
          <p:cNvGrpSpPr/>
          <p:nvPr/>
        </p:nvGrpSpPr>
        <p:grpSpPr>
          <a:xfrm>
            <a:off x="17583912" y="441959"/>
            <a:ext cx="2131060" cy="536575"/>
            <a:chOff x="17583912" y="441959"/>
            <a:chExt cx="2131060" cy="536575"/>
          </a:xfrm>
        </p:grpSpPr>
        <p:pic>
          <p:nvPicPr>
            <p:cNvPr id="32" name="object 3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7583912" y="441959"/>
              <a:ext cx="448055" cy="536448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7724120" y="441959"/>
              <a:ext cx="1990344" cy="536448"/>
            </a:xfrm>
            <a:prstGeom prst="rect">
              <a:avLst/>
            </a:prstGeom>
          </p:spPr>
        </p:pic>
      </p:grpSp>
      <p:sp>
        <p:nvSpPr>
          <p:cNvPr id="34" name="object 34"/>
          <p:cNvSpPr txBox="1"/>
          <p:nvPr/>
        </p:nvSpPr>
        <p:spPr>
          <a:xfrm>
            <a:off x="7413623" y="10425683"/>
            <a:ext cx="527748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u="sng" spc="-10" dirty="0">
                <a:solidFill>
                  <a:schemeClr val="accent1"/>
                </a:solidFill>
                <a:uFill>
                  <a:solidFill>
                    <a:srgbClr val="FF5A63"/>
                  </a:solidFill>
                </a:uFill>
                <a:latin typeface="Arial"/>
                <a:cs typeface="Arial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european-digital-innovation-hubs.ec.europa.eu</a:t>
            </a:r>
            <a:endParaRPr sz="20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0052050" y="1432711"/>
            <a:ext cx="22860" cy="7955915"/>
          </a:xfrm>
          <a:custGeom>
            <a:avLst/>
            <a:gdLst/>
            <a:ahLst/>
            <a:cxnLst/>
            <a:rect l="l" t="t" r="r" b="b"/>
            <a:pathLst>
              <a:path w="22859" h="7955915">
                <a:moveTo>
                  <a:pt x="0" y="7955762"/>
                </a:moveTo>
                <a:lnTo>
                  <a:pt x="22478" y="0"/>
                </a:lnTo>
              </a:path>
            </a:pathLst>
          </a:custGeom>
          <a:ln w="2540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23891" y="5674748"/>
            <a:ext cx="93728" cy="1433021"/>
          </a:xfrm>
          <a:custGeom>
            <a:avLst/>
            <a:gdLst/>
            <a:ahLst/>
            <a:cxnLst/>
            <a:rect l="l" t="t" r="r" b="b"/>
            <a:pathLst>
              <a:path h="1828800">
                <a:moveTo>
                  <a:pt x="0" y="1828632"/>
                </a:moveTo>
                <a:lnTo>
                  <a:pt x="1" y="0"/>
                </a:lnTo>
              </a:path>
            </a:pathLst>
          </a:custGeom>
          <a:ln w="3175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25564" y="1671040"/>
            <a:ext cx="909319" cy="835025"/>
          </a:xfrm>
          <a:custGeom>
            <a:avLst/>
            <a:gdLst/>
            <a:ahLst/>
            <a:cxnLst/>
            <a:rect l="l" t="t" r="r" b="b"/>
            <a:pathLst>
              <a:path w="909319" h="835025">
                <a:moveTo>
                  <a:pt x="631941" y="781406"/>
                </a:moveTo>
                <a:lnTo>
                  <a:pt x="276909" y="781406"/>
                </a:lnTo>
                <a:lnTo>
                  <a:pt x="266544" y="783499"/>
                </a:lnTo>
                <a:lnTo>
                  <a:pt x="258082" y="789206"/>
                </a:lnTo>
                <a:lnTo>
                  <a:pt x="252378" y="797672"/>
                </a:lnTo>
                <a:lnTo>
                  <a:pt x="250286" y="808041"/>
                </a:lnTo>
                <a:lnTo>
                  <a:pt x="252378" y="818411"/>
                </a:lnTo>
                <a:lnTo>
                  <a:pt x="258082" y="826876"/>
                </a:lnTo>
                <a:lnTo>
                  <a:pt x="266544" y="832583"/>
                </a:lnTo>
                <a:lnTo>
                  <a:pt x="276909" y="834675"/>
                </a:lnTo>
                <a:lnTo>
                  <a:pt x="631941" y="834675"/>
                </a:lnTo>
                <a:lnTo>
                  <a:pt x="642305" y="832583"/>
                </a:lnTo>
                <a:lnTo>
                  <a:pt x="650767" y="826876"/>
                </a:lnTo>
                <a:lnTo>
                  <a:pt x="656471" y="818411"/>
                </a:lnTo>
                <a:lnTo>
                  <a:pt x="658563" y="808041"/>
                </a:lnTo>
                <a:lnTo>
                  <a:pt x="656471" y="797672"/>
                </a:lnTo>
                <a:lnTo>
                  <a:pt x="650767" y="789206"/>
                </a:lnTo>
                <a:lnTo>
                  <a:pt x="642305" y="783499"/>
                </a:lnTo>
                <a:lnTo>
                  <a:pt x="631941" y="781406"/>
                </a:lnTo>
                <a:close/>
              </a:path>
              <a:path w="909319" h="835025">
                <a:moveTo>
                  <a:pt x="386471" y="692602"/>
                </a:moveTo>
                <a:lnTo>
                  <a:pt x="331570" y="692602"/>
                </a:lnTo>
                <a:lnTo>
                  <a:pt x="309379" y="781406"/>
                </a:lnTo>
                <a:lnTo>
                  <a:pt x="364279" y="781406"/>
                </a:lnTo>
                <a:lnTo>
                  <a:pt x="386471" y="692602"/>
                </a:lnTo>
                <a:close/>
              </a:path>
              <a:path w="909319" h="835025">
                <a:moveTo>
                  <a:pt x="577298" y="692602"/>
                </a:moveTo>
                <a:lnTo>
                  <a:pt x="522397" y="692602"/>
                </a:lnTo>
                <a:lnTo>
                  <a:pt x="544589" y="781406"/>
                </a:lnTo>
                <a:lnTo>
                  <a:pt x="599471" y="781406"/>
                </a:lnTo>
                <a:lnTo>
                  <a:pt x="577298" y="692602"/>
                </a:lnTo>
                <a:close/>
              </a:path>
              <a:path w="909319" h="835025">
                <a:moveTo>
                  <a:pt x="828981" y="0"/>
                </a:moveTo>
                <a:lnTo>
                  <a:pt x="79868" y="0"/>
                </a:lnTo>
                <a:lnTo>
                  <a:pt x="48811" y="6290"/>
                </a:lnTo>
                <a:lnTo>
                  <a:pt x="23421" y="23433"/>
                </a:lnTo>
                <a:lnTo>
                  <a:pt x="6287" y="48840"/>
                </a:lnTo>
                <a:lnTo>
                  <a:pt x="0" y="79921"/>
                </a:lnTo>
                <a:lnTo>
                  <a:pt x="0" y="612681"/>
                </a:lnTo>
                <a:lnTo>
                  <a:pt x="6287" y="643761"/>
                </a:lnTo>
                <a:lnTo>
                  <a:pt x="23421" y="669168"/>
                </a:lnTo>
                <a:lnTo>
                  <a:pt x="48811" y="686312"/>
                </a:lnTo>
                <a:lnTo>
                  <a:pt x="79868" y="692602"/>
                </a:lnTo>
                <a:lnTo>
                  <a:pt x="828981" y="692602"/>
                </a:lnTo>
                <a:lnTo>
                  <a:pt x="860048" y="686312"/>
                </a:lnTo>
                <a:lnTo>
                  <a:pt x="885444" y="669168"/>
                </a:lnTo>
                <a:lnTo>
                  <a:pt x="902581" y="643761"/>
                </a:lnTo>
                <a:lnTo>
                  <a:pt x="903477" y="639333"/>
                </a:lnTo>
                <a:lnTo>
                  <a:pt x="79868" y="639333"/>
                </a:lnTo>
                <a:lnTo>
                  <a:pt x="69518" y="637235"/>
                </a:lnTo>
                <a:lnTo>
                  <a:pt x="61054" y="631518"/>
                </a:lnTo>
                <a:lnTo>
                  <a:pt x="55342" y="623045"/>
                </a:lnTo>
                <a:lnTo>
                  <a:pt x="53245" y="612681"/>
                </a:lnTo>
                <a:lnTo>
                  <a:pt x="53245" y="550528"/>
                </a:lnTo>
                <a:lnTo>
                  <a:pt x="908868" y="550528"/>
                </a:lnTo>
                <a:lnTo>
                  <a:pt x="908868" y="497259"/>
                </a:lnTo>
                <a:lnTo>
                  <a:pt x="53245" y="497259"/>
                </a:lnTo>
                <a:lnTo>
                  <a:pt x="53245" y="79921"/>
                </a:lnTo>
                <a:lnTo>
                  <a:pt x="55342" y="69556"/>
                </a:lnTo>
                <a:lnTo>
                  <a:pt x="61054" y="61083"/>
                </a:lnTo>
                <a:lnTo>
                  <a:pt x="69518" y="55366"/>
                </a:lnTo>
                <a:lnTo>
                  <a:pt x="79868" y="53268"/>
                </a:lnTo>
                <a:lnTo>
                  <a:pt x="903477" y="53268"/>
                </a:lnTo>
                <a:lnTo>
                  <a:pt x="902581" y="48840"/>
                </a:lnTo>
                <a:lnTo>
                  <a:pt x="885444" y="23433"/>
                </a:lnTo>
                <a:lnTo>
                  <a:pt x="860048" y="6290"/>
                </a:lnTo>
                <a:lnTo>
                  <a:pt x="828981" y="0"/>
                </a:lnTo>
                <a:close/>
              </a:path>
              <a:path w="909319" h="835025">
                <a:moveTo>
                  <a:pt x="908868" y="550528"/>
                </a:moveTo>
                <a:lnTo>
                  <a:pt x="855604" y="550528"/>
                </a:lnTo>
                <a:lnTo>
                  <a:pt x="855604" y="612681"/>
                </a:lnTo>
                <a:lnTo>
                  <a:pt x="853510" y="623045"/>
                </a:lnTo>
                <a:lnTo>
                  <a:pt x="847802" y="631518"/>
                </a:lnTo>
                <a:lnTo>
                  <a:pt x="839339" y="637235"/>
                </a:lnTo>
                <a:lnTo>
                  <a:pt x="828981" y="639333"/>
                </a:lnTo>
                <a:lnTo>
                  <a:pt x="903477" y="639333"/>
                </a:lnTo>
                <a:lnTo>
                  <a:pt x="908868" y="612681"/>
                </a:lnTo>
                <a:lnTo>
                  <a:pt x="908868" y="550528"/>
                </a:lnTo>
                <a:close/>
              </a:path>
              <a:path w="909319" h="835025">
                <a:moveTo>
                  <a:pt x="338361" y="337766"/>
                </a:moveTo>
                <a:lnTo>
                  <a:pt x="237858" y="337766"/>
                </a:lnTo>
                <a:lnTo>
                  <a:pt x="303550" y="378820"/>
                </a:lnTo>
                <a:lnTo>
                  <a:pt x="303550" y="497259"/>
                </a:lnTo>
                <a:lnTo>
                  <a:pt x="356796" y="497259"/>
                </a:lnTo>
                <a:lnTo>
                  <a:pt x="356796" y="364069"/>
                </a:lnTo>
                <a:lnTo>
                  <a:pt x="355936" y="357342"/>
                </a:lnTo>
                <a:lnTo>
                  <a:pt x="353459" y="351145"/>
                </a:lnTo>
                <a:lnTo>
                  <a:pt x="349520" y="345758"/>
                </a:lnTo>
                <a:lnTo>
                  <a:pt x="344275" y="341463"/>
                </a:lnTo>
                <a:lnTo>
                  <a:pt x="338361" y="337766"/>
                </a:lnTo>
                <a:close/>
              </a:path>
              <a:path w="909319" h="835025">
                <a:moveTo>
                  <a:pt x="454425" y="142073"/>
                </a:moveTo>
                <a:lnTo>
                  <a:pt x="423366" y="148363"/>
                </a:lnTo>
                <a:lnTo>
                  <a:pt x="397969" y="165507"/>
                </a:lnTo>
                <a:lnTo>
                  <a:pt x="380828" y="190914"/>
                </a:lnTo>
                <a:lnTo>
                  <a:pt x="374538" y="221996"/>
                </a:lnTo>
                <a:lnTo>
                  <a:pt x="378501" y="246868"/>
                </a:lnTo>
                <a:lnTo>
                  <a:pt x="389546" y="268554"/>
                </a:lnTo>
                <a:lnTo>
                  <a:pt x="406402" y="285792"/>
                </a:lnTo>
                <a:lnTo>
                  <a:pt x="427802" y="297318"/>
                </a:lnTo>
                <a:lnTo>
                  <a:pt x="427802" y="497259"/>
                </a:lnTo>
                <a:lnTo>
                  <a:pt x="481047" y="497259"/>
                </a:lnTo>
                <a:lnTo>
                  <a:pt x="481047" y="297318"/>
                </a:lnTo>
                <a:lnTo>
                  <a:pt x="502447" y="285792"/>
                </a:lnTo>
                <a:lnTo>
                  <a:pt x="519304" y="268554"/>
                </a:lnTo>
                <a:lnTo>
                  <a:pt x="529451" y="248629"/>
                </a:lnTo>
                <a:lnTo>
                  <a:pt x="454425" y="248629"/>
                </a:lnTo>
                <a:lnTo>
                  <a:pt x="444075" y="246531"/>
                </a:lnTo>
                <a:lnTo>
                  <a:pt x="435612" y="240816"/>
                </a:lnTo>
                <a:lnTo>
                  <a:pt x="429899" y="232349"/>
                </a:lnTo>
                <a:lnTo>
                  <a:pt x="427802" y="221996"/>
                </a:lnTo>
                <a:lnTo>
                  <a:pt x="429899" y="211630"/>
                </a:lnTo>
                <a:lnTo>
                  <a:pt x="435612" y="203157"/>
                </a:lnTo>
                <a:lnTo>
                  <a:pt x="444075" y="197440"/>
                </a:lnTo>
                <a:lnTo>
                  <a:pt x="454425" y="195342"/>
                </a:lnTo>
                <a:lnTo>
                  <a:pt x="528919" y="195342"/>
                </a:lnTo>
                <a:lnTo>
                  <a:pt x="528024" y="190914"/>
                </a:lnTo>
                <a:lnTo>
                  <a:pt x="510888" y="165507"/>
                </a:lnTo>
                <a:lnTo>
                  <a:pt x="485492" y="148363"/>
                </a:lnTo>
                <a:lnTo>
                  <a:pt x="454425" y="142073"/>
                </a:lnTo>
                <a:close/>
              </a:path>
              <a:path w="909319" h="835025">
                <a:moveTo>
                  <a:pt x="720707" y="195342"/>
                </a:moveTo>
                <a:lnTo>
                  <a:pt x="689641" y="201632"/>
                </a:lnTo>
                <a:lnTo>
                  <a:pt x="664244" y="218776"/>
                </a:lnTo>
                <a:lnTo>
                  <a:pt x="647108" y="244183"/>
                </a:lnTo>
                <a:lnTo>
                  <a:pt x="640821" y="275263"/>
                </a:lnTo>
                <a:lnTo>
                  <a:pt x="640821" y="281223"/>
                </a:lnTo>
                <a:lnTo>
                  <a:pt x="641501" y="287017"/>
                </a:lnTo>
                <a:lnTo>
                  <a:pt x="642733" y="292591"/>
                </a:lnTo>
                <a:lnTo>
                  <a:pt x="564575" y="341463"/>
                </a:lnTo>
                <a:lnTo>
                  <a:pt x="559337" y="345758"/>
                </a:lnTo>
                <a:lnTo>
                  <a:pt x="555398" y="351145"/>
                </a:lnTo>
                <a:lnTo>
                  <a:pt x="552917" y="357342"/>
                </a:lnTo>
                <a:lnTo>
                  <a:pt x="552054" y="364069"/>
                </a:lnTo>
                <a:lnTo>
                  <a:pt x="552054" y="497259"/>
                </a:lnTo>
                <a:lnTo>
                  <a:pt x="605318" y="497259"/>
                </a:lnTo>
                <a:lnTo>
                  <a:pt x="605318" y="378820"/>
                </a:lnTo>
                <a:lnTo>
                  <a:pt x="670992" y="337747"/>
                </a:lnTo>
                <a:lnTo>
                  <a:pt x="768273" y="337747"/>
                </a:lnTo>
                <a:lnTo>
                  <a:pt x="777154" y="331750"/>
                </a:lnTo>
                <a:lnTo>
                  <a:pt x="794288" y="306343"/>
                </a:lnTo>
                <a:lnTo>
                  <a:pt x="795188" y="301898"/>
                </a:lnTo>
                <a:lnTo>
                  <a:pt x="720707" y="301898"/>
                </a:lnTo>
                <a:lnTo>
                  <a:pt x="710347" y="299803"/>
                </a:lnTo>
                <a:lnTo>
                  <a:pt x="701878" y="294091"/>
                </a:lnTo>
                <a:lnTo>
                  <a:pt x="696164" y="285625"/>
                </a:lnTo>
                <a:lnTo>
                  <a:pt x="694067" y="275263"/>
                </a:lnTo>
                <a:lnTo>
                  <a:pt x="696164" y="264909"/>
                </a:lnTo>
                <a:lnTo>
                  <a:pt x="701878" y="256442"/>
                </a:lnTo>
                <a:lnTo>
                  <a:pt x="710347" y="250726"/>
                </a:lnTo>
                <a:lnTo>
                  <a:pt x="720707" y="248629"/>
                </a:lnTo>
                <a:lnTo>
                  <a:pt x="795188" y="248629"/>
                </a:lnTo>
                <a:lnTo>
                  <a:pt x="794288" y="244183"/>
                </a:lnTo>
                <a:lnTo>
                  <a:pt x="777154" y="218776"/>
                </a:lnTo>
                <a:lnTo>
                  <a:pt x="751764" y="201632"/>
                </a:lnTo>
                <a:lnTo>
                  <a:pt x="720707" y="195342"/>
                </a:lnTo>
                <a:close/>
              </a:path>
              <a:path w="909319" h="835025">
                <a:moveTo>
                  <a:pt x="903477" y="53268"/>
                </a:moveTo>
                <a:lnTo>
                  <a:pt x="828981" y="53268"/>
                </a:lnTo>
                <a:lnTo>
                  <a:pt x="839339" y="55366"/>
                </a:lnTo>
                <a:lnTo>
                  <a:pt x="847802" y="61083"/>
                </a:lnTo>
                <a:lnTo>
                  <a:pt x="853510" y="69556"/>
                </a:lnTo>
                <a:lnTo>
                  <a:pt x="855604" y="79921"/>
                </a:lnTo>
                <a:lnTo>
                  <a:pt x="855604" y="497259"/>
                </a:lnTo>
                <a:lnTo>
                  <a:pt x="908868" y="497259"/>
                </a:lnTo>
                <a:lnTo>
                  <a:pt x="908868" y="79921"/>
                </a:lnTo>
                <a:lnTo>
                  <a:pt x="903477" y="53268"/>
                </a:lnTo>
                <a:close/>
              </a:path>
              <a:path w="909319" h="835025">
                <a:moveTo>
                  <a:pt x="188161" y="195342"/>
                </a:moveTo>
                <a:lnTo>
                  <a:pt x="157094" y="201632"/>
                </a:lnTo>
                <a:lnTo>
                  <a:pt x="131698" y="218776"/>
                </a:lnTo>
                <a:lnTo>
                  <a:pt x="114561" y="244183"/>
                </a:lnTo>
                <a:lnTo>
                  <a:pt x="108274" y="275263"/>
                </a:lnTo>
                <a:lnTo>
                  <a:pt x="114561" y="306343"/>
                </a:lnTo>
                <a:lnTo>
                  <a:pt x="131698" y="331750"/>
                </a:lnTo>
                <a:lnTo>
                  <a:pt x="157094" y="348894"/>
                </a:lnTo>
                <a:lnTo>
                  <a:pt x="188161" y="355184"/>
                </a:lnTo>
                <a:lnTo>
                  <a:pt x="201928" y="353994"/>
                </a:lnTo>
                <a:lnTo>
                  <a:pt x="214938" y="350556"/>
                </a:lnTo>
                <a:lnTo>
                  <a:pt x="226989" y="345073"/>
                </a:lnTo>
                <a:lnTo>
                  <a:pt x="237858" y="337766"/>
                </a:lnTo>
                <a:lnTo>
                  <a:pt x="338361" y="337766"/>
                </a:lnTo>
                <a:lnTo>
                  <a:pt x="280977" y="301898"/>
                </a:lnTo>
                <a:lnTo>
                  <a:pt x="188161" y="301898"/>
                </a:lnTo>
                <a:lnTo>
                  <a:pt x="177803" y="299803"/>
                </a:lnTo>
                <a:lnTo>
                  <a:pt x="169340" y="294091"/>
                </a:lnTo>
                <a:lnTo>
                  <a:pt x="163632" y="285625"/>
                </a:lnTo>
                <a:lnTo>
                  <a:pt x="161538" y="275263"/>
                </a:lnTo>
                <a:lnTo>
                  <a:pt x="163632" y="264909"/>
                </a:lnTo>
                <a:lnTo>
                  <a:pt x="169340" y="256442"/>
                </a:lnTo>
                <a:lnTo>
                  <a:pt x="177803" y="250726"/>
                </a:lnTo>
                <a:lnTo>
                  <a:pt x="188161" y="248629"/>
                </a:lnTo>
                <a:lnTo>
                  <a:pt x="262659" y="248629"/>
                </a:lnTo>
                <a:lnTo>
                  <a:pt x="261760" y="244183"/>
                </a:lnTo>
                <a:lnTo>
                  <a:pt x="244624" y="218776"/>
                </a:lnTo>
                <a:lnTo>
                  <a:pt x="219228" y="201632"/>
                </a:lnTo>
                <a:lnTo>
                  <a:pt x="188161" y="195342"/>
                </a:lnTo>
                <a:close/>
              </a:path>
              <a:path w="909319" h="835025">
                <a:moveTo>
                  <a:pt x="768273" y="337747"/>
                </a:moveTo>
                <a:lnTo>
                  <a:pt x="670992" y="337747"/>
                </a:lnTo>
                <a:lnTo>
                  <a:pt x="681898" y="345082"/>
                </a:lnTo>
                <a:lnTo>
                  <a:pt x="693935" y="350559"/>
                </a:lnTo>
                <a:lnTo>
                  <a:pt x="706936" y="353994"/>
                </a:lnTo>
                <a:lnTo>
                  <a:pt x="720707" y="355184"/>
                </a:lnTo>
                <a:lnTo>
                  <a:pt x="751764" y="348894"/>
                </a:lnTo>
                <a:lnTo>
                  <a:pt x="768273" y="337747"/>
                </a:lnTo>
                <a:close/>
              </a:path>
              <a:path w="909319" h="835025">
                <a:moveTo>
                  <a:pt x="262659" y="248629"/>
                </a:moveTo>
                <a:lnTo>
                  <a:pt x="188161" y="248629"/>
                </a:lnTo>
                <a:lnTo>
                  <a:pt x="198510" y="250726"/>
                </a:lnTo>
                <a:lnTo>
                  <a:pt x="206974" y="256442"/>
                </a:lnTo>
                <a:lnTo>
                  <a:pt x="212687" y="264909"/>
                </a:lnTo>
                <a:lnTo>
                  <a:pt x="214783" y="275263"/>
                </a:lnTo>
                <a:lnTo>
                  <a:pt x="212687" y="285625"/>
                </a:lnTo>
                <a:lnTo>
                  <a:pt x="206974" y="294091"/>
                </a:lnTo>
                <a:lnTo>
                  <a:pt x="198510" y="299803"/>
                </a:lnTo>
                <a:lnTo>
                  <a:pt x="188161" y="301898"/>
                </a:lnTo>
                <a:lnTo>
                  <a:pt x="280977" y="301898"/>
                </a:lnTo>
                <a:lnTo>
                  <a:pt x="266117" y="292609"/>
                </a:lnTo>
                <a:lnTo>
                  <a:pt x="267367" y="287017"/>
                </a:lnTo>
                <a:lnTo>
                  <a:pt x="268047" y="281223"/>
                </a:lnTo>
                <a:lnTo>
                  <a:pt x="268047" y="275263"/>
                </a:lnTo>
                <a:lnTo>
                  <a:pt x="262659" y="248629"/>
                </a:lnTo>
                <a:close/>
              </a:path>
              <a:path w="909319" h="835025">
                <a:moveTo>
                  <a:pt x="795188" y="248629"/>
                </a:moveTo>
                <a:lnTo>
                  <a:pt x="720707" y="248629"/>
                </a:lnTo>
                <a:lnTo>
                  <a:pt x="731057" y="250726"/>
                </a:lnTo>
                <a:lnTo>
                  <a:pt x="739521" y="256442"/>
                </a:lnTo>
                <a:lnTo>
                  <a:pt x="745234" y="264909"/>
                </a:lnTo>
                <a:lnTo>
                  <a:pt x="747330" y="275263"/>
                </a:lnTo>
                <a:lnTo>
                  <a:pt x="745234" y="285625"/>
                </a:lnTo>
                <a:lnTo>
                  <a:pt x="739521" y="294091"/>
                </a:lnTo>
                <a:lnTo>
                  <a:pt x="731057" y="299803"/>
                </a:lnTo>
                <a:lnTo>
                  <a:pt x="720707" y="301898"/>
                </a:lnTo>
                <a:lnTo>
                  <a:pt x="795188" y="301898"/>
                </a:lnTo>
                <a:lnTo>
                  <a:pt x="800575" y="275263"/>
                </a:lnTo>
                <a:lnTo>
                  <a:pt x="795188" y="248629"/>
                </a:lnTo>
                <a:close/>
              </a:path>
              <a:path w="909319" h="835025">
                <a:moveTo>
                  <a:pt x="528919" y="195342"/>
                </a:moveTo>
                <a:lnTo>
                  <a:pt x="454425" y="195342"/>
                </a:lnTo>
                <a:lnTo>
                  <a:pt x="464782" y="197440"/>
                </a:lnTo>
                <a:lnTo>
                  <a:pt x="473245" y="203157"/>
                </a:lnTo>
                <a:lnTo>
                  <a:pt x="478953" y="211630"/>
                </a:lnTo>
                <a:lnTo>
                  <a:pt x="481047" y="221996"/>
                </a:lnTo>
                <a:lnTo>
                  <a:pt x="478953" y="232349"/>
                </a:lnTo>
                <a:lnTo>
                  <a:pt x="473245" y="240816"/>
                </a:lnTo>
                <a:lnTo>
                  <a:pt x="464782" y="246531"/>
                </a:lnTo>
                <a:lnTo>
                  <a:pt x="454425" y="248629"/>
                </a:lnTo>
                <a:lnTo>
                  <a:pt x="529451" y="248629"/>
                </a:lnTo>
                <a:lnTo>
                  <a:pt x="530348" y="246868"/>
                </a:lnTo>
                <a:lnTo>
                  <a:pt x="534311" y="221996"/>
                </a:lnTo>
                <a:lnTo>
                  <a:pt x="528919" y="19534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8" name="object 38"/>
          <p:cNvGrpSpPr/>
          <p:nvPr/>
        </p:nvGrpSpPr>
        <p:grpSpPr>
          <a:xfrm>
            <a:off x="10617394" y="1651467"/>
            <a:ext cx="938530" cy="862330"/>
            <a:chOff x="10617394" y="1651467"/>
            <a:chExt cx="938530" cy="862330"/>
          </a:xfrm>
        </p:grpSpPr>
        <p:sp>
          <p:nvSpPr>
            <p:cNvPr id="39" name="object 39"/>
            <p:cNvSpPr/>
            <p:nvPr/>
          </p:nvSpPr>
          <p:spPr>
            <a:xfrm>
              <a:off x="10617394" y="1651467"/>
              <a:ext cx="938530" cy="862330"/>
            </a:xfrm>
            <a:custGeom>
              <a:avLst/>
              <a:gdLst/>
              <a:ahLst/>
              <a:cxnLst/>
              <a:rect l="l" t="t" r="r" b="b"/>
              <a:pathLst>
                <a:path w="938529" h="862330">
                  <a:moveTo>
                    <a:pt x="652551" y="806891"/>
                  </a:moveTo>
                  <a:lnTo>
                    <a:pt x="285940" y="806891"/>
                  </a:lnTo>
                  <a:lnTo>
                    <a:pt x="275237" y="809052"/>
                  </a:lnTo>
                  <a:lnTo>
                    <a:pt x="266499" y="814945"/>
                  </a:lnTo>
                  <a:lnTo>
                    <a:pt x="260609" y="823687"/>
                  </a:lnTo>
                  <a:lnTo>
                    <a:pt x="258450" y="834395"/>
                  </a:lnTo>
                  <a:lnTo>
                    <a:pt x="260609" y="845102"/>
                  </a:lnTo>
                  <a:lnTo>
                    <a:pt x="266499" y="853844"/>
                  </a:lnTo>
                  <a:lnTo>
                    <a:pt x="275237" y="859737"/>
                  </a:lnTo>
                  <a:lnTo>
                    <a:pt x="285940" y="861898"/>
                  </a:lnTo>
                  <a:lnTo>
                    <a:pt x="652551" y="861898"/>
                  </a:lnTo>
                  <a:lnTo>
                    <a:pt x="663254" y="859737"/>
                  </a:lnTo>
                  <a:lnTo>
                    <a:pt x="671992" y="853844"/>
                  </a:lnTo>
                  <a:lnTo>
                    <a:pt x="677882" y="845102"/>
                  </a:lnTo>
                  <a:lnTo>
                    <a:pt x="680041" y="834395"/>
                  </a:lnTo>
                  <a:lnTo>
                    <a:pt x="677882" y="823687"/>
                  </a:lnTo>
                  <a:lnTo>
                    <a:pt x="671992" y="814945"/>
                  </a:lnTo>
                  <a:lnTo>
                    <a:pt x="663254" y="809052"/>
                  </a:lnTo>
                  <a:lnTo>
                    <a:pt x="652551" y="806891"/>
                  </a:lnTo>
                  <a:close/>
                </a:path>
                <a:path w="938529" h="862330">
                  <a:moveTo>
                    <a:pt x="399075" y="715190"/>
                  </a:moveTo>
                  <a:lnTo>
                    <a:pt x="342384" y="715190"/>
                  </a:lnTo>
                  <a:lnTo>
                    <a:pt x="319469" y="806891"/>
                  </a:lnTo>
                  <a:lnTo>
                    <a:pt x="376160" y="806891"/>
                  </a:lnTo>
                  <a:lnTo>
                    <a:pt x="399075" y="715190"/>
                  </a:lnTo>
                  <a:close/>
                </a:path>
                <a:path w="938529" h="862330">
                  <a:moveTo>
                    <a:pt x="596126" y="715190"/>
                  </a:moveTo>
                  <a:lnTo>
                    <a:pt x="539435" y="715190"/>
                  </a:lnTo>
                  <a:lnTo>
                    <a:pt x="562350" y="806891"/>
                  </a:lnTo>
                  <a:lnTo>
                    <a:pt x="619023" y="806891"/>
                  </a:lnTo>
                  <a:lnTo>
                    <a:pt x="596126" y="715190"/>
                  </a:lnTo>
                  <a:close/>
                </a:path>
                <a:path w="938529" h="862330">
                  <a:moveTo>
                    <a:pt x="856019" y="0"/>
                  </a:moveTo>
                  <a:lnTo>
                    <a:pt x="82473" y="0"/>
                  </a:lnTo>
                  <a:lnTo>
                    <a:pt x="50404" y="6495"/>
                  </a:lnTo>
                  <a:lnTo>
                    <a:pt x="24185" y="24197"/>
                  </a:lnTo>
                  <a:lnTo>
                    <a:pt x="6492" y="50433"/>
                  </a:lnTo>
                  <a:lnTo>
                    <a:pt x="0" y="82527"/>
                  </a:lnTo>
                  <a:lnTo>
                    <a:pt x="0" y="632661"/>
                  </a:lnTo>
                  <a:lnTo>
                    <a:pt x="6492" y="664756"/>
                  </a:lnTo>
                  <a:lnTo>
                    <a:pt x="24185" y="690992"/>
                  </a:lnTo>
                  <a:lnTo>
                    <a:pt x="50404" y="708695"/>
                  </a:lnTo>
                  <a:lnTo>
                    <a:pt x="82473" y="715190"/>
                  </a:lnTo>
                  <a:lnTo>
                    <a:pt x="856019" y="715190"/>
                  </a:lnTo>
                  <a:lnTo>
                    <a:pt x="888099" y="708695"/>
                  </a:lnTo>
                  <a:lnTo>
                    <a:pt x="914323" y="690992"/>
                  </a:lnTo>
                  <a:lnTo>
                    <a:pt x="932018" y="664756"/>
                  </a:lnTo>
                  <a:lnTo>
                    <a:pt x="932943" y="660184"/>
                  </a:lnTo>
                  <a:lnTo>
                    <a:pt x="82473" y="660184"/>
                  </a:lnTo>
                  <a:lnTo>
                    <a:pt x="71786" y="658017"/>
                  </a:lnTo>
                  <a:lnTo>
                    <a:pt x="63046" y="652114"/>
                  </a:lnTo>
                  <a:lnTo>
                    <a:pt x="57147" y="643364"/>
                  </a:lnTo>
                  <a:lnTo>
                    <a:pt x="54982" y="632661"/>
                  </a:lnTo>
                  <a:lnTo>
                    <a:pt x="54982" y="568482"/>
                  </a:lnTo>
                  <a:lnTo>
                    <a:pt x="938510" y="568482"/>
                  </a:lnTo>
                  <a:lnTo>
                    <a:pt x="938510" y="513476"/>
                  </a:lnTo>
                  <a:lnTo>
                    <a:pt x="54982" y="513476"/>
                  </a:lnTo>
                  <a:lnTo>
                    <a:pt x="54982" y="82527"/>
                  </a:lnTo>
                  <a:lnTo>
                    <a:pt x="57147" y="71824"/>
                  </a:lnTo>
                  <a:lnTo>
                    <a:pt x="63046" y="63075"/>
                  </a:lnTo>
                  <a:lnTo>
                    <a:pt x="71786" y="57171"/>
                  </a:lnTo>
                  <a:lnTo>
                    <a:pt x="82473" y="55004"/>
                  </a:lnTo>
                  <a:lnTo>
                    <a:pt x="932943" y="55004"/>
                  </a:lnTo>
                  <a:lnTo>
                    <a:pt x="932018" y="50433"/>
                  </a:lnTo>
                  <a:lnTo>
                    <a:pt x="914323" y="24197"/>
                  </a:lnTo>
                  <a:lnTo>
                    <a:pt x="888099" y="6495"/>
                  </a:lnTo>
                  <a:lnTo>
                    <a:pt x="856019" y="0"/>
                  </a:lnTo>
                  <a:close/>
                </a:path>
                <a:path w="938529" h="862330">
                  <a:moveTo>
                    <a:pt x="938510" y="568482"/>
                  </a:moveTo>
                  <a:lnTo>
                    <a:pt x="883509" y="568482"/>
                  </a:lnTo>
                  <a:lnTo>
                    <a:pt x="883509" y="632661"/>
                  </a:lnTo>
                  <a:lnTo>
                    <a:pt x="881347" y="643364"/>
                  </a:lnTo>
                  <a:lnTo>
                    <a:pt x="875452" y="652114"/>
                  </a:lnTo>
                  <a:lnTo>
                    <a:pt x="866714" y="658017"/>
                  </a:lnTo>
                  <a:lnTo>
                    <a:pt x="856019" y="660184"/>
                  </a:lnTo>
                  <a:lnTo>
                    <a:pt x="932943" y="660184"/>
                  </a:lnTo>
                  <a:lnTo>
                    <a:pt x="938510" y="632661"/>
                  </a:lnTo>
                  <a:lnTo>
                    <a:pt x="938510" y="568482"/>
                  </a:lnTo>
                  <a:close/>
                </a:path>
                <a:path w="938529" h="862330">
                  <a:moveTo>
                    <a:pt x="932943" y="55004"/>
                  </a:moveTo>
                  <a:lnTo>
                    <a:pt x="856019" y="55004"/>
                  </a:lnTo>
                  <a:lnTo>
                    <a:pt x="866714" y="57171"/>
                  </a:lnTo>
                  <a:lnTo>
                    <a:pt x="875452" y="63075"/>
                  </a:lnTo>
                  <a:lnTo>
                    <a:pt x="881347" y="71824"/>
                  </a:lnTo>
                  <a:lnTo>
                    <a:pt x="883509" y="82527"/>
                  </a:lnTo>
                  <a:lnTo>
                    <a:pt x="883509" y="513476"/>
                  </a:lnTo>
                  <a:lnTo>
                    <a:pt x="938510" y="513476"/>
                  </a:lnTo>
                  <a:lnTo>
                    <a:pt x="938510" y="82527"/>
                  </a:lnTo>
                  <a:lnTo>
                    <a:pt x="932943" y="5500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944898" y="1817072"/>
              <a:ext cx="285516" cy="285649"/>
            </a:xfrm>
            <a:prstGeom prst="rect">
              <a:avLst/>
            </a:prstGeom>
          </p:spPr>
        </p:pic>
      </p:grpSp>
      <p:sp>
        <p:nvSpPr>
          <p:cNvPr id="41" name="object 41"/>
          <p:cNvSpPr/>
          <p:nvPr/>
        </p:nvSpPr>
        <p:spPr>
          <a:xfrm>
            <a:off x="1035932" y="3525724"/>
            <a:ext cx="45719" cy="1461285"/>
          </a:xfrm>
          <a:custGeom>
            <a:avLst/>
            <a:gdLst/>
            <a:ahLst/>
            <a:cxnLst/>
            <a:rect l="l" t="t" r="r" b="b"/>
            <a:pathLst>
              <a:path h="1174750">
                <a:moveTo>
                  <a:pt x="0" y="1174379"/>
                </a:moveTo>
                <a:lnTo>
                  <a:pt x="1" y="0"/>
                </a:lnTo>
              </a:path>
            </a:pathLst>
          </a:custGeom>
          <a:ln w="3175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034955" y="7803250"/>
            <a:ext cx="45719" cy="1436000"/>
          </a:xfrm>
          <a:custGeom>
            <a:avLst/>
            <a:gdLst/>
            <a:ahLst/>
            <a:cxnLst/>
            <a:rect l="l" t="t" r="r" b="b"/>
            <a:pathLst>
              <a:path h="1075690">
                <a:moveTo>
                  <a:pt x="0" y="1075670"/>
                </a:moveTo>
                <a:lnTo>
                  <a:pt x="1" y="0"/>
                </a:lnTo>
              </a:path>
            </a:pathLst>
          </a:custGeom>
          <a:ln w="3175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5E48D434-196C-0554-ABF6-6D111C4BD13E}"/>
              </a:ext>
            </a:extLst>
          </p:cNvPr>
          <p:cNvSpPr/>
          <p:nvPr/>
        </p:nvSpPr>
        <p:spPr>
          <a:xfrm>
            <a:off x="4105752" y="250924"/>
            <a:ext cx="15165362" cy="1969712"/>
          </a:xfrm>
          <a:custGeom>
            <a:avLst/>
            <a:gdLst/>
            <a:ahLst/>
            <a:cxnLst/>
            <a:rect l="l" t="t" r="r" b="b"/>
            <a:pathLst>
              <a:path w="18480405" h="1031875">
                <a:moveTo>
                  <a:pt x="18480050" y="0"/>
                </a:moveTo>
                <a:lnTo>
                  <a:pt x="171926" y="0"/>
                </a:lnTo>
                <a:lnTo>
                  <a:pt x="126221" y="6141"/>
                </a:lnTo>
                <a:lnTo>
                  <a:pt x="85151" y="23473"/>
                </a:lnTo>
                <a:lnTo>
                  <a:pt x="50356" y="50356"/>
                </a:lnTo>
                <a:lnTo>
                  <a:pt x="23473" y="85152"/>
                </a:lnTo>
                <a:lnTo>
                  <a:pt x="6141" y="126223"/>
                </a:lnTo>
                <a:lnTo>
                  <a:pt x="0" y="171928"/>
                </a:lnTo>
                <a:lnTo>
                  <a:pt x="0" y="1031493"/>
                </a:lnTo>
                <a:lnTo>
                  <a:pt x="18308118" y="1031493"/>
                </a:lnTo>
                <a:lnTo>
                  <a:pt x="18353825" y="1025352"/>
                </a:lnTo>
                <a:lnTo>
                  <a:pt x="18394896" y="1008020"/>
                </a:lnTo>
                <a:lnTo>
                  <a:pt x="18429693" y="981136"/>
                </a:lnTo>
                <a:lnTo>
                  <a:pt x="18456577" y="946340"/>
                </a:lnTo>
                <a:lnTo>
                  <a:pt x="18473909" y="905269"/>
                </a:lnTo>
                <a:lnTo>
                  <a:pt x="18480050" y="859563"/>
                </a:lnTo>
                <a:lnTo>
                  <a:pt x="18480050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 lang="es-ES" dirty="0"/>
          </a:p>
        </p:txBody>
      </p:sp>
      <p:sp>
        <p:nvSpPr>
          <p:cNvPr id="11" name="object 30">
            <a:extLst>
              <a:ext uri="{FF2B5EF4-FFF2-40B4-BE49-F238E27FC236}">
                <a16:creationId xmlns:a16="http://schemas.microsoft.com/office/drawing/2014/main" id="{1566C5BF-9627-D9E6-E997-905E7309622D}"/>
              </a:ext>
            </a:extLst>
          </p:cNvPr>
          <p:cNvSpPr/>
          <p:nvPr/>
        </p:nvSpPr>
        <p:spPr>
          <a:xfrm>
            <a:off x="0" y="250923"/>
            <a:ext cx="4105751" cy="2113097"/>
          </a:xfrm>
          <a:custGeom>
            <a:avLst/>
            <a:gdLst/>
            <a:ahLst/>
            <a:cxnLst/>
            <a:rect l="l" t="t" r="r" b="b"/>
            <a:pathLst>
              <a:path w="1524000" h="1338579">
                <a:moveTo>
                  <a:pt x="1524000" y="223038"/>
                </a:moveTo>
                <a:lnTo>
                  <a:pt x="1524000" y="1115166"/>
                </a:lnTo>
                <a:lnTo>
                  <a:pt x="1519468" y="1160115"/>
                </a:lnTo>
                <a:lnTo>
                  <a:pt x="1506472" y="1201982"/>
                </a:lnTo>
                <a:lnTo>
                  <a:pt x="1485908" y="1239868"/>
                </a:lnTo>
                <a:lnTo>
                  <a:pt x="1458673" y="1272877"/>
                </a:lnTo>
                <a:lnTo>
                  <a:pt x="1425664" y="1300112"/>
                </a:lnTo>
                <a:lnTo>
                  <a:pt x="1387778" y="1320676"/>
                </a:lnTo>
                <a:lnTo>
                  <a:pt x="1345911" y="1333672"/>
                </a:lnTo>
                <a:lnTo>
                  <a:pt x="1300961" y="1338204"/>
                </a:lnTo>
                <a:lnTo>
                  <a:pt x="0" y="1338204"/>
                </a:lnTo>
                <a:lnTo>
                  <a:pt x="0" y="0"/>
                </a:lnTo>
                <a:lnTo>
                  <a:pt x="1300961" y="0"/>
                </a:lnTo>
                <a:lnTo>
                  <a:pt x="1345911" y="4531"/>
                </a:lnTo>
                <a:lnTo>
                  <a:pt x="1387778" y="17527"/>
                </a:lnTo>
                <a:lnTo>
                  <a:pt x="1425664" y="38091"/>
                </a:lnTo>
                <a:lnTo>
                  <a:pt x="1458673" y="65326"/>
                </a:lnTo>
                <a:lnTo>
                  <a:pt x="1485908" y="98335"/>
                </a:lnTo>
                <a:lnTo>
                  <a:pt x="1506472" y="136221"/>
                </a:lnTo>
                <a:lnTo>
                  <a:pt x="1519468" y="178088"/>
                </a:lnTo>
                <a:lnTo>
                  <a:pt x="1524000" y="223038"/>
                </a:lnTo>
                <a:close/>
              </a:path>
            </a:pathLst>
          </a:custGeom>
          <a:solidFill>
            <a:srgbClr val="0064FF"/>
          </a:solidFill>
          <a:ln w="3175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2" name="Rectángulo: esquinas redondeadas 31">
            <a:extLst>
              <a:ext uri="{FF2B5EF4-FFF2-40B4-BE49-F238E27FC236}">
                <a16:creationId xmlns:a16="http://schemas.microsoft.com/office/drawing/2014/main" id="{6FBF3EEC-00B1-CA83-4886-CC53B57AF0C4}"/>
              </a:ext>
            </a:extLst>
          </p:cNvPr>
          <p:cNvSpPr/>
          <p:nvPr/>
        </p:nvSpPr>
        <p:spPr>
          <a:xfrm>
            <a:off x="11229071" y="6115050"/>
            <a:ext cx="7952435" cy="945328"/>
          </a:xfrm>
          <a:prstGeom prst="roundRect">
            <a:avLst/>
          </a:prstGeom>
          <a:solidFill>
            <a:srgbClr val="0064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ángulo: esquinas redondeadas 29">
            <a:extLst>
              <a:ext uri="{FF2B5EF4-FFF2-40B4-BE49-F238E27FC236}">
                <a16:creationId xmlns:a16="http://schemas.microsoft.com/office/drawing/2014/main" id="{18293C7C-033B-9A00-88A0-7D0A6D1251C5}"/>
              </a:ext>
            </a:extLst>
          </p:cNvPr>
          <p:cNvSpPr/>
          <p:nvPr/>
        </p:nvSpPr>
        <p:spPr>
          <a:xfrm>
            <a:off x="11229072" y="3067050"/>
            <a:ext cx="7952435" cy="945328"/>
          </a:xfrm>
          <a:prstGeom prst="roundRect">
            <a:avLst/>
          </a:prstGeom>
          <a:solidFill>
            <a:srgbClr val="0064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 Diagonal Corner of Rectangle 22">
            <a:extLst>
              <a:ext uri="{FF2B5EF4-FFF2-40B4-BE49-F238E27FC236}">
                <a16:creationId xmlns:a16="http://schemas.microsoft.com/office/drawing/2014/main" id="{4ADF89D8-0430-B498-F5FE-96D6A6D22EB1}"/>
              </a:ext>
            </a:extLst>
          </p:cNvPr>
          <p:cNvSpPr/>
          <p:nvPr/>
        </p:nvSpPr>
        <p:spPr>
          <a:xfrm>
            <a:off x="6354917" y="8164869"/>
            <a:ext cx="4298156" cy="1836381"/>
          </a:xfrm>
          <a:prstGeom prst="round2DiagRect">
            <a:avLst/>
          </a:prstGeom>
          <a:solidFill>
            <a:srgbClr val="FFFEFB"/>
          </a:solidFill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sp>
        <p:nvSpPr>
          <p:cNvPr id="21" name="Round Diagonal Corner of Rectangle 28">
            <a:extLst>
              <a:ext uri="{FF2B5EF4-FFF2-40B4-BE49-F238E27FC236}">
                <a16:creationId xmlns:a16="http://schemas.microsoft.com/office/drawing/2014/main" id="{A8E6501D-4164-88D3-9412-997D62E582C1}"/>
              </a:ext>
            </a:extLst>
          </p:cNvPr>
          <p:cNvSpPr/>
          <p:nvPr/>
        </p:nvSpPr>
        <p:spPr>
          <a:xfrm>
            <a:off x="1136650" y="3066186"/>
            <a:ext cx="4298156" cy="1836381"/>
          </a:xfrm>
          <a:prstGeom prst="round2DiagRect">
            <a:avLst/>
          </a:prstGeom>
          <a:solidFill>
            <a:srgbClr val="FFFEFB"/>
          </a:solidFill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sp>
        <p:nvSpPr>
          <p:cNvPr id="13" name="object 30">
            <a:extLst>
              <a:ext uri="{FF2B5EF4-FFF2-40B4-BE49-F238E27FC236}">
                <a16:creationId xmlns:a16="http://schemas.microsoft.com/office/drawing/2014/main" id="{60970399-4C94-A849-2967-C3EBB882083A}"/>
              </a:ext>
            </a:extLst>
          </p:cNvPr>
          <p:cNvSpPr/>
          <p:nvPr/>
        </p:nvSpPr>
        <p:spPr>
          <a:xfrm>
            <a:off x="818818" y="3294786"/>
            <a:ext cx="1343833" cy="1338580"/>
          </a:xfrm>
          <a:custGeom>
            <a:avLst/>
            <a:gdLst/>
            <a:ahLst/>
            <a:cxnLst/>
            <a:rect l="l" t="t" r="r" b="b"/>
            <a:pathLst>
              <a:path w="1524000" h="1338579">
                <a:moveTo>
                  <a:pt x="1524000" y="223038"/>
                </a:moveTo>
                <a:lnTo>
                  <a:pt x="1524000" y="1115166"/>
                </a:lnTo>
                <a:lnTo>
                  <a:pt x="1519468" y="1160115"/>
                </a:lnTo>
                <a:lnTo>
                  <a:pt x="1506472" y="1201982"/>
                </a:lnTo>
                <a:lnTo>
                  <a:pt x="1485908" y="1239868"/>
                </a:lnTo>
                <a:lnTo>
                  <a:pt x="1458673" y="1272877"/>
                </a:lnTo>
                <a:lnTo>
                  <a:pt x="1425664" y="1300112"/>
                </a:lnTo>
                <a:lnTo>
                  <a:pt x="1387778" y="1320676"/>
                </a:lnTo>
                <a:lnTo>
                  <a:pt x="1345911" y="1333672"/>
                </a:lnTo>
                <a:lnTo>
                  <a:pt x="1300961" y="1338204"/>
                </a:lnTo>
                <a:lnTo>
                  <a:pt x="0" y="1338204"/>
                </a:lnTo>
                <a:lnTo>
                  <a:pt x="0" y="0"/>
                </a:lnTo>
                <a:lnTo>
                  <a:pt x="1300961" y="0"/>
                </a:lnTo>
                <a:lnTo>
                  <a:pt x="1345911" y="4531"/>
                </a:lnTo>
                <a:lnTo>
                  <a:pt x="1387778" y="17527"/>
                </a:lnTo>
                <a:lnTo>
                  <a:pt x="1425664" y="38091"/>
                </a:lnTo>
                <a:lnTo>
                  <a:pt x="1458673" y="65326"/>
                </a:lnTo>
                <a:lnTo>
                  <a:pt x="1485908" y="98335"/>
                </a:lnTo>
                <a:lnTo>
                  <a:pt x="1506472" y="136221"/>
                </a:lnTo>
                <a:lnTo>
                  <a:pt x="1519468" y="178088"/>
                </a:lnTo>
                <a:lnTo>
                  <a:pt x="1524000" y="223038"/>
                </a:lnTo>
                <a:close/>
              </a:path>
            </a:pathLst>
          </a:custGeom>
          <a:solidFill>
            <a:srgbClr val="0064FF"/>
          </a:solidFill>
          <a:ln w="3175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7580DF1C-C080-D637-3C70-14CA729F7403}"/>
              </a:ext>
            </a:extLst>
          </p:cNvPr>
          <p:cNvPicPr>
            <a:picLocks/>
          </p:cNvPicPr>
          <p:nvPr/>
        </p:nvPicPr>
        <p:blipFill rotWithShape="1">
          <a:blip r:embed="rId3"/>
          <a:srcRect r="41667"/>
          <a:stretch/>
        </p:blipFill>
        <p:spPr>
          <a:xfrm>
            <a:off x="6054876" y="8553859"/>
            <a:ext cx="1058400" cy="1058400"/>
          </a:xfrm>
          <a:prstGeom prst="rect">
            <a:avLst/>
          </a:prstGeom>
        </p:spPr>
      </p:pic>
      <p:sp>
        <p:nvSpPr>
          <p:cNvPr id="15" name="object 20">
            <a:extLst>
              <a:ext uri="{FF2B5EF4-FFF2-40B4-BE49-F238E27FC236}">
                <a16:creationId xmlns:a16="http://schemas.microsoft.com/office/drawing/2014/main" id="{AA21B63E-ED3E-5852-412B-76941F97D89A}"/>
              </a:ext>
            </a:extLst>
          </p:cNvPr>
          <p:cNvSpPr txBox="1"/>
          <p:nvPr/>
        </p:nvSpPr>
        <p:spPr>
          <a:xfrm>
            <a:off x="742618" y="3645994"/>
            <a:ext cx="152400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4000" b="1" spc="-50" dirty="0">
                <a:solidFill>
                  <a:srgbClr val="FFFEFB"/>
                </a:solidFill>
                <a:latin typeface="Arial"/>
                <a:cs typeface="Arial"/>
              </a:rPr>
              <a:t>EDIH</a:t>
            </a:r>
            <a:endParaRPr sz="4000" dirty="0">
              <a:solidFill>
                <a:srgbClr val="FFFEFB"/>
              </a:solidFill>
              <a:latin typeface="Arial"/>
              <a:cs typeface="Arial"/>
            </a:endParaRPr>
          </a:p>
        </p:txBody>
      </p:sp>
      <p:sp>
        <p:nvSpPr>
          <p:cNvPr id="120" name="Round Diagonal Corner of Rectangle 22">
            <a:extLst>
              <a:ext uri="{FF2B5EF4-FFF2-40B4-BE49-F238E27FC236}">
                <a16:creationId xmlns:a16="http://schemas.microsoft.com/office/drawing/2014/main" id="{00C7E32F-6CE9-698C-B415-8DECE1E6425A}"/>
              </a:ext>
            </a:extLst>
          </p:cNvPr>
          <p:cNvSpPr/>
          <p:nvPr/>
        </p:nvSpPr>
        <p:spPr>
          <a:xfrm>
            <a:off x="6276213" y="3066186"/>
            <a:ext cx="4298156" cy="1836381"/>
          </a:xfrm>
          <a:prstGeom prst="round2DiagRect">
            <a:avLst/>
          </a:prstGeom>
          <a:solidFill>
            <a:srgbClr val="FFFEFB"/>
          </a:solidFill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sp>
        <p:nvSpPr>
          <p:cNvPr id="93" name="Round Diagonal Corner of Rectangle 8">
            <a:extLst>
              <a:ext uri="{FF2B5EF4-FFF2-40B4-BE49-F238E27FC236}">
                <a16:creationId xmlns:a16="http://schemas.microsoft.com/office/drawing/2014/main" id="{0F4F9754-ACD6-6474-E5A8-D3588CFA4739}"/>
              </a:ext>
            </a:extLst>
          </p:cNvPr>
          <p:cNvSpPr/>
          <p:nvPr/>
        </p:nvSpPr>
        <p:spPr>
          <a:xfrm flipH="1">
            <a:off x="1683773" y="5547998"/>
            <a:ext cx="3711916" cy="4453252"/>
          </a:xfrm>
          <a:prstGeom prst="round2DiagRect">
            <a:avLst/>
          </a:prstGeom>
          <a:solidFill>
            <a:srgbClr val="0064FF"/>
          </a:solidFill>
          <a:ln w="82550"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sp>
        <p:nvSpPr>
          <p:cNvPr id="26" name="object 13">
            <a:extLst>
              <a:ext uri="{FF2B5EF4-FFF2-40B4-BE49-F238E27FC236}">
                <a16:creationId xmlns:a16="http://schemas.microsoft.com/office/drawing/2014/main" id="{E4C4069B-1193-0B01-E9A3-A71A26B2B57C}"/>
              </a:ext>
            </a:extLst>
          </p:cNvPr>
          <p:cNvSpPr txBox="1"/>
          <p:nvPr/>
        </p:nvSpPr>
        <p:spPr>
          <a:xfrm>
            <a:off x="1963333" y="5941736"/>
            <a:ext cx="3420918" cy="21399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90"/>
              </a:spcBef>
              <a:spcAft>
                <a:spcPts val="600"/>
              </a:spcAft>
            </a:pPr>
            <a:r>
              <a:rPr lang="en-GB" sz="2800" b="1" dirty="0">
                <a:solidFill>
                  <a:srgbClr val="FFFEFB"/>
                </a:solidFill>
                <a:latin typeface="Arial"/>
                <a:cs typeface="Arial"/>
              </a:rPr>
              <a:t>CUSTOMER</a:t>
            </a:r>
          </a:p>
          <a:p>
            <a:pPr marL="271463" marR="5080" indent="-258763">
              <a:lnSpc>
                <a:spcPct val="1071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FFFEFB"/>
                </a:solidFill>
                <a:latin typeface="Arial"/>
                <a:cs typeface="Arial"/>
              </a:rPr>
              <a:t>3t.Cable</a:t>
            </a:r>
          </a:p>
          <a:p>
            <a:pPr marL="271463" marR="5080" indent="-258763">
              <a:lnSpc>
                <a:spcPct val="1071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2"/>
                </a:solidFill>
                <a:latin typeface="Arial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Website</a:t>
            </a:r>
            <a:endParaRPr lang="en-GB" sz="2400" dirty="0">
              <a:solidFill>
                <a:schemeClr val="bg2"/>
              </a:solidFill>
              <a:latin typeface="Arial"/>
              <a:cs typeface="Arial"/>
            </a:endParaRPr>
          </a:p>
          <a:p>
            <a:pPr marL="271463" marR="5080" indent="-258763">
              <a:lnSpc>
                <a:spcPct val="1071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FFFEFB"/>
                </a:solidFill>
                <a:latin typeface="Arial"/>
                <a:cs typeface="Arial"/>
              </a:rPr>
              <a:t>Small-sized enterprise (10-49 employees)</a:t>
            </a:r>
          </a:p>
        </p:txBody>
      </p:sp>
      <p:sp>
        <p:nvSpPr>
          <p:cNvPr id="31" name="object 16">
            <a:extLst>
              <a:ext uri="{FF2B5EF4-FFF2-40B4-BE49-F238E27FC236}">
                <a16:creationId xmlns:a16="http://schemas.microsoft.com/office/drawing/2014/main" id="{9A496795-BBD8-8AD8-0132-68B9389A2973}"/>
              </a:ext>
            </a:extLst>
          </p:cNvPr>
          <p:cNvSpPr txBox="1"/>
          <p:nvPr/>
        </p:nvSpPr>
        <p:spPr>
          <a:xfrm>
            <a:off x="11250655" y="4119488"/>
            <a:ext cx="7952435" cy="1819152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 algn="just">
              <a:lnSpc>
                <a:spcPct val="120000"/>
              </a:lnSpc>
              <a:spcBef>
                <a:spcPts val="50"/>
              </a:spcBef>
              <a:spcAft>
                <a:spcPts val="600"/>
              </a:spcAft>
              <a:buClr>
                <a:srgbClr val="0064FF"/>
              </a:buClr>
            </a:pPr>
            <a:r>
              <a:rPr lang="en-GB" sz="1990" dirty="0">
                <a:latin typeface="Arial"/>
                <a:cs typeface="Arial"/>
              </a:rPr>
              <a:t>3t.Cable faced a challenge in </a:t>
            </a:r>
            <a:r>
              <a:rPr lang="en-GB" sz="1990" b="1" dirty="0">
                <a:solidFill>
                  <a:schemeClr val="accent2"/>
                </a:solidFill>
                <a:latin typeface="Arial"/>
                <a:cs typeface="Arial"/>
              </a:rPr>
              <a:t>scaling its operations </a:t>
            </a:r>
            <a:r>
              <a:rPr lang="en-GB" sz="1990" dirty="0">
                <a:solidFill>
                  <a:schemeClr val="tx1"/>
                </a:solidFill>
                <a:latin typeface="Arial"/>
                <a:cs typeface="Arial"/>
              </a:rPr>
              <a:t>and</a:t>
            </a:r>
            <a:r>
              <a:rPr lang="en-GB" sz="1990" b="1" dirty="0">
                <a:solidFill>
                  <a:schemeClr val="accent2"/>
                </a:solidFill>
                <a:latin typeface="Arial"/>
                <a:cs typeface="Arial"/>
              </a:rPr>
              <a:t> maintaining high standards without a comprehensive digital monitoring system</a:t>
            </a:r>
            <a:r>
              <a:rPr lang="en-GB" sz="1990" dirty="0">
                <a:latin typeface="Arial"/>
                <a:cs typeface="Arial"/>
              </a:rPr>
              <a:t>. The company required a solution for real-time monitoring and predictive maintenance of its solar power plants to improve operational efficiency and sustainability.</a:t>
            </a:r>
            <a:endParaRPr lang="en-US" sz="1990" dirty="0">
              <a:latin typeface="Arial"/>
              <a:cs typeface="Arial"/>
            </a:endParaRPr>
          </a:p>
        </p:txBody>
      </p:sp>
      <p:sp>
        <p:nvSpPr>
          <p:cNvPr id="73" name="object 16">
            <a:extLst>
              <a:ext uri="{FF2B5EF4-FFF2-40B4-BE49-F238E27FC236}">
                <a16:creationId xmlns:a16="http://schemas.microsoft.com/office/drawing/2014/main" id="{25E50347-ACB6-D80C-EC28-B743A1F3657F}"/>
              </a:ext>
            </a:extLst>
          </p:cNvPr>
          <p:cNvSpPr txBox="1"/>
          <p:nvPr/>
        </p:nvSpPr>
        <p:spPr>
          <a:xfrm>
            <a:off x="7357981" y="4131647"/>
            <a:ext cx="2922669" cy="375616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8200"/>
              </a:lnSpc>
              <a:spcBef>
                <a:spcPts val="50"/>
              </a:spcBef>
            </a:pPr>
            <a:r>
              <a:rPr lang="en-US" sz="2400" dirty="0">
                <a:latin typeface="Arial"/>
                <a:cs typeface="Arial"/>
              </a:rPr>
              <a:t>Test before invest</a:t>
            </a:r>
          </a:p>
        </p:txBody>
      </p:sp>
      <p:pic>
        <p:nvPicPr>
          <p:cNvPr id="92" name="Picture 91">
            <a:extLst>
              <a:ext uri="{FF2B5EF4-FFF2-40B4-BE49-F238E27FC236}">
                <a16:creationId xmlns:a16="http://schemas.microsoft.com/office/drawing/2014/main" id="{65F685D6-A53B-C54D-1CB3-E3D203DEE6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1766" y="5547998"/>
            <a:ext cx="1380607" cy="1383918"/>
          </a:xfrm>
          <a:prstGeom prst="rect">
            <a:avLst/>
          </a:prstGeom>
        </p:spPr>
      </p:pic>
      <p:sp>
        <p:nvSpPr>
          <p:cNvPr id="99" name="Round Diagonal Corner of Rectangle 22">
            <a:extLst>
              <a:ext uri="{FF2B5EF4-FFF2-40B4-BE49-F238E27FC236}">
                <a16:creationId xmlns:a16="http://schemas.microsoft.com/office/drawing/2014/main" id="{8F534E9A-C1EB-6C0D-90FF-577BA1AA9700}"/>
              </a:ext>
            </a:extLst>
          </p:cNvPr>
          <p:cNvSpPr/>
          <p:nvPr/>
        </p:nvSpPr>
        <p:spPr>
          <a:xfrm>
            <a:off x="6279841" y="5546253"/>
            <a:ext cx="4298156" cy="1943865"/>
          </a:xfrm>
          <a:prstGeom prst="round2DiagRect">
            <a:avLst/>
          </a:prstGeom>
          <a:solidFill>
            <a:srgbClr val="FFFEFB"/>
          </a:solidFill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pic>
        <p:nvPicPr>
          <p:cNvPr id="100" name="Picture 99">
            <a:extLst>
              <a:ext uri="{FF2B5EF4-FFF2-40B4-BE49-F238E27FC236}">
                <a16:creationId xmlns:a16="http://schemas.microsoft.com/office/drawing/2014/main" id="{4013B2B6-CECC-475A-ED47-B5EA63E1B61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75040" y="5947870"/>
            <a:ext cx="1059532" cy="1059532"/>
          </a:xfrm>
          <a:prstGeom prst="rect">
            <a:avLst/>
          </a:prstGeom>
        </p:spPr>
      </p:pic>
      <p:sp>
        <p:nvSpPr>
          <p:cNvPr id="101" name="object 37">
            <a:extLst>
              <a:ext uri="{FF2B5EF4-FFF2-40B4-BE49-F238E27FC236}">
                <a16:creationId xmlns:a16="http://schemas.microsoft.com/office/drawing/2014/main" id="{90848AFE-E124-85E5-512E-85D70A2065CC}"/>
              </a:ext>
            </a:extLst>
          </p:cNvPr>
          <p:cNvSpPr/>
          <p:nvPr/>
        </p:nvSpPr>
        <p:spPr>
          <a:xfrm>
            <a:off x="6155921" y="6158233"/>
            <a:ext cx="715683" cy="657210"/>
          </a:xfrm>
          <a:custGeom>
            <a:avLst/>
            <a:gdLst/>
            <a:ahLst/>
            <a:cxnLst/>
            <a:rect l="l" t="t" r="r" b="b"/>
            <a:pathLst>
              <a:path w="909319" h="835025">
                <a:moveTo>
                  <a:pt x="631941" y="781406"/>
                </a:moveTo>
                <a:lnTo>
                  <a:pt x="276909" y="781406"/>
                </a:lnTo>
                <a:lnTo>
                  <a:pt x="266544" y="783499"/>
                </a:lnTo>
                <a:lnTo>
                  <a:pt x="258082" y="789206"/>
                </a:lnTo>
                <a:lnTo>
                  <a:pt x="252378" y="797672"/>
                </a:lnTo>
                <a:lnTo>
                  <a:pt x="250286" y="808041"/>
                </a:lnTo>
                <a:lnTo>
                  <a:pt x="252378" y="818411"/>
                </a:lnTo>
                <a:lnTo>
                  <a:pt x="258082" y="826876"/>
                </a:lnTo>
                <a:lnTo>
                  <a:pt x="266544" y="832583"/>
                </a:lnTo>
                <a:lnTo>
                  <a:pt x="276909" y="834675"/>
                </a:lnTo>
                <a:lnTo>
                  <a:pt x="631941" y="834675"/>
                </a:lnTo>
                <a:lnTo>
                  <a:pt x="642305" y="832583"/>
                </a:lnTo>
                <a:lnTo>
                  <a:pt x="650767" y="826876"/>
                </a:lnTo>
                <a:lnTo>
                  <a:pt x="656471" y="818411"/>
                </a:lnTo>
                <a:lnTo>
                  <a:pt x="658563" y="808041"/>
                </a:lnTo>
                <a:lnTo>
                  <a:pt x="656471" y="797672"/>
                </a:lnTo>
                <a:lnTo>
                  <a:pt x="650767" y="789206"/>
                </a:lnTo>
                <a:lnTo>
                  <a:pt x="642305" y="783499"/>
                </a:lnTo>
                <a:lnTo>
                  <a:pt x="631941" y="781406"/>
                </a:lnTo>
                <a:close/>
              </a:path>
              <a:path w="909319" h="835025">
                <a:moveTo>
                  <a:pt x="386471" y="692602"/>
                </a:moveTo>
                <a:lnTo>
                  <a:pt x="331570" y="692602"/>
                </a:lnTo>
                <a:lnTo>
                  <a:pt x="309379" y="781406"/>
                </a:lnTo>
                <a:lnTo>
                  <a:pt x="364279" y="781406"/>
                </a:lnTo>
                <a:lnTo>
                  <a:pt x="386471" y="692602"/>
                </a:lnTo>
                <a:close/>
              </a:path>
              <a:path w="909319" h="835025">
                <a:moveTo>
                  <a:pt x="577298" y="692602"/>
                </a:moveTo>
                <a:lnTo>
                  <a:pt x="522397" y="692602"/>
                </a:lnTo>
                <a:lnTo>
                  <a:pt x="544589" y="781406"/>
                </a:lnTo>
                <a:lnTo>
                  <a:pt x="599471" y="781406"/>
                </a:lnTo>
                <a:lnTo>
                  <a:pt x="577298" y="692602"/>
                </a:lnTo>
                <a:close/>
              </a:path>
              <a:path w="909319" h="835025">
                <a:moveTo>
                  <a:pt x="828981" y="0"/>
                </a:moveTo>
                <a:lnTo>
                  <a:pt x="79868" y="0"/>
                </a:lnTo>
                <a:lnTo>
                  <a:pt x="48811" y="6290"/>
                </a:lnTo>
                <a:lnTo>
                  <a:pt x="23421" y="23433"/>
                </a:lnTo>
                <a:lnTo>
                  <a:pt x="6287" y="48840"/>
                </a:lnTo>
                <a:lnTo>
                  <a:pt x="0" y="79921"/>
                </a:lnTo>
                <a:lnTo>
                  <a:pt x="0" y="612681"/>
                </a:lnTo>
                <a:lnTo>
                  <a:pt x="6287" y="643761"/>
                </a:lnTo>
                <a:lnTo>
                  <a:pt x="23421" y="669168"/>
                </a:lnTo>
                <a:lnTo>
                  <a:pt x="48811" y="686312"/>
                </a:lnTo>
                <a:lnTo>
                  <a:pt x="79868" y="692602"/>
                </a:lnTo>
                <a:lnTo>
                  <a:pt x="828981" y="692602"/>
                </a:lnTo>
                <a:lnTo>
                  <a:pt x="860048" y="686312"/>
                </a:lnTo>
                <a:lnTo>
                  <a:pt x="885444" y="669168"/>
                </a:lnTo>
                <a:lnTo>
                  <a:pt x="902581" y="643761"/>
                </a:lnTo>
                <a:lnTo>
                  <a:pt x="903477" y="639333"/>
                </a:lnTo>
                <a:lnTo>
                  <a:pt x="79868" y="639333"/>
                </a:lnTo>
                <a:lnTo>
                  <a:pt x="69518" y="637235"/>
                </a:lnTo>
                <a:lnTo>
                  <a:pt x="61054" y="631518"/>
                </a:lnTo>
                <a:lnTo>
                  <a:pt x="55342" y="623045"/>
                </a:lnTo>
                <a:lnTo>
                  <a:pt x="53245" y="612681"/>
                </a:lnTo>
                <a:lnTo>
                  <a:pt x="53245" y="550528"/>
                </a:lnTo>
                <a:lnTo>
                  <a:pt x="908868" y="550528"/>
                </a:lnTo>
                <a:lnTo>
                  <a:pt x="908868" y="497259"/>
                </a:lnTo>
                <a:lnTo>
                  <a:pt x="53245" y="497259"/>
                </a:lnTo>
                <a:lnTo>
                  <a:pt x="53245" y="79921"/>
                </a:lnTo>
                <a:lnTo>
                  <a:pt x="55342" y="69556"/>
                </a:lnTo>
                <a:lnTo>
                  <a:pt x="61054" y="61083"/>
                </a:lnTo>
                <a:lnTo>
                  <a:pt x="69518" y="55366"/>
                </a:lnTo>
                <a:lnTo>
                  <a:pt x="79868" y="53268"/>
                </a:lnTo>
                <a:lnTo>
                  <a:pt x="903477" y="53268"/>
                </a:lnTo>
                <a:lnTo>
                  <a:pt x="902581" y="48840"/>
                </a:lnTo>
                <a:lnTo>
                  <a:pt x="885444" y="23433"/>
                </a:lnTo>
                <a:lnTo>
                  <a:pt x="860048" y="6290"/>
                </a:lnTo>
                <a:lnTo>
                  <a:pt x="828981" y="0"/>
                </a:lnTo>
                <a:close/>
              </a:path>
              <a:path w="909319" h="835025">
                <a:moveTo>
                  <a:pt x="908868" y="550528"/>
                </a:moveTo>
                <a:lnTo>
                  <a:pt x="855604" y="550528"/>
                </a:lnTo>
                <a:lnTo>
                  <a:pt x="855604" y="612681"/>
                </a:lnTo>
                <a:lnTo>
                  <a:pt x="853510" y="623045"/>
                </a:lnTo>
                <a:lnTo>
                  <a:pt x="847802" y="631518"/>
                </a:lnTo>
                <a:lnTo>
                  <a:pt x="839339" y="637235"/>
                </a:lnTo>
                <a:lnTo>
                  <a:pt x="828981" y="639333"/>
                </a:lnTo>
                <a:lnTo>
                  <a:pt x="903477" y="639333"/>
                </a:lnTo>
                <a:lnTo>
                  <a:pt x="908868" y="612681"/>
                </a:lnTo>
                <a:lnTo>
                  <a:pt x="908868" y="550528"/>
                </a:lnTo>
                <a:close/>
              </a:path>
              <a:path w="909319" h="835025">
                <a:moveTo>
                  <a:pt x="338361" y="337766"/>
                </a:moveTo>
                <a:lnTo>
                  <a:pt x="237858" y="337766"/>
                </a:lnTo>
                <a:lnTo>
                  <a:pt x="303550" y="378820"/>
                </a:lnTo>
                <a:lnTo>
                  <a:pt x="303550" y="497259"/>
                </a:lnTo>
                <a:lnTo>
                  <a:pt x="356796" y="497259"/>
                </a:lnTo>
                <a:lnTo>
                  <a:pt x="356796" y="364069"/>
                </a:lnTo>
                <a:lnTo>
                  <a:pt x="355936" y="357342"/>
                </a:lnTo>
                <a:lnTo>
                  <a:pt x="353459" y="351145"/>
                </a:lnTo>
                <a:lnTo>
                  <a:pt x="349520" y="345758"/>
                </a:lnTo>
                <a:lnTo>
                  <a:pt x="344275" y="341463"/>
                </a:lnTo>
                <a:lnTo>
                  <a:pt x="338361" y="337766"/>
                </a:lnTo>
                <a:close/>
              </a:path>
              <a:path w="909319" h="835025">
                <a:moveTo>
                  <a:pt x="454425" y="142073"/>
                </a:moveTo>
                <a:lnTo>
                  <a:pt x="423366" y="148363"/>
                </a:lnTo>
                <a:lnTo>
                  <a:pt x="397969" y="165507"/>
                </a:lnTo>
                <a:lnTo>
                  <a:pt x="380828" y="190914"/>
                </a:lnTo>
                <a:lnTo>
                  <a:pt x="374538" y="221996"/>
                </a:lnTo>
                <a:lnTo>
                  <a:pt x="378501" y="246868"/>
                </a:lnTo>
                <a:lnTo>
                  <a:pt x="389546" y="268554"/>
                </a:lnTo>
                <a:lnTo>
                  <a:pt x="406402" y="285792"/>
                </a:lnTo>
                <a:lnTo>
                  <a:pt x="427802" y="297318"/>
                </a:lnTo>
                <a:lnTo>
                  <a:pt x="427802" y="497259"/>
                </a:lnTo>
                <a:lnTo>
                  <a:pt x="481047" y="497259"/>
                </a:lnTo>
                <a:lnTo>
                  <a:pt x="481047" y="297318"/>
                </a:lnTo>
                <a:lnTo>
                  <a:pt x="502447" y="285792"/>
                </a:lnTo>
                <a:lnTo>
                  <a:pt x="519304" y="268554"/>
                </a:lnTo>
                <a:lnTo>
                  <a:pt x="529451" y="248629"/>
                </a:lnTo>
                <a:lnTo>
                  <a:pt x="454425" y="248629"/>
                </a:lnTo>
                <a:lnTo>
                  <a:pt x="444075" y="246531"/>
                </a:lnTo>
                <a:lnTo>
                  <a:pt x="435612" y="240816"/>
                </a:lnTo>
                <a:lnTo>
                  <a:pt x="429899" y="232349"/>
                </a:lnTo>
                <a:lnTo>
                  <a:pt x="427802" y="221996"/>
                </a:lnTo>
                <a:lnTo>
                  <a:pt x="429899" y="211630"/>
                </a:lnTo>
                <a:lnTo>
                  <a:pt x="435612" y="203157"/>
                </a:lnTo>
                <a:lnTo>
                  <a:pt x="444075" y="197440"/>
                </a:lnTo>
                <a:lnTo>
                  <a:pt x="454425" y="195342"/>
                </a:lnTo>
                <a:lnTo>
                  <a:pt x="528919" y="195342"/>
                </a:lnTo>
                <a:lnTo>
                  <a:pt x="528024" y="190914"/>
                </a:lnTo>
                <a:lnTo>
                  <a:pt x="510888" y="165507"/>
                </a:lnTo>
                <a:lnTo>
                  <a:pt x="485492" y="148363"/>
                </a:lnTo>
                <a:lnTo>
                  <a:pt x="454425" y="142073"/>
                </a:lnTo>
                <a:close/>
              </a:path>
              <a:path w="909319" h="835025">
                <a:moveTo>
                  <a:pt x="720707" y="195342"/>
                </a:moveTo>
                <a:lnTo>
                  <a:pt x="689641" y="201632"/>
                </a:lnTo>
                <a:lnTo>
                  <a:pt x="664244" y="218776"/>
                </a:lnTo>
                <a:lnTo>
                  <a:pt x="647108" y="244183"/>
                </a:lnTo>
                <a:lnTo>
                  <a:pt x="640821" y="275263"/>
                </a:lnTo>
                <a:lnTo>
                  <a:pt x="640821" y="281223"/>
                </a:lnTo>
                <a:lnTo>
                  <a:pt x="641501" y="287017"/>
                </a:lnTo>
                <a:lnTo>
                  <a:pt x="642733" y="292591"/>
                </a:lnTo>
                <a:lnTo>
                  <a:pt x="564575" y="341463"/>
                </a:lnTo>
                <a:lnTo>
                  <a:pt x="559337" y="345758"/>
                </a:lnTo>
                <a:lnTo>
                  <a:pt x="555398" y="351145"/>
                </a:lnTo>
                <a:lnTo>
                  <a:pt x="552917" y="357342"/>
                </a:lnTo>
                <a:lnTo>
                  <a:pt x="552054" y="364069"/>
                </a:lnTo>
                <a:lnTo>
                  <a:pt x="552054" y="497259"/>
                </a:lnTo>
                <a:lnTo>
                  <a:pt x="605318" y="497259"/>
                </a:lnTo>
                <a:lnTo>
                  <a:pt x="605318" y="378820"/>
                </a:lnTo>
                <a:lnTo>
                  <a:pt x="670992" y="337747"/>
                </a:lnTo>
                <a:lnTo>
                  <a:pt x="768273" y="337747"/>
                </a:lnTo>
                <a:lnTo>
                  <a:pt x="777154" y="331750"/>
                </a:lnTo>
                <a:lnTo>
                  <a:pt x="794288" y="306343"/>
                </a:lnTo>
                <a:lnTo>
                  <a:pt x="795188" y="301898"/>
                </a:lnTo>
                <a:lnTo>
                  <a:pt x="720707" y="301898"/>
                </a:lnTo>
                <a:lnTo>
                  <a:pt x="710347" y="299803"/>
                </a:lnTo>
                <a:lnTo>
                  <a:pt x="701878" y="294091"/>
                </a:lnTo>
                <a:lnTo>
                  <a:pt x="696164" y="285625"/>
                </a:lnTo>
                <a:lnTo>
                  <a:pt x="694067" y="275263"/>
                </a:lnTo>
                <a:lnTo>
                  <a:pt x="696164" y="264909"/>
                </a:lnTo>
                <a:lnTo>
                  <a:pt x="701878" y="256442"/>
                </a:lnTo>
                <a:lnTo>
                  <a:pt x="710347" y="250726"/>
                </a:lnTo>
                <a:lnTo>
                  <a:pt x="720707" y="248629"/>
                </a:lnTo>
                <a:lnTo>
                  <a:pt x="795188" y="248629"/>
                </a:lnTo>
                <a:lnTo>
                  <a:pt x="794288" y="244183"/>
                </a:lnTo>
                <a:lnTo>
                  <a:pt x="777154" y="218776"/>
                </a:lnTo>
                <a:lnTo>
                  <a:pt x="751764" y="201632"/>
                </a:lnTo>
                <a:lnTo>
                  <a:pt x="720707" y="195342"/>
                </a:lnTo>
                <a:close/>
              </a:path>
              <a:path w="909319" h="835025">
                <a:moveTo>
                  <a:pt x="903477" y="53268"/>
                </a:moveTo>
                <a:lnTo>
                  <a:pt x="828981" y="53268"/>
                </a:lnTo>
                <a:lnTo>
                  <a:pt x="839339" y="55366"/>
                </a:lnTo>
                <a:lnTo>
                  <a:pt x="847802" y="61083"/>
                </a:lnTo>
                <a:lnTo>
                  <a:pt x="853510" y="69556"/>
                </a:lnTo>
                <a:lnTo>
                  <a:pt x="855604" y="79921"/>
                </a:lnTo>
                <a:lnTo>
                  <a:pt x="855604" y="497259"/>
                </a:lnTo>
                <a:lnTo>
                  <a:pt x="908868" y="497259"/>
                </a:lnTo>
                <a:lnTo>
                  <a:pt x="908868" y="79921"/>
                </a:lnTo>
                <a:lnTo>
                  <a:pt x="903477" y="53268"/>
                </a:lnTo>
                <a:close/>
              </a:path>
              <a:path w="909319" h="835025">
                <a:moveTo>
                  <a:pt x="188161" y="195342"/>
                </a:moveTo>
                <a:lnTo>
                  <a:pt x="157094" y="201632"/>
                </a:lnTo>
                <a:lnTo>
                  <a:pt x="131698" y="218776"/>
                </a:lnTo>
                <a:lnTo>
                  <a:pt x="114561" y="244183"/>
                </a:lnTo>
                <a:lnTo>
                  <a:pt x="108274" y="275263"/>
                </a:lnTo>
                <a:lnTo>
                  <a:pt x="114561" y="306343"/>
                </a:lnTo>
                <a:lnTo>
                  <a:pt x="131698" y="331750"/>
                </a:lnTo>
                <a:lnTo>
                  <a:pt x="157094" y="348894"/>
                </a:lnTo>
                <a:lnTo>
                  <a:pt x="188161" y="355184"/>
                </a:lnTo>
                <a:lnTo>
                  <a:pt x="201928" y="353994"/>
                </a:lnTo>
                <a:lnTo>
                  <a:pt x="214938" y="350556"/>
                </a:lnTo>
                <a:lnTo>
                  <a:pt x="226989" y="345073"/>
                </a:lnTo>
                <a:lnTo>
                  <a:pt x="237858" y="337766"/>
                </a:lnTo>
                <a:lnTo>
                  <a:pt x="338361" y="337766"/>
                </a:lnTo>
                <a:lnTo>
                  <a:pt x="280977" y="301898"/>
                </a:lnTo>
                <a:lnTo>
                  <a:pt x="188161" y="301898"/>
                </a:lnTo>
                <a:lnTo>
                  <a:pt x="177803" y="299803"/>
                </a:lnTo>
                <a:lnTo>
                  <a:pt x="169340" y="294091"/>
                </a:lnTo>
                <a:lnTo>
                  <a:pt x="163632" y="285625"/>
                </a:lnTo>
                <a:lnTo>
                  <a:pt x="161538" y="275263"/>
                </a:lnTo>
                <a:lnTo>
                  <a:pt x="163632" y="264909"/>
                </a:lnTo>
                <a:lnTo>
                  <a:pt x="169340" y="256442"/>
                </a:lnTo>
                <a:lnTo>
                  <a:pt x="177803" y="250726"/>
                </a:lnTo>
                <a:lnTo>
                  <a:pt x="188161" y="248629"/>
                </a:lnTo>
                <a:lnTo>
                  <a:pt x="262659" y="248629"/>
                </a:lnTo>
                <a:lnTo>
                  <a:pt x="261760" y="244183"/>
                </a:lnTo>
                <a:lnTo>
                  <a:pt x="244624" y="218776"/>
                </a:lnTo>
                <a:lnTo>
                  <a:pt x="219228" y="201632"/>
                </a:lnTo>
                <a:lnTo>
                  <a:pt x="188161" y="195342"/>
                </a:lnTo>
                <a:close/>
              </a:path>
              <a:path w="909319" h="835025">
                <a:moveTo>
                  <a:pt x="768273" y="337747"/>
                </a:moveTo>
                <a:lnTo>
                  <a:pt x="670992" y="337747"/>
                </a:lnTo>
                <a:lnTo>
                  <a:pt x="681898" y="345082"/>
                </a:lnTo>
                <a:lnTo>
                  <a:pt x="693935" y="350559"/>
                </a:lnTo>
                <a:lnTo>
                  <a:pt x="706936" y="353994"/>
                </a:lnTo>
                <a:lnTo>
                  <a:pt x="720707" y="355184"/>
                </a:lnTo>
                <a:lnTo>
                  <a:pt x="751764" y="348894"/>
                </a:lnTo>
                <a:lnTo>
                  <a:pt x="768273" y="337747"/>
                </a:lnTo>
                <a:close/>
              </a:path>
              <a:path w="909319" h="835025">
                <a:moveTo>
                  <a:pt x="262659" y="248629"/>
                </a:moveTo>
                <a:lnTo>
                  <a:pt x="188161" y="248629"/>
                </a:lnTo>
                <a:lnTo>
                  <a:pt x="198510" y="250726"/>
                </a:lnTo>
                <a:lnTo>
                  <a:pt x="206974" y="256442"/>
                </a:lnTo>
                <a:lnTo>
                  <a:pt x="212687" y="264909"/>
                </a:lnTo>
                <a:lnTo>
                  <a:pt x="214783" y="275263"/>
                </a:lnTo>
                <a:lnTo>
                  <a:pt x="212687" y="285625"/>
                </a:lnTo>
                <a:lnTo>
                  <a:pt x="206974" y="294091"/>
                </a:lnTo>
                <a:lnTo>
                  <a:pt x="198510" y="299803"/>
                </a:lnTo>
                <a:lnTo>
                  <a:pt x="188161" y="301898"/>
                </a:lnTo>
                <a:lnTo>
                  <a:pt x="280977" y="301898"/>
                </a:lnTo>
                <a:lnTo>
                  <a:pt x="266117" y="292609"/>
                </a:lnTo>
                <a:lnTo>
                  <a:pt x="267367" y="287017"/>
                </a:lnTo>
                <a:lnTo>
                  <a:pt x="268047" y="281223"/>
                </a:lnTo>
                <a:lnTo>
                  <a:pt x="268047" y="275263"/>
                </a:lnTo>
                <a:lnTo>
                  <a:pt x="262659" y="248629"/>
                </a:lnTo>
                <a:close/>
              </a:path>
              <a:path w="909319" h="835025">
                <a:moveTo>
                  <a:pt x="795188" y="248629"/>
                </a:moveTo>
                <a:lnTo>
                  <a:pt x="720707" y="248629"/>
                </a:lnTo>
                <a:lnTo>
                  <a:pt x="731057" y="250726"/>
                </a:lnTo>
                <a:lnTo>
                  <a:pt x="739521" y="256442"/>
                </a:lnTo>
                <a:lnTo>
                  <a:pt x="745234" y="264909"/>
                </a:lnTo>
                <a:lnTo>
                  <a:pt x="747330" y="275263"/>
                </a:lnTo>
                <a:lnTo>
                  <a:pt x="745234" y="285625"/>
                </a:lnTo>
                <a:lnTo>
                  <a:pt x="739521" y="294091"/>
                </a:lnTo>
                <a:lnTo>
                  <a:pt x="731057" y="299803"/>
                </a:lnTo>
                <a:lnTo>
                  <a:pt x="720707" y="301898"/>
                </a:lnTo>
                <a:lnTo>
                  <a:pt x="795188" y="301898"/>
                </a:lnTo>
                <a:lnTo>
                  <a:pt x="800575" y="275263"/>
                </a:lnTo>
                <a:lnTo>
                  <a:pt x="795188" y="248629"/>
                </a:lnTo>
                <a:close/>
              </a:path>
              <a:path w="909319" h="835025">
                <a:moveTo>
                  <a:pt x="528919" y="195342"/>
                </a:moveTo>
                <a:lnTo>
                  <a:pt x="454425" y="195342"/>
                </a:lnTo>
                <a:lnTo>
                  <a:pt x="464782" y="197440"/>
                </a:lnTo>
                <a:lnTo>
                  <a:pt x="473245" y="203157"/>
                </a:lnTo>
                <a:lnTo>
                  <a:pt x="478953" y="211630"/>
                </a:lnTo>
                <a:lnTo>
                  <a:pt x="481047" y="221996"/>
                </a:lnTo>
                <a:lnTo>
                  <a:pt x="478953" y="232349"/>
                </a:lnTo>
                <a:lnTo>
                  <a:pt x="473245" y="240816"/>
                </a:lnTo>
                <a:lnTo>
                  <a:pt x="464782" y="246531"/>
                </a:lnTo>
                <a:lnTo>
                  <a:pt x="454425" y="248629"/>
                </a:lnTo>
                <a:lnTo>
                  <a:pt x="529451" y="248629"/>
                </a:lnTo>
                <a:lnTo>
                  <a:pt x="530348" y="246868"/>
                </a:lnTo>
                <a:lnTo>
                  <a:pt x="534311" y="221996"/>
                </a:lnTo>
                <a:lnTo>
                  <a:pt x="528919" y="19534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2" name="object 12">
            <a:extLst>
              <a:ext uri="{FF2B5EF4-FFF2-40B4-BE49-F238E27FC236}">
                <a16:creationId xmlns:a16="http://schemas.microsoft.com/office/drawing/2014/main" id="{5F4069FD-7167-D7FA-3730-39EDA5E20BEB}"/>
              </a:ext>
            </a:extLst>
          </p:cNvPr>
          <p:cNvSpPr txBox="1"/>
          <p:nvPr/>
        </p:nvSpPr>
        <p:spPr>
          <a:xfrm>
            <a:off x="7427192" y="6612151"/>
            <a:ext cx="3054760" cy="374783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24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Internet of things (IoT) </a:t>
            </a:r>
          </a:p>
        </p:txBody>
      </p:sp>
      <p:sp>
        <p:nvSpPr>
          <p:cNvPr id="104" name="object 24">
            <a:extLst>
              <a:ext uri="{FF2B5EF4-FFF2-40B4-BE49-F238E27FC236}">
                <a16:creationId xmlns:a16="http://schemas.microsoft.com/office/drawing/2014/main" id="{617527E1-D1A2-F7DB-EA0A-EBD7C3DF0E0E}"/>
              </a:ext>
            </a:extLst>
          </p:cNvPr>
          <p:cNvSpPr txBox="1"/>
          <p:nvPr/>
        </p:nvSpPr>
        <p:spPr>
          <a:xfrm>
            <a:off x="7362368" y="5818748"/>
            <a:ext cx="305476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en-US" sz="4000" dirty="0">
                <a:solidFill>
                  <a:srgbClr val="FFD000"/>
                </a:solidFill>
                <a:latin typeface="Arial"/>
                <a:cs typeface="Arial"/>
              </a:rPr>
              <a:t>Technologies</a:t>
            </a:r>
          </a:p>
        </p:txBody>
      </p:sp>
      <p:sp>
        <p:nvSpPr>
          <p:cNvPr id="108" name="object 24">
            <a:extLst>
              <a:ext uri="{FF2B5EF4-FFF2-40B4-BE49-F238E27FC236}">
                <a16:creationId xmlns:a16="http://schemas.microsoft.com/office/drawing/2014/main" id="{16D04336-BA18-BC76-042E-42B7B943F006}"/>
              </a:ext>
            </a:extLst>
          </p:cNvPr>
          <p:cNvSpPr txBox="1"/>
          <p:nvPr/>
        </p:nvSpPr>
        <p:spPr>
          <a:xfrm>
            <a:off x="12434305" y="3201301"/>
            <a:ext cx="3443487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en-US" sz="4000" dirty="0">
                <a:solidFill>
                  <a:srgbClr val="FFFEFB"/>
                </a:solidFill>
                <a:latin typeface="Arial"/>
                <a:cs typeface="Arial"/>
              </a:rPr>
              <a:t>Challenges</a:t>
            </a:r>
          </a:p>
        </p:txBody>
      </p:sp>
      <p:pic>
        <p:nvPicPr>
          <p:cNvPr id="110" name="Graphic 109">
            <a:extLst>
              <a:ext uri="{FF2B5EF4-FFF2-40B4-BE49-F238E27FC236}">
                <a16:creationId xmlns:a16="http://schemas.microsoft.com/office/drawing/2014/main" id="{075AD032-115D-F99C-D268-61BB9D1039C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11250655" y="3127863"/>
            <a:ext cx="815031" cy="823702"/>
          </a:xfrm>
          <a:prstGeom prst="rect">
            <a:avLst/>
          </a:prstGeom>
        </p:spPr>
      </p:pic>
      <p:pic>
        <p:nvPicPr>
          <p:cNvPr id="122" name="Picture 121">
            <a:hlinkClick r:id="rId9"/>
            <a:extLst>
              <a:ext uri="{FF2B5EF4-FFF2-40B4-BE49-F238E27FC236}">
                <a16:creationId xmlns:a16="http://schemas.microsoft.com/office/drawing/2014/main" id="{AD16A3E3-79D5-E0B4-8AB6-84704006A612}"/>
              </a:ext>
            </a:extLst>
          </p:cNvPr>
          <p:cNvPicPr preferRelativeResize="0">
            <a:picLocks/>
          </p:cNvPicPr>
          <p:nvPr/>
        </p:nvPicPr>
        <p:blipFill>
          <a:blip r:embed="rId10"/>
          <a:stretch>
            <a:fillRect/>
          </a:stretch>
        </p:blipFill>
        <p:spPr>
          <a:xfrm rot="10800000">
            <a:off x="5968673" y="3432192"/>
            <a:ext cx="1058400" cy="1058400"/>
          </a:xfrm>
          <a:prstGeom prst="rect">
            <a:avLst/>
          </a:prstGeom>
        </p:spPr>
      </p:pic>
      <p:grpSp>
        <p:nvGrpSpPr>
          <p:cNvPr id="123" name="object 38">
            <a:extLst>
              <a:ext uri="{FF2B5EF4-FFF2-40B4-BE49-F238E27FC236}">
                <a16:creationId xmlns:a16="http://schemas.microsoft.com/office/drawing/2014/main" id="{38B3C644-FF25-DD56-03D9-46DA8DF746E9}"/>
              </a:ext>
            </a:extLst>
          </p:cNvPr>
          <p:cNvGrpSpPr/>
          <p:nvPr/>
        </p:nvGrpSpPr>
        <p:grpSpPr>
          <a:xfrm>
            <a:off x="6113365" y="3637018"/>
            <a:ext cx="769013" cy="711063"/>
            <a:chOff x="10617394" y="1651467"/>
            <a:chExt cx="938530" cy="862330"/>
          </a:xfrm>
        </p:grpSpPr>
        <p:sp>
          <p:nvSpPr>
            <p:cNvPr id="124" name="object 39">
              <a:extLst>
                <a:ext uri="{FF2B5EF4-FFF2-40B4-BE49-F238E27FC236}">
                  <a16:creationId xmlns:a16="http://schemas.microsoft.com/office/drawing/2014/main" id="{A51C0F91-F1FB-A4EB-7BA0-D5074A19C239}"/>
                </a:ext>
              </a:extLst>
            </p:cNvPr>
            <p:cNvSpPr/>
            <p:nvPr/>
          </p:nvSpPr>
          <p:spPr>
            <a:xfrm>
              <a:off x="10617394" y="1651467"/>
              <a:ext cx="938530" cy="862330"/>
            </a:xfrm>
            <a:custGeom>
              <a:avLst/>
              <a:gdLst/>
              <a:ahLst/>
              <a:cxnLst/>
              <a:rect l="l" t="t" r="r" b="b"/>
              <a:pathLst>
                <a:path w="938529" h="862330">
                  <a:moveTo>
                    <a:pt x="652551" y="806891"/>
                  </a:moveTo>
                  <a:lnTo>
                    <a:pt x="285940" y="806891"/>
                  </a:lnTo>
                  <a:lnTo>
                    <a:pt x="275237" y="809052"/>
                  </a:lnTo>
                  <a:lnTo>
                    <a:pt x="266499" y="814945"/>
                  </a:lnTo>
                  <a:lnTo>
                    <a:pt x="260609" y="823687"/>
                  </a:lnTo>
                  <a:lnTo>
                    <a:pt x="258450" y="834395"/>
                  </a:lnTo>
                  <a:lnTo>
                    <a:pt x="260609" y="845102"/>
                  </a:lnTo>
                  <a:lnTo>
                    <a:pt x="266499" y="853844"/>
                  </a:lnTo>
                  <a:lnTo>
                    <a:pt x="275237" y="859737"/>
                  </a:lnTo>
                  <a:lnTo>
                    <a:pt x="285940" y="861898"/>
                  </a:lnTo>
                  <a:lnTo>
                    <a:pt x="652551" y="861898"/>
                  </a:lnTo>
                  <a:lnTo>
                    <a:pt x="663254" y="859737"/>
                  </a:lnTo>
                  <a:lnTo>
                    <a:pt x="671992" y="853844"/>
                  </a:lnTo>
                  <a:lnTo>
                    <a:pt x="677882" y="845102"/>
                  </a:lnTo>
                  <a:lnTo>
                    <a:pt x="680041" y="834395"/>
                  </a:lnTo>
                  <a:lnTo>
                    <a:pt x="677882" y="823687"/>
                  </a:lnTo>
                  <a:lnTo>
                    <a:pt x="671992" y="814945"/>
                  </a:lnTo>
                  <a:lnTo>
                    <a:pt x="663254" y="809052"/>
                  </a:lnTo>
                  <a:lnTo>
                    <a:pt x="652551" y="806891"/>
                  </a:lnTo>
                  <a:close/>
                </a:path>
                <a:path w="938529" h="862330">
                  <a:moveTo>
                    <a:pt x="399075" y="715190"/>
                  </a:moveTo>
                  <a:lnTo>
                    <a:pt x="342384" y="715190"/>
                  </a:lnTo>
                  <a:lnTo>
                    <a:pt x="319469" y="806891"/>
                  </a:lnTo>
                  <a:lnTo>
                    <a:pt x="376160" y="806891"/>
                  </a:lnTo>
                  <a:lnTo>
                    <a:pt x="399075" y="715190"/>
                  </a:lnTo>
                  <a:close/>
                </a:path>
                <a:path w="938529" h="862330">
                  <a:moveTo>
                    <a:pt x="596126" y="715190"/>
                  </a:moveTo>
                  <a:lnTo>
                    <a:pt x="539435" y="715190"/>
                  </a:lnTo>
                  <a:lnTo>
                    <a:pt x="562350" y="806891"/>
                  </a:lnTo>
                  <a:lnTo>
                    <a:pt x="619023" y="806891"/>
                  </a:lnTo>
                  <a:lnTo>
                    <a:pt x="596126" y="715190"/>
                  </a:lnTo>
                  <a:close/>
                </a:path>
                <a:path w="938529" h="862330">
                  <a:moveTo>
                    <a:pt x="856019" y="0"/>
                  </a:moveTo>
                  <a:lnTo>
                    <a:pt x="82473" y="0"/>
                  </a:lnTo>
                  <a:lnTo>
                    <a:pt x="50404" y="6495"/>
                  </a:lnTo>
                  <a:lnTo>
                    <a:pt x="24185" y="24197"/>
                  </a:lnTo>
                  <a:lnTo>
                    <a:pt x="6492" y="50433"/>
                  </a:lnTo>
                  <a:lnTo>
                    <a:pt x="0" y="82527"/>
                  </a:lnTo>
                  <a:lnTo>
                    <a:pt x="0" y="632661"/>
                  </a:lnTo>
                  <a:lnTo>
                    <a:pt x="6492" y="664756"/>
                  </a:lnTo>
                  <a:lnTo>
                    <a:pt x="24185" y="690992"/>
                  </a:lnTo>
                  <a:lnTo>
                    <a:pt x="50404" y="708695"/>
                  </a:lnTo>
                  <a:lnTo>
                    <a:pt x="82473" y="715190"/>
                  </a:lnTo>
                  <a:lnTo>
                    <a:pt x="856019" y="715190"/>
                  </a:lnTo>
                  <a:lnTo>
                    <a:pt x="888099" y="708695"/>
                  </a:lnTo>
                  <a:lnTo>
                    <a:pt x="914323" y="690992"/>
                  </a:lnTo>
                  <a:lnTo>
                    <a:pt x="932018" y="664756"/>
                  </a:lnTo>
                  <a:lnTo>
                    <a:pt x="932943" y="660184"/>
                  </a:lnTo>
                  <a:lnTo>
                    <a:pt x="82473" y="660184"/>
                  </a:lnTo>
                  <a:lnTo>
                    <a:pt x="71786" y="658017"/>
                  </a:lnTo>
                  <a:lnTo>
                    <a:pt x="63046" y="652114"/>
                  </a:lnTo>
                  <a:lnTo>
                    <a:pt x="57147" y="643364"/>
                  </a:lnTo>
                  <a:lnTo>
                    <a:pt x="54982" y="632661"/>
                  </a:lnTo>
                  <a:lnTo>
                    <a:pt x="54982" y="568482"/>
                  </a:lnTo>
                  <a:lnTo>
                    <a:pt x="938510" y="568482"/>
                  </a:lnTo>
                  <a:lnTo>
                    <a:pt x="938510" y="513476"/>
                  </a:lnTo>
                  <a:lnTo>
                    <a:pt x="54982" y="513476"/>
                  </a:lnTo>
                  <a:lnTo>
                    <a:pt x="54982" y="82527"/>
                  </a:lnTo>
                  <a:lnTo>
                    <a:pt x="57147" y="71824"/>
                  </a:lnTo>
                  <a:lnTo>
                    <a:pt x="63046" y="63075"/>
                  </a:lnTo>
                  <a:lnTo>
                    <a:pt x="71786" y="57171"/>
                  </a:lnTo>
                  <a:lnTo>
                    <a:pt x="82473" y="55004"/>
                  </a:lnTo>
                  <a:lnTo>
                    <a:pt x="932943" y="55004"/>
                  </a:lnTo>
                  <a:lnTo>
                    <a:pt x="932018" y="50433"/>
                  </a:lnTo>
                  <a:lnTo>
                    <a:pt x="914323" y="24197"/>
                  </a:lnTo>
                  <a:lnTo>
                    <a:pt x="888099" y="6495"/>
                  </a:lnTo>
                  <a:lnTo>
                    <a:pt x="856019" y="0"/>
                  </a:lnTo>
                  <a:close/>
                </a:path>
                <a:path w="938529" h="862330">
                  <a:moveTo>
                    <a:pt x="938510" y="568482"/>
                  </a:moveTo>
                  <a:lnTo>
                    <a:pt x="883509" y="568482"/>
                  </a:lnTo>
                  <a:lnTo>
                    <a:pt x="883509" y="632661"/>
                  </a:lnTo>
                  <a:lnTo>
                    <a:pt x="881347" y="643364"/>
                  </a:lnTo>
                  <a:lnTo>
                    <a:pt x="875452" y="652114"/>
                  </a:lnTo>
                  <a:lnTo>
                    <a:pt x="866714" y="658017"/>
                  </a:lnTo>
                  <a:lnTo>
                    <a:pt x="856019" y="660184"/>
                  </a:lnTo>
                  <a:lnTo>
                    <a:pt x="932943" y="660184"/>
                  </a:lnTo>
                  <a:lnTo>
                    <a:pt x="938510" y="632661"/>
                  </a:lnTo>
                  <a:lnTo>
                    <a:pt x="938510" y="568482"/>
                  </a:lnTo>
                  <a:close/>
                </a:path>
                <a:path w="938529" h="862330">
                  <a:moveTo>
                    <a:pt x="932943" y="55004"/>
                  </a:moveTo>
                  <a:lnTo>
                    <a:pt x="856019" y="55004"/>
                  </a:lnTo>
                  <a:lnTo>
                    <a:pt x="866714" y="57171"/>
                  </a:lnTo>
                  <a:lnTo>
                    <a:pt x="875452" y="63075"/>
                  </a:lnTo>
                  <a:lnTo>
                    <a:pt x="881347" y="71824"/>
                  </a:lnTo>
                  <a:lnTo>
                    <a:pt x="883509" y="82527"/>
                  </a:lnTo>
                  <a:lnTo>
                    <a:pt x="883509" y="513476"/>
                  </a:lnTo>
                  <a:lnTo>
                    <a:pt x="938510" y="513476"/>
                  </a:lnTo>
                  <a:lnTo>
                    <a:pt x="938510" y="82527"/>
                  </a:lnTo>
                  <a:lnTo>
                    <a:pt x="932943" y="5500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125" name="object 40">
              <a:extLst>
                <a:ext uri="{FF2B5EF4-FFF2-40B4-BE49-F238E27FC236}">
                  <a16:creationId xmlns:a16="http://schemas.microsoft.com/office/drawing/2014/main" id="{E12B4E43-B85E-276C-A504-22A7404AD123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0944898" y="1817072"/>
              <a:ext cx="285516" cy="285649"/>
            </a:xfrm>
            <a:prstGeom prst="rect">
              <a:avLst/>
            </a:prstGeom>
          </p:spPr>
        </p:pic>
      </p:grpSp>
      <p:sp>
        <p:nvSpPr>
          <p:cNvPr id="127" name="object 24">
            <a:extLst>
              <a:ext uri="{FF2B5EF4-FFF2-40B4-BE49-F238E27FC236}">
                <a16:creationId xmlns:a16="http://schemas.microsoft.com/office/drawing/2014/main" id="{A017DC5A-BD64-E651-B91F-99887285ED5A}"/>
              </a:ext>
            </a:extLst>
          </p:cNvPr>
          <p:cNvSpPr txBox="1"/>
          <p:nvPr/>
        </p:nvSpPr>
        <p:spPr>
          <a:xfrm>
            <a:off x="7357982" y="3297753"/>
            <a:ext cx="318543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en-US" sz="4000" dirty="0">
                <a:solidFill>
                  <a:srgbClr val="8A4F50"/>
                </a:solidFill>
                <a:latin typeface="Arial"/>
                <a:cs typeface="Arial"/>
              </a:rPr>
              <a:t>Service type</a:t>
            </a:r>
          </a:p>
        </p:txBody>
      </p:sp>
      <p:sp>
        <p:nvSpPr>
          <p:cNvPr id="6" name="object 37">
            <a:extLst>
              <a:ext uri="{FF2B5EF4-FFF2-40B4-BE49-F238E27FC236}">
                <a16:creationId xmlns:a16="http://schemas.microsoft.com/office/drawing/2014/main" id="{8223AC19-21BA-BA94-7684-69DEBCF62772}"/>
              </a:ext>
            </a:extLst>
          </p:cNvPr>
          <p:cNvSpPr/>
          <p:nvPr/>
        </p:nvSpPr>
        <p:spPr>
          <a:xfrm>
            <a:off x="6230997" y="8776849"/>
            <a:ext cx="715683" cy="657210"/>
          </a:xfrm>
          <a:custGeom>
            <a:avLst/>
            <a:gdLst/>
            <a:ahLst/>
            <a:cxnLst/>
            <a:rect l="l" t="t" r="r" b="b"/>
            <a:pathLst>
              <a:path w="909319" h="835025">
                <a:moveTo>
                  <a:pt x="631941" y="781406"/>
                </a:moveTo>
                <a:lnTo>
                  <a:pt x="276909" y="781406"/>
                </a:lnTo>
                <a:lnTo>
                  <a:pt x="266544" y="783499"/>
                </a:lnTo>
                <a:lnTo>
                  <a:pt x="258082" y="789206"/>
                </a:lnTo>
                <a:lnTo>
                  <a:pt x="252378" y="797672"/>
                </a:lnTo>
                <a:lnTo>
                  <a:pt x="250286" y="808041"/>
                </a:lnTo>
                <a:lnTo>
                  <a:pt x="252378" y="818411"/>
                </a:lnTo>
                <a:lnTo>
                  <a:pt x="258082" y="826876"/>
                </a:lnTo>
                <a:lnTo>
                  <a:pt x="266544" y="832583"/>
                </a:lnTo>
                <a:lnTo>
                  <a:pt x="276909" y="834675"/>
                </a:lnTo>
                <a:lnTo>
                  <a:pt x="631941" y="834675"/>
                </a:lnTo>
                <a:lnTo>
                  <a:pt x="642305" y="832583"/>
                </a:lnTo>
                <a:lnTo>
                  <a:pt x="650767" y="826876"/>
                </a:lnTo>
                <a:lnTo>
                  <a:pt x="656471" y="818411"/>
                </a:lnTo>
                <a:lnTo>
                  <a:pt x="658563" y="808041"/>
                </a:lnTo>
                <a:lnTo>
                  <a:pt x="656471" y="797672"/>
                </a:lnTo>
                <a:lnTo>
                  <a:pt x="650767" y="789206"/>
                </a:lnTo>
                <a:lnTo>
                  <a:pt x="642305" y="783499"/>
                </a:lnTo>
                <a:lnTo>
                  <a:pt x="631941" y="781406"/>
                </a:lnTo>
                <a:close/>
              </a:path>
              <a:path w="909319" h="835025">
                <a:moveTo>
                  <a:pt x="386471" y="692602"/>
                </a:moveTo>
                <a:lnTo>
                  <a:pt x="331570" y="692602"/>
                </a:lnTo>
                <a:lnTo>
                  <a:pt x="309379" y="781406"/>
                </a:lnTo>
                <a:lnTo>
                  <a:pt x="364279" y="781406"/>
                </a:lnTo>
                <a:lnTo>
                  <a:pt x="386471" y="692602"/>
                </a:lnTo>
                <a:close/>
              </a:path>
              <a:path w="909319" h="835025">
                <a:moveTo>
                  <a:pt x="577298" y="692602"/>
                </a:moveTo>
                <a:lnTo>
                  <a:pt x="522397" y="692602"/>
                </a:lnTo>
                <a:lnTo>
                  <a:pt x="544589" y="781406"/>
                </a:lnTo>
                <a:lnTo>
                  <a:pt x="599471" y="781406"/>
                </a:lnTo>
                <a:lnTo>
                  <a:pt x="577298" y="692602"/>
                </a:lnTo>
                <a:close/>
              </a:path>
              <a:path w="909319" h="835025">
                <a:moveTo>
                  <a:pt x="828981" y="0"/>
                </a:moveTo>
                <a:lnTo>
                  <a:pt x="79868" y="0"/>
                </a:lnTo>
                <a:lnTo>
                  <a:pt x="48811" y="6290"/>
                </a:lnTo>
                <a:lnTo>
                  <a:pt x="23421" y="23433"/>
                </a:lnTo>
                <a:lnTo>
                  <a:pt x="6287" y="48840"/>
                </a:lnTo>
                <a:lnTo>
                  <a:pt x="0" y="79921"/>
                </a:lnTo>
                <a:lnTo>
                  <a:pt x="0" y="612681"/>
                </a:lnTo>
                <a:lnTo>
                  <a:pt x="6287" y="643761"/>
                </a:lnTo>
                <a:lnTo>
                  <a:pt x="23421" y="669168"/>
                </a:lnTo>
                <a:lnTo>
                  <a:pt x="48811" y="686312"/>
                </a:lnTo>
                <a:lnTo>
                  <a:pt x="79868" y="692602"/>
                </a:lnTo>
                <a:lnTo>
                  <a:pt x="828981" y="692602"/>
                </a:lnTo>
                <a:lnTo>
                  <a:pt x="860048" y="686312"/>
                </a:lnTo>
                <a:lnTo>
                  <a:pt x="885444" y="669168"/>
                </a:lnTo>
                <a:lnTo>
                  <a:pt x="902581" y="643761"/>
                </a:lnTo>
                <a:lnTo>
                  <a:pt x="903477" y="639333"/>
                </a:lnTo>
                <a:lnTo>
                  <a:pt x="79868" y="639333"/>
                </a:lnTo>
                <a:lnTo>
                  <a:pt x="69518" y="637235"/>
                </a:lnTo>
                <a:lnTo>
                  <a:pt x="61054" y="631518"/>
                </a:lnTo>
                <a:lnTo>
                  <a:pt x="55342" y="623045"/>
                </a:lnTo>
                <a:lnTo>
                  <a:pt x="53245" y="612681"/>
                </a:lnTo>
                <a:lnTo>
                  <a:pt x="53245" y="550528"/>
                </a:lnTo>
                <a:lnTo>
                  <a:pt x="908868" y="550528"/>
                </a:lnTo>
                <a:lnTo>
                  <a:pt x="908868" y="497259"/>
                </a:lnTo>
                <a:lnTo>
                  <a:pt x="53245" y="497259"/>
                </a:lnTo>
                <a:lnTo>
                  <a:pt x="53245" y="79921"/>
                </a:lnTo>
                <a:lnTo>
                  <a:pt x="55342" y="69556"/>
                </a:lnTo>
                <a:lnTo>
                  <a:pt x="61054" y="61083"/>
                </a:lnTo>
                <a:lnTo>
                  <a:pt x="69518" y="55366"/>
                </a:lnTo>
                <a:lnTo>
                  <a:pt x="79868" y="53268"/>
                </a:lnTo>
                <a:lnTo>
                  <a:pt x="903477" y="53268"/>
                </a:lnTo>
                <a:lnTo>
                  <a:pt x="902581" y="48840"/>
                </a:lnTo>
                <a:lnTo>
                  <a:pt x="885444" y="23433"/>
                </a:lnTo>
                <a:lnTo>
                  <a:pt x="860048" y="6290"/>
                </a:lnTo>
                <a:lnTo>
                  <a:pt x="828981" y="0"/>
                </a:lnTo>
                <a:close/>
              </a:path>
              <a:path w="909319" h="835025">
                <a:moveTo>
                  <a:pt x="908868" y="550528"/>
                </a:moveTo>
                <a:lnTo>
                  <a:pt x="855604" y="550528"/>
                </a:lnTo>
                <a:lnTo>
                  <a:pt x="855604" y="612681"/>
                </a:lnTo>
                <a:lnTo>
                  <a:pt x="853510" y="623045"/>
                </a:lnTo>
                <a:lnTo>
                  <a:pt x="847802" y="631518"/>
                </a:lnTo>
                <a:lnTo>
                  <a:pt x="839339" y="637235"/>
                </a:lnTo>
                <a:lnTo>
                  <a:pt x="828981" y="639333"/>
                </a:lnTo>
                <a:lnTo>
                  <a:pt x="903477" y="639333"/>
                </a:lnTo>
                <a:lnTo>
                  <a:pt x="908868" y="612681"/>
                </a:lnTo>
                <a:lnTo>
                  <a:pt x="908868" y="550528"/>
                </a:lnTo>
                <a:close/>
              </a:path>
              <a:path w="909319" h="835025">
                <a:moveTo>
                  <a:pt x="338361" y="337766"/>
                </a:moveTo>
                <a:lnTo>
                  <a:pt x="237858" y="337766"/>
                </a:lnTo>
                <a:lnTo>
                  <a:pt x="303550" y="378820"/>
                </a:lnTo>
                <a:lnTo>
                  <a:pt x="303550" y="497259"/>
                </a:lnTo>
                <a:lnTo>
                  <a:pt x="356796" y="497259"/>
                </a:lnTo>
                <a:lnTo>
                  <a:pt x="356796" y="364069"/>
                </a:lnTo>
                <a:lnTo>
                  <a:pt x="355936" y="357342"/>
                </a:lnTo>
                <a:lnTo>
                  <a:pt x="353459" y="351145"/>
                </a:lnTo>
                <a:lnTo>
                  <a:pt x="349520" y="345758"/>
                </a:lnTo>
                <a:lnTo>
                  <a:pt x="344275" y="341463"/>
                </a:lnTo>
                <a:lnTo>
                  <a:pt x="338361" y="337766"/>
                </a:lnTo>
                <a:close/>
              </a:path>
              <a:path w="909319" h="835025">
                <a:moveTo>
                  <a:pt x="454425" y="142073"/>
                </a:moveTo>
                <a:lnTo>
                  <a:pt x="423366" y="148363"/>
                </a:lnTo>
                <a:lnTo>
                  <a:pt x="397969" y="165507"/>
                </a:lnTo>
                <a:lnTo>
                  <a:pt x="380828" y="190914"/>
                </a:lnTo>
                <a:lnTo>
                  <a:pt x="374538" y="221996"/>
                </a:lnTo>
                <a:lnTo>
                  <a:pt x="378501" y="246868"/>
                </a:lnTo>
                <a:lnTo>
                  <a:pt x="389546" y="268554"/>
                </a:lnTo>
                <a:lnTo>
                  <a:pt x="406402" y="285792"/>
                </a:lnTo>
                <a:lnTo>
                  <a:pt x="427802" y="297318"/>
                </a:lnTo>
                <a:lnTo>
                  <a:pt x="427802" y="497259"/>
                </a:lnTo>
                <a:lnTo>
                  <a:pt x="481047" y="497259"/>
                </a:lnTo>
                <a:lnTo>
                  <a:pt x="481047" y="297318"/>
                </a:lnTo>
                <a:lnTo>
                  <a:pt x="502447" y="285792"/>
                </a:lnTo>
                <a:lnTo>
                  <a:pt x="519304" y="268554"/>
                </a:lnTo>
                <a:lnTo>
                  <a:pt x="529451" y="248629"/>
                </a:lnTo>
                <a:lnTo>
                  <a:pt x="454425" y="248629"/>
                </a:lnTo>
                <a:lnTo>
                  <a:pt x="444075" y="246531"/>
                </a:lnTo>
                <a:lnTo>
                  <a:pt x="435612" y="240816"/>
                </a:lnTo>
                <a:lnTo>
                  <a:pt x="429899" y="232349"/>
                </a:lnTo>
                <a:lnTo>
                  <a:pt x="427802" y="221996"/>
                </a:lnTo>
                <a:lnTo>
                  <a:pt x="429899" y="211630"/>
                </a:lnTo>
                <a:lnTo>
                  <a:pt x="435612" y="203157"/>
                </a:lnTo>
                <a:lnTo>
                  <a:pt x="444075" y="197440"/>
                </a:lnTo>
                <a:lnTo>
                  <a:pt x="454425" y="195342"/>
                </a:lnTo>
                <a:lnTo>
                  <a:pt x="528919" y="195342"/>
                </a:lnTo>
                <a:lnTo>
                  <a:pt x="528024" y="190914"/>
                </a:lnTo>
                <a:lnTo>
                  <a:pt x="510888" y="165507"/>
                </a:lnTo>
                <a:lnTo>
                  <a:pt x="485492" y="148363"/>
                </a:lnTo>
                <a:lnTo>
                  <a:pt x="454425" y="142073"/>
                </a:lnTo>
                <a:close/>
              </a:path>
              <a:path w="909319" h="835025">
                <a:moveTo>
                  <a:pt x="720707" y="195342"/>
                </a:moveTo>
                <a:lnTo>
                  <a:pt x="689641" y="201632"/>
                </a:lnTo>
                <a:lnTo>
                  <a:pt x="664244" y="218776"/>
                </a:lnTo>
                <a:lnTo>
                  <a:pt x="647108" y="244183"/>
                </a:lnTo>
                <a:lnTo>
                  <a:pt x="640821" y="275263"/>
                </a:lnTo>
                <a:lnTo>
                  <a:pt x="640821" y="281223"/>
                </a:lnTo>
                <a:lnTo>
                  <a:pt x="641501" y="287017"/>
                </a:lnTo>
                <a:lnTo>
                  <a:pt x="642733" y="292591"/>
                </a:lnTo>
                <a:lnTo>
                  <a:pt x="564575" y="341463"/>
                </a:lnTo>
                <a:lnTo>
                  <a:pt x="559337" y="345758"/>
                </a:lnTo>
                <a:lnTo>
                  <a:pt x="555398" y="351145"/>
                </a:lnTo>
                <a:lnTo>
                  <a:pt x="552917" y="357342"/>
                </a:lnTo>
                <a:lnTo>
                  <a:pt x="552054" y="364069"/>
                </a:lnTo>
                <a:lnTo>
                  <a:pt x="552054" y="497259"/>
                </a:lnTo>
                <a:lnTo>
                  <a:pt x="605318" y="497259"/>
                </a:lnTo>
                <a:lnTo>
                  <a:pt x="605318" y="378820"/>
                </a:lnTo>
                <a:lnTo>
                  <a:pt x="670992" y="337747"/>
                </a:lnTo>
                <a:lnTo>
                  <a:pt x="768273" y="337747"/>
                </a:lnTo>
                <a:lnTo>
                  <a:pt x="777154" y="331750"/>
                </a:lnTo>
                <a:lnTo>
                  <a:pt x="794288" y="306343"/>
                </a:lnTo>
                <a:lnTo>
                  <a:pt x="795188" y="301898"/>
                </a:lnTo>
                <a:lnTo>
                  <a:pt x="720707" y="301898"/>
                </a:lnTo>
                <a:lnTo>
                  <a:pt x="710347" y="299803"/>
                </a:lnTo>
                <a:lnTo>
                  <a:pt x="701878" y="294091"/>
                </a:lnTo>
                <a:lnTo>
                  <a:pt x="696164" y="285625"/>
                </a:lnTo>
                <a:lnTo>
                  <a:pt x="694067" y="275263"/>
                </a:lnTo>
                <a:lnTo>
                  <a:pt x="696164" y="264909"/>
                </a:lnTo>
                <a:lnTo>
                  <a:pt x="701878" y="256442"/>
                </a:lnTo>
                <a:lnTo>
                  <a:pt x="710347" y="250726"/>
                </a:lnTo>
                <a:lnTo>
                  <a:pt x="720707" y="248629"/>
                </a:lnTo>
                <a:lnTo>
                  <a:pt x="795188" y="248629"/>
                </a:lnTo>
                <a:lnTo>
                  <a:pt x="794288" y="244183"/>
                </a:lnTo>
                <a:lnTo>
                  <a:pt x="777154" y="218776"/>
                </a:lnTo>
                <a:lnTo>
                  <a:pt x="751764" y="201632"/>
                </a:lnTo>
                <a:lnTo>
                  <a:pt x="720707" y="195342"/>
                </a:lnTo>
                <a:close/>
              </a:path>
              <a:path w="909319" h="835025">
                <a:moveTo>
                  <a:pt x="903477" y="53268"/>
                </a:moveTo>
                <a:lnTo>
                  <a:pt x="828981" y="53268"/>
                </a:lnTo>
                <a:lnTo>
                  <a:pt x="839339" y="55366"/>
                </a:lnTo>
                <a:lnTo>
                  <a:pt x="847802" y="61083"/>
                </a:lnTo>
                <a:lnTo>
                  <a:pt x="853510" y="69556"/>
                </a:lnTo>
                <a:lnTo>
                  <a:pt x="855604" y="79921"/>
                </a:lnTo>
                <a:lnTo>
                  <a:pt x="855604" y="497259"/>
                </a:lnTo>
                <a:lnTo>
                  <a:pt x="908868" y="497259"/>
                </a:lnTo>
                <a:lnTo>
                  <a:pt x="908868" y="79921"/>
                </a:lnTo>
                <a:lnTo>
                  <a:pt x="903477" y="53268"/>
                </a:lnTo>
                <a:close/>
              </a:path>
              <a:path w="909319" h="835025">
                <a:moveTo>
                  <a:pt x="188161" y="195342"/>
                </a:moveTo>
                <a:lnTo>
                  <a:pt x="157094" y="201632"/>
                </a:lnTo>
                <a:lnTo>
                  <a:pt x="131698" y="218776"/>
                </a:lnTo>
                <a:lnTo>
                  <a:pt x="114561" y="244183"/>
                </a:lnTo>
                <a:lnTo>
                  <a:pt x="108274" y="275263"/>
                </a:lnTo>
                <a:lnTo>
                  <a:pt x="114561" y="306343"/>
                </a:lnTo>
                <a:lnTo>
                  <a:pt x="131698" y="331750"/>
                </a:lnTo>
                <a:lnTo>
                  <a:pt x="157094" y="348894"/>
                </a:lnTo>
                <a:lnTo>
                  <a:pt x="188161" y="355184"/>
                </a:lnTo>
                <a:lnTo>
                  <a:pt x="201928" y="353994"/>
                </a:lnTo>
                <a:lnTo>
                  <a:pt x="214938" y="350556"/>
                </a:lnTo>
                <a:lnTo>
                  <a:pt x="226989" y="345073"/>
                </a:lnTo>
                <a:lnTo>
                  <a:pt x="237858" y="337766"/>
                </a:lnTo>
                <a:lnTo>
                  <a:pt x="338361" y="337766"/>
                </a:lnTo>
                <a:lnTo>
                  <a:pt x="280977" y="301898"/>
                </a:lnTo>
                <a:lnTo>
                  <a:pt x="188161" y="301898"/>
                </a:lnTo>
                <a:lnTo>
                  <a:pt x="177803" y="299803"/>
                </a:lnTo>
                <a:lnTo>
                  <a:pt x="169340" y="294091"/>
                </a:lnTo>
                <a:lnTo>
                  <a:pt x="163632" y="285625"/>
                </a:lnTo>
                <a:lnTo>
                  <a:pt x="161538" y="275263"/>
                </a:lnTo>
                <a:lnTo>
                  <a:pt x="163632" y="264909"/>
                </a:lnTo>
                <a:lnTo>
                  <a:pt x="169340" y="256442"/>
                </a:lnTo>
                <a:lnTo>
                  <a:pt x="177803" y="250726"/>
                </a:lnTo>
                <a:lnTo>
                  <a:pt x="188161" y="248629"/>
                </a:lnTo>
                <a:lnTo>
                  <a:pt x="262659" y="248629"/>
                </a:lnTo>
                <a:lnTo>
                  <a:pt x="261760" y="244183"/>
                </a:lnTo>
                <a:lnTo>
                  <a:pt x="244624" y="218776"/>
                </a:lnTo>
                <a:lnTo>
                  <a:pt x="219228" y="201632"/>
                </a:lnTo>
                <a:lnTo>
                  <a:pt x="188161" y="195342"/>
                </a:lnTo>
                <a:close/>
              </a:path>
              <a:path w="909319" h="835025">
                <a:moveTo>
                  <a:pt x="768273" y="337747"/>
                </a:moveTo>
                <a:lnTo>
                  <a:pt x="670992" y="337747"/>
                </a:lnTo>
                <a:lnTo>
                  <a:pt x="681898" y="345082"/>
                </a:lnTo>
                <a:lnTo>
                  <a:pt x="693935" y="350559"/>
                </a:lnTo>
                <a:lnTo>
                  <a:pt x="706936" y="353994"/>
                </a:lnTo>
                <a:lnTo>
                  <a:pt x="720707" y="355184"/>
                </a:lnTo>
                <a:lnTo>
                  <a:pt x="751764" y="348894"/>
                </a:lnTo>
                <a:lnTo>
                  <a:pt x="768273" y="337747"/>
                </a:lnTo>
                <a:close/>
              </a:path>
              <a:path w="909319" h="835025">
                <a:moveTo>
                  <a:pt x="262659" y="248629"/>
                </a:moveTo>
                <a:lnTo>
                  <a:pt x="188161" y="248629"/>
                </a:lnTo>
                <a:lnTo>
                  <a:pt x="198510" y="250726"/>
                </a:lnTo>
                <a:lnTo>
                  <a:pt x="206974" y="256442"/>
                </a:lnTo>
                <a:lnTo>
                  <a:pt x="212687" y="264909"/>
                </a:lnTo>
                <a:lnTo>
                  <a:pt x="214783" y="275263"/>
                </a:lnTo>
                <a:lnTo>
                  <a:pt x="212687" y="285625"/>
                </a:lnTo>
                <a:lnTo>
                  <a:pt x="206974" y="294091"/>
                </a:lnTo>
                <a:lnTo>
                  <a:pt x="198510" y="299803"/>
                </a:lnTo>
                <a:lnTo>
                  <a:pt x="188161" y="301898"/>
                </a:lnTo>
                <a:lnTo>
                  <a:pt x="280977" y="301898"/>
                </a:lnTo>
                <a:lnTo>
                  <a:pt x="266117" y="292609"/>
                </a:lnTo>
                <a:lnTo>
                  <a:pt x="267367" y="287017"/>
                </a:lnTo>
                <a:lnTo>
                  <a:pt x="268047" y="281223"/>
                </a:lnTo>
                <a:lnTo>
                  <a:pt x="268047" y="275263"/>
                </a:lnTo>
                <a:lnTo>
                  <a:pt x="262659" y="248629"/>
                </a:lnTo>
                <a:close/>
              </a:path>
              <a:path w="909319" h="835025">
                <a:moveTo>
                  <a:pt x="795188" y="248629"/>
                </a:moveTo>
                <a:lnTo>
                  <a:pt x="720707" y="248629"/>
                </a:lnTo>
                <a:lnTo>
                  <a:pt x="731057" y="250726"/>
                </a:lnTo>
                <a:lnTo>
                  <a:pt x="739521" y="256442"/>
                </a:lnTo>
                <a:lnTo>
                  <a:pt x="745234" y="264909"/>
                </a:lnTo>
                <a:lnTo>
                  <a:pt x="747330" y="275263"/>
                </a:lnTo>
                <a:lnTo>
                  <a:pt x="745234" y="285625"/>
                </a:lnTo>
                <a:lnTo>
                  <a:pt x="739521" y="294091"/>
                </a:lnTo>
                <a:lnTo>
                  <a:pt x="731057" y="299803"/>
                </a:lnTo>
                <a:lnTo>
                  <a:pt x="720707" y="301898"/>
                </a:lnTo>
                <a:lnTo>
                  <a:pt x="795188" y="301898"/>
                </a:lnTo>
                <a:lnTo>
                  <a:pt x="800575" y="275263"/>
                </a:lnTo>
                <a:lnTo>
                  <a:pt x="795188" y="248629"/>
                </a:lnTo>
                <a:close/>
              </a:path>
              <a:path w="909319" h="835025">
                <a:moveTo>
                  <a:pt x="528919" y="195342"/>
                </a:moveTo>
                <a:lnTo>
                  <a:pt x="454425" y="195342"/>
                </a:lnTo>
                <a:lnTo>
                  <a:pt x="464782" y="197440"/>
                </a:lnTo>
                <a:lnTo>
                  <a:pt x="473245" y="203157"/>
                </a:lnTo>
                <a:lnTo>
                  <a:pt x="478953" y="211630"/>
                </a:lnTo>
                <a:lnTo>
                  <a:pt x="481047" y="221996"/>
                </a:lnTo>
                <a:lnTo>
                  <a:pt x="478953" y="232349"/>
                </a:lnTo>
                <a:lnTo>
                  <a:pt x="473245" y="240816"/>
                </a:lnTo>
                <a:lnTo>
                  <a:pt x="464782" y="246531"/>
                </a:lnTo>
                <a:lnTo>
                  <a:pt x="454425" y="248629"/>
                </a:lnTo>
                <a:lnTo>
                  <a:pt x="529451" y="248629"/>
                </a:lnTo>
                <a:lnTo>
                  <a:pt x="530348" y="246868"/>
                </a:lnTo>
                <a:lnTo>
                  <a:pt x="534311" y="221996"/>
                </a:lnTo>
                <a:lnTo>
                  <a:pt x="528919" y="19534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12">
            <a:extLst>
              <a:ext uri="{FF2B5EF4-FFF2-40B4-BE49-F238E27FC236}">
                <a16:creationId xmlns:a16="http://schemas.microsoft.com/office/drawing/2014/main" id="{ADEC8F06-6DFE-5C83-8E4E-5DB1C191FE5B}"/>
              </a:ext>
            </a:extLst>
          </p:cNvPr>
          <p:cNvSpPr txBox="1"/>
          <p:nvPr/>
        </p:nvSpPr>
        <p:spPr>
          <a:xfrm>
            <a:off x="7436685" y="9161686"/>
            <a:ext cx="2843965" cy="769954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24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E</a:t>
            </a:r>
            <a:r>
              <a:rPr lang="en-GB" sz="24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nergy and environment</a:t>
            </a:r>
            <a:endParaRPr lang="en-GB" sz="24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24">
            <a:extLst>
              <a:ext uri="{FF2B5EF4-FFF2-40B4-BE49-F238E27FC236}">
                <a16:creationId xmlns:a16="http://schemas.microsoft.com/office/drawing/2014/main" id="{417B19EB-A564-9CD3-D710-800ED3F83B22}"/>
              </a:ext>
            </a:extLst>
          </p:cNvPr>
          <p:cNvSpPr txBox="1"/>
          <p:nvPr/>
        </p:nvSpPr>
        <p:spPr>
          <a:xfrm>
            <a:off x="7436685" y="8437364"/>
            <a:ext cx="3055519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en-US" sz="4000" dirty="0">
                <a:solidFill>
                  <a:srgbClr val="FF5A63"/>
                </a:solidFill>
                <a:latin typeface="Arial"/>
                <a:cs typeface="Arial"/>
              </a:rPr>
              <a:t>Sectors</a:t>
            </a:r>
          </a:p>
        </p:txBody>
      </p:sp>
      <p:sp>
        <p:nvSpPr>
          <p:cNvPr id="25" name="object 16">
            <a:extLst>
              <a:ext uri="{FF2B5EF4-FFF2-40B4-BE49-F238E27FC236}">
                <a16:creationId xmlns:a16="http://schemas.microsoft.com/office/drawing/2014/main" id="{FA88EC73-39F0-ACF3-5F4C-BCB9DC079525}"/>
              </a:ext>
            </a:extLst>
          </p:cNvPr>
          <p:cNvSpPr txBox="1"/>
          <p:nvPr/>
        </p:nvSpPr>
        <p:spPr>
          <a:xfrm>
            <a:off x="11222184" y="7211995"/>
            <a:ext cx="7952435" cy="2955937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55600" marR="5080" indent="-342900" algn="just">
              <a:spcBef>
                <a:spcPts val="50"/>
              </a:spcBef>
              <a:spcAft>
                <a:spcPts val="600"/>
              </a:spcAft>
              <a:buClr>
                <a:srgbClr val="0064FF"/>
              </a:buClr>
              <a:buFont typeface="Arial" panose="020B0604020202020204" pitchFamily="34" charset="0"/>
              <a:buChar char="•"/>
            </a:pPr>
            <a:r>
              <a:rPr lang="en-GB" sz="1990" b="1" dirty="0">
                <a:solidFill>
                  <a:schemeClr val="accent2"/>
                </a:solidFill>
                <a:latin typeface="Arial"/>
                <a:cs typeface="Arial"/>
              </a:rPr>
              <a:t>Ericsson Insulate Platform</a:t>
            </a:r>
            <a:r>
              <a:rPr lang="en-GB" sz="1990" dirty="0">
                <a:latin typeface="Arial"/>
                <a:cs typeface="Arial"/>
              </a:rPr>
              <a:t>: a comprehensive paid solution offering real-time monitoring, energy management, and data visualisation to improve operational efficiency;</a:t>
            </a:r>
          </a:p>
          <a:p>
            <a:pPr marL="355600" marR="5080" indent="-342900" algn="just">
              <a:spcBef>
                <a:spcPts val="50"/>
              </a:spcBef>
              <a:spcAft>
                <a:spcPts val="600"/>
              </a:spcAft>
              <a:buClr>
                <a:srgbClr val="0064FF"/>
              </a:buClr>
              <a:buFont typeface="Arial" panose="020B0604020202020204" pitchFamily="34" charset="0"/>
              <a:buChar char="•"/>
            </a:pPr>
            <a:r>
              <a:rPr lang="en-GB" sz="1990" b="1" dirty="0">
                <a:solidFill>
                  <a:schemeClr val="accent2"/>
                </a:solidFill>
              </a:rPr>
              <a:t>Node-RED</a:t>
            </a:r>
            <a:r>
              <a:rPr lang="en-GB" sz="1990" dirty="0"/>
              <a:t>: an open-source development tool providing flexibility and customisation for monitoring solar power plants without </a:t>
            </a:r>
            <a:r>
              <a:rPr lang="en-GB" sz="1990"/>
              <a:t>licensing costs;</a:t>
            </a:r>
            <a:endParaRPr lang="en-GB" sz="1990" dirty="0">
              <a:latin typeface="Arial"/>
              <a:cs typeface="Arial"/>
            </a:endParaRPr>
          </a:p>
          <a:p>
            <a:pPr marL="355600" marR="5080" indent="-342900" algn="just">
              <a:spcBef>
                <a:spcPts val="50"/>
              </a:spcBef>
              <a:spcAft>
                <a:spcPts val="600"/>
              </a:spcAft>
              <a:buClr>
                <a:srgbClr val="0064FF"/>
              </a:buClr>
              <a:buFont typeface="Arial" panose="020B0604020202020204" pitchFamily="34" charset="0"/>
              <a:buChar char="•"/>
            </a:pPr>
            <a:r>
              <a:rPr lang="en-GB" sz="1990" b="1" dirty="0">
                <a:solidFill>
                  <a:schemeClr val="accent2"/>
                </a:solidFill>
              </a:rPr>
              <a:t>IoT integration</a:t>
            </a:r>
            <a:r>
              <a:rPr lang="en-GB" sz="1990" dirty="0"/>
              <a:t>: real-time data collection and analysis through IoT platforms to enable proactive maintenance, optimise performance, and predict potential failures.</a:t>
            </a:r>
            <a:endParaRPr lang="en-GB" sz="1990" dirty="0">
              <a:latin typeface="Arial"/>
              <a:cs typeface="Arial"/>
            </a:endParaRPr>
          </a:p>
        </p:txBody>
      </p:sp>
      <p:sp>
        <p:nvSpPr>
          <p:cNvPr id="27" name="object 24">
            <a:extLst>
              <a:ext uri="{FF2B5EF4-FFF2-40B4-BE49-F238E27FC236}">
                <a16:creationId xmlns:a16="http://schemas.microsoft.com/office/drawing/2014/main" id="{CC77C351-750C-8C91-D7A2-1B84A1CC897F}"/>
              </a:ext>
            </a:extLst>
          </p:cNvPr>
          <p:cNvSpPr txBox="1"/>
          <p:nvPr/>
        </p:nvSpPr>
        <p:spPr>
          <a:xfrm>
            <a:off x="12455620" y="6266667"/>
            <a:ext cx="3443487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en-US" sz="4000" dirty="0">
                <a:solidFill>
                  <a:srgbClr val="FFFEFB"/>
                </a:solidFill>
                <a:latin typeface="Arial"/>
                <a:cs typeface="Arial"/>
              </a:rPr>
              <a:t>Solutions</a:t>
            </a:r>
          </a:p>
        </p:txBody>
      </p:sp>
      <p:pic>
        <p:nvPicPr>
          <p:cNvPr id="34" name="Gráfico 33" descr="Bombilla y engranaje">
            <a:extLst>
              <a:ext uri="{FF2B5EF4-FFF2-40B4-BE49-F238E27FC236}">
                <a16:creationId xmlns:a16="http://schemas.microsoft.com/office/drawing/2014/main" id="{7F572B6F-C5A9-D652-F9D2-A1D4373953D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1349379" y="6130514"/>
            <a:ext cx="914400" cy="914400"/>
          </a:xfrm>
          <a:prstGeom prst="rect">
            <a:avLst/>
          </a:prstGeom>
        </p:spPr>
      </p:pic>
      <p:sp>
        <p:nvSpPr>
          <p:cNvPr id="5" name="object 18">
            <a:extLst>
              <a:ext uri="{FF2B5EF4-FFF2-40B4-BE49-F238E27FC236}">
                <a16:creationId xmlns:a16="http://schemas.microsoft.com/office/drawing/2014/main" id="{648EC0C8-230F-9C52-5E84-6AB75CDE4C0B}"/>
              </a:ext>
            </a:extLst>
          </p:cNvPr>
          <p:cNvSpPr txBox="1">
            <a:spLocks/>
          </p:cNvSpPr>
          <p:nvPr/>
        </p:nvSpPr>
        <p:spPr>
          <a:xfrm>
            <a:off x="219551" y="439593"/>
            <a:ext cx="3886200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5000" b="1" i="0">
                <a:solidFill>
                  <a:srgbClr val="F7F6F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US" sz="5400" dirty="0">
                <a:solidFill>
                  <a:srgbClr val="FFFEFB"/>
                </a:solidFill>
              </a:rPr>
              <a:t>Success stories</a:t>
            </a:r>
            <a:endParaRPr lang="en-US" sz="5400" b="1" dirty="0">
              <a:solidFill>
                <a:srgbClr val="FFFEFB"/>
              </a:solidFill>
              <a:latin typeface="Arial"/>
              <a:cs typeface="Arial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C29B4C7-E98D-C502-BF68-2B520198EB71}"/>
              </a:ext>
            </a:extLst>
          </p:cNvPr>
          <p:cNvSpPr txBox="1"/>
          <p:nvPr/>
        </p:nvSpPr>
        <p:spPr>
          <a:xfrm>
            <a:off x="4413250" y="630320"/>
            <a:ext cx="14944249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600" b="1" i="0" dirty="0">
                <a:solidFill>
                  <a:schemeClr val="accent2"/>
                </a:solidFill>
                <a:effectLst/>
                <a:latin typeface="Slack-Lato"/>
                <a:hlinkClick r:id="rId14"/>
              </a:rPr>
              <a:t>Empowering solar energy through IoT</a:t>
            </a:r>
            <a:endParaRPr lang="en-GB" sz="6600" b="1" dirty="0">
              <a:solidFill>
                <a:schemeClr val="accent2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FEE47B9-9948-8ADB-C6EB-5FE236454788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493559" y="2762250"/>
            <a:ext cx="2209223" cy="220922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3286DC3A-75C1-6E50-21E8-3C63DC279759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141061" y="8569166"/>
            <a:ext cx="3008591" cy="61765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ound Diagonal Corner of Rectangle 25">
            <a:extLst>
              <a:ext uri="{FF2B5EF4-FFF2-40B4-BE49-F238E27FC236}">
                <a16:creationId xmlns:a16="http://schemas.microsoft.com/office/drawing/2014/main" id="{49409763-1038-2A36-7377-B92F5A6C197F}"/>
              </a:ext>
            </a:extLst>
          </p:cNvPr>
          <p:cNvSpPr/>
          <p:nvPr/>
        </p:nvSpPr>
        <p:spPr>
          <a:xfrm>
            <a:off x="6619252" y="2780143"/>
            <a:ext cx="12672142" cy="4824530"/>
          </a:xfrm>
          <a:prstGeom prst="round2DiagRect">
            <a:avLst/>
          </a:prstGeom>
          <a:solidFill>
            <a:srgbClr val="FFFEFB"/>
          </a:solidFill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pic>
        <p:nvPicPr>
          <p:cNvPr id="84" name="Picture 83">
            <a:extLst>
              <a:ext uri="{FF2B5EF4-FFF2-40B4-BE49-F238E27FC236}">
                <a16:creationId xmlns:a16="http://schemas.microsoft.com/office/drawing/2014/main" id="{16F8501A-9C01-9F34-2CF8-69D7BD875C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0650" y="2939043"/>
            <a:ext cx="1078060" cy="1078060"/>
          </a:xfrm>
          <a:prstGeom prst="rect">
            <a:avLst/>
          </a:prstGeom>
        </p:spPr>
      </p:pic>
      <p:sp>
        <p:nvSpPr>
          <p:cNvPr id="16" name="object 24">
            <a:extLst>
              <a:ext uri="{FF2B5EF4-FFF2-40B4-BE49-F238E27FC236}">
                <a16:creationId xmlns:a16="http://schemas.microsoft.com/office/drawing/2014/main" id="{921206F8-94A7-348D-3713-11B6C9E7A66E}"/>
              </a:ext>
            </a:extLst>
          </p:cNvPr>
          <p:cNvSpPr txBox="1"/>
          <p:nvPr/>
        </p:nvSpPr>
        <p:spPr>
          <a:xfrm>
            <a:off x="7926893" y="3183785"/>
            <a:ext cx="11136934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en-US" sz="4000" dirty="0">
                <a:solidFill>
                  <a:srgbClr val="0064FF"/>
                </a:solidFill>
                <a:latin typeface="Arial"/>
                <a:cs typeface="Arial"/>
              </a:rPr>
              <a:t>Results and benefits</a:t>
            </a:r>
          </a:p>
        </p:txBody>
      </p:sp>
      <p:sp>
        <p:nvSpPr>
          <p:cNvPr id="18" name="object 12">
            <a:extLst>
              <a:ext uri="{FF2B5EF4-FFF2-40B4-BE49-F238E27FC236}">
                <a16:creationId xmlns:a16="http://schemas.microsoft.com/office/drawing/2014/main" id="{E3B820FC-3A7A-EBE3-AED2-C1C2EAFE6732}"/>
              </a:ext>
            </a:extLst>
          </p:cNvPr>
          <p:cNvSpPr txBox="1"/>
          <p:nvPr/>
        </p:nvSpPr>
        <p:spPr>
          <a:xfrm>
            <a:off x="7076452" y="4133850"/>
            <a:ext cx="11662398" cy="3665234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2000" b="1" spc="-10" dirty="0">
                <a:solidFill>
                  <a:srgbClr val="0064FF"/>
                </a:solidFill>
                <a:latin typeface="Arial"/>
                <a:cs typeface="Arial"/>
              </a:rPr>
              <a:t>Real-time monitoring</a:t>
            </a:r>
          </a:p>
          <a:p>
            <a:pPr algn="just">
              <a:spcBef>
                <a:spcPts val="600"/>
              </a:spcBef>
              <a:spcAft>
                <a:spcPts val="800"/>
              </a:spcAft>
            </a:pPr>
            <a:r>
              <a:rPr lang="en-GB" sz="1990" dirty="0">
                <a:latin typeface="Arial" panose="020B0604020202020204" pitchFamily="34" charset="0"/>
                <a:cs typeface="Arial" panose="020B0604020202020204" pitchFamily="34" charset="0"/>
              </a:rPr>
              <a:t>Integrating IoT platforms enabled 3t.Cable to collect continuous real-time data, detect anomalies early, and take proactive actions. This improved system reliability and reduced downtime.</a:t>
            </a:r>
          </a:p>
          <a:p>
            <a:pPr algn="just">
              <a:spcBef>
                <a:spcPts val="600"/>
              </a:spcBef>
            </a:pPr>
            <a:r>
              <a:rPr lang="en-US" sz="2000" b="1" spc="-10" dirty="0">
                <a:solidFill>
                  <a:srgbClr val="0064FF"/>
                </a:solidFill>
                <a:latin typeface="Arial"/>
                <a:cs typeface="Arial"/>
              </a:rPr>
              <a:t>Maintenance efficiency</a:t>
            </a:r>
          </a:p>
          <a:p>
            <a:pPr algn="just">
              <a:spcBef>
                <a:spcPts val="600"/>
              </a:spcBef>
              <a:spcAft>
                <a:spcPts val="800"/>
              </a:spcAft>
            </a:pPr>
            <a:r>
              <a:rPr lang="en-GB" sz="1990" dirty="0">
                <a:latin typeface="Arial" panose="020B0604020202020204" pitchFamily="34" charset="0"/>
                <a:cs typeface="Arial" panose="020B0604020202020204" pitchFamily="34" charset="0"/>
              </a:rPr>
              <a:t>Predictive analytics allowed for proactive maintenance scheduling, reducing overall maintenance costs and extending the lifespan of photovoltaic (PV) installations. This resulted in higher returns on investment for clients.</a:t>
            </a:r>
          </a:p>
          <a:p>
            <a:pPr algn="just">
              <a:spcBef>
                <a:spcPts val="600"/>
              </a:spcBef>
            </a:pPr>
            <a:r>
              <a:rPr lang="en-US" sz="2000" b="1" spc="-10" dirty="0">
                <a:solidFill>
                  <a:srgbClr val="0064FF"/>
                </a:solidFill>
                <a:latin typeface="Arial"/>
                <a:cs typeface="Arial"/>
              </a:rPr>
              <a:t>Cost efficiency</a:t>
            </a:r>
          </a:p>
          <a:p>
            <a:pPr algn="just">
              <a:spcBef>
                <a:spcPts val="600"/>
              </a:spcBef>
              <a:spcAft>
                <a:spcPts val="800"/>
              </a:spcAft>
            </a:pPr>
            <a:r>
              <a:rPr lang="en-GB" sz="1990" dirty="0">
                <a:latin typeface="Arial" panose="020B0604020202020204" pitchFamily="34" charset="0"/>
                <a:cs typeface="Arial" panose="020B0604020202020204" pitchFamily="34" charset="0"/>
              </a:rPr>
              <a:t>Automation and streamlined processes reduced manual intervention, lowering labour costs and improving system performance, leading to increased energy output and significant financial savings.</a:t>
            </a:r>
            <a:endParaRPr lang="en-US" sz="199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Round Diagonal Corner of Rectangle 8">
            <a:extLst>
              <a:ext uri="{FF2B5EF4-FFF2-40B4-BE49-F238E27FC236}">
                <a16:creationId xmlns:a16="http://schemas.microsoft.com/office/drawing/2014/main" id="{E68D9832-220F-CD10-C4BB-D9597D9E7538}"/>
              </a:ext>
            </a:extLst>
          </p:cNvPr>
          <p:cNvSpPr/>
          <p:nvPr/>
        </p:nvSpPr>
        <p:spPr>
          <a:xfrm flipH="1">
            <a:off x="900784" y="2780142"/>
            <a:ext cx="5188866" cy="7297307"/>
          </a:xfrm>
          <a:prstGeom prst="round2DiagRect">
            <a:avLst>
              <a:gd name="adj1" fmla="val 14612"/>
              <a:gd name="adj2" fmla="val 0"/>
            </a:avLst>
          </a:prstGeom>
          <a:solidFill>
            <a:srgbClr val="0064FF"/>
          </a:solidFill>
          <a:ln w="82550"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sp>
        <p:nvSpPr>
          <p:cNvPr id="87" name="object 24">
            <a:extLst>
              <a:ext uri="{FF2B5EF4-FFF2-40B4-BE49-F238E27FC236}">
                <a16:creationId xmlns:a16="http://schemas.microsoft.com/office/drawing/2014/main" id="{D1552B47-3D3F-407B-B9F3-DFB55F036155}"/>
              </a:ext>
            </a:extLst>
          </p:cNvPr>
          <p:cNvSpPr txBox="1"/>
          <p:nvPr/>
        </p:nvSpPr>
        <p:spPr>
          <a:xfrm>
            <a:off x="1796134" y="2807767"/>
            <a:ext cx="4293516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spcBef>
                <a:spcPts val="100"/>
              </a:spcBef>
            </a:pPr>
            <a:r>
              <a:rPr lang="en-US" sz="4000" dirty="0">
                <a:solidFill>
                  <a:schemeClr val="bg2"/>
                </a:solidFill>
                <a:latin typeface="Arial"/>
                <a:cs typeface="Arial"/>
              </a:rPr>
              <a:t>Thanks to EDIH ADRIA the SME achieved:</a:t>
            </a:r>
            <a:r>
              <a:rPr lang="en-US" sz="4000" dirty="0">
                <a:solidFill>
                  <a:srgbClr val="0064FF"/>
                </a:solidFill>
                <a:latin typeface="Arial"/>
                <a:cs typeface="Arial"/>
              </a:rPr>
              <a:t>:</a:t>
            </a:r>
          </a:p>
        </p:txBody>
      </p:sp>
      <p:pic>
        <p:nvPicPr>
          <p:cNvPr id="17" name="Picture 118">
            <a:extLst>
              <a:ext uri="{FF2B5EF4-FFF2-40B4-BE49-F238E27FC236}">
                <a16:creationId xmlns:a16="http://schemas.microsoft.com/office/drawing/2014/main" id="{F914222C-D65F-101A-42C1-91CEC42A00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562539" y="3033151"/>
            <a:ext cx="895726" cy="905256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object 12">
            <a:extLst>
              <a:ext uri="{FF2B5EF4-FFF2-40B4-BE49-F238E27FC236}">
                <a16:creationId xmlns:a16="http://schemas.microsoft.com/office/drawing/2014/main" id="{564A0588-0146-6490-0335-713F04B8BD0C}"/>
              </a:ext>
            </a:extLst>
          </p:cNvPr>
          <p:cNvSpPr txBox="1"/>
          <p:nvPr/>
        </p:nvSpPr>
        <p:spPr>
          <a:xfrm>
            <a:off x="1171117" y="4743450"/>
            <a:ext cx="4648200" cy="5323317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42900" indent="-342900" algn="just">
              <a:lnSpc>
                <a:spcPct val="107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EF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enhanced operational control: </a:t>
            </a:r>
            <a:r>
              <a:rPr lang="en-GB" sz="199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Adria's IoT integration improved 3t.Cable's solar power monitoring, boosting energy management and efficiency;</a:t>
            </a:r>
          </a:p>
          <a:p>
            <a:pPr marL="342900" indent="-342900" algn="just">
              <a:lnSpc>
                <a:spcPct val="107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EF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sustainability leadership: </a:t>
            </a:r>
            <a:r>
              <a:rPr lang="en-GB" sz="199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optimised PV efficiency helped 3t.Cable reduce emissions and strengthen its role in renewable energy;</a:t>
            </a:r>
          </a:p>
          <a:p>
            <a:pPr marL="342900" indent="-342900" algn="just">
              <a:lnSpc>
                <a:spcPct val="107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FEF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technological leadership: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99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solutions from Adria made 3t.Cable more competitive, enabling it to win larger projects and attract new clients.</a:t>
            </a:r>
            <a:endParaRPr lang="en-US" sz="199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30">
            <a:extLst>
              <a:ext uri="{FF2B5EF4-FFF2-40B4-BE49-F238E27FC236}">
                <a16:creationId xmlns:a16="http://schemas.microsoft.com/office/drawing/2014/main" id="{E7667C24-77BA-5964-DD9E-46B9808DD891}"/>
              </a:ext>
            </a:extLst>
          </p:cNvPr>
          <p:cNvSpPr/>
          <p:nvPr/>
        </p:nvSpPr>
        <p:spPr>
          <a:xfrm>
            <a:off x="527050" y="2936371"/>
            <a:ext cx="1088730" cy="1080732"/>
          </a:xfrm>
          <a:custGeom>
            <a:avLst/>
            <a:gdLst/>
            <a:ahLst/>
            <a:cxnLst/>
            <a:rect l="l" t="t" r="r" b="b"/>
            <a:pathLst>
              <a:path w="1524000" h="1338579">
                <a:moveTo>
                  <a:pt x="1524000" y="223038"/>
                </a:moveTo>
                <a:lnTo>
                  <a:pt x="1524000" y="1115166"/>
                </a:lnTo>
                <a:lnTo>
                  <a:pt x="1519468" y="1160115"/>
                </a:lnTo>
                <a:lnTo>
                  <a:pt x="1506472" y="1201982"/>
                </a:lnTo>
                <a:lnTo>
                  <a:pt x="1485908" y="1239868"/>
                </a:lnTo>
                <a:lnTo>
                  <a:pt x="1458673" y="1272877"/>
                </a:lnTo>
                <a:lnTo>
                  <a:pt x="1425664" y="1300112"/>
                </a:lnTo>
                <a:lnTo>
                  <a:pt x="1387778" y="1320676"/>
                </a:lnTo>
                <a:lnTo>
                  <a:pt x="1345911" y="1333672"/>
                </a:lnTo>
                <a:lnTo>
                  <a:pt x="1300961" y="1338204"/>
                </a:lnTo>
                <a:lnTo>
                  <a:pt x="0" y="1338204"/>
                </a:lnTo>
                <a:lnTo>
                  <a:pt x="0" y="0"/>
                </a:lnTo>
                <a:lnTo>
                  <a:pt x="1300961" y="0"/>
                </a:lnTo>
                <a:lnTo>
                  <a:pt x="1345911" y="4531"/>
                </a:lnTo>
                <a:lnTo>
                  <a:pt x="1387778" y="17527"/>
                </a:lnTo>
                <a:lnTo>
                  <a:pt x="1425664" y="38091"/>
                </a:lnTo>
                <a:lnTo>
                  <a:pt x="1458673" y="65326"/>
                </a:lnTo>
                <a:lnTo>
                  <a:pt x="1485908" y="98335"/>
                </a:lnTo>
                <a:lnTo>
                  <a:pt x="1506472" y="136221"/>
                </a:lnTo>
                <a:lnTo>
                  <a:pt x="1519468" y="178088"/>
                </a:lnTo>
                <a:lnTo>
                  <a:pt x="1524000" y="223038"/>
                </a:lnTo>
                <a:close/>
              </a:path>
            </a:pathLst>
          </a:custGeom>
          <a:solidFill>
            <a:srgbClr val="FFFEFB"/>
          </a:solidFill>
          <a:ln w="31750">
            <a:noFill/>
          </a:ln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3101FE1D-B129-0D74-99F1-E200753F0AA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3740" y="3024299"/>
            <a:ext cx="895350" cy="904875"/>
          </a:xfrm>
          <a:prstGeom prst="rect">
            <a:avLst/>
          </a:prstGeom>
        </p:spPr>
      </p:pic>
      <p:sp>
        <p:nvSpPr>
          <p:cNvPr id="2" name="Round Diagonal Corner of Rectangle 8">
            <a:extLst>
              <a:ext uri="{FF2B5EF4-FFF2-40B4-BE49-F238E27FC236}">
                <a16:creationId xmlns:a16="http://schemas.microsoft.com/office/drawing/2014/main" id="{02B1FC2E-4D81-E026-8AA5-8D9F188EC541}"/>
              </a:ext>
            </a:extLst>
          </p:cNvPr>
          <p:cNvSpPr/>
          <p:nvPr/>
        </p:nvSpPr>
        <p:spPr>
          <a:xfrm flipH="1">
            <a:off x="6562539" y="7842115"/>
            <a:ext cx="12729891" cy="2232000"/>
          </a:xfrm>
          <a:prstGeom prst="round2DiagRect">
            <a:avLst>
              <a:gd name="adj1" fmla="val 14612"/>
              <a:gd name="adj2" fmla="val 0"/>
            </a:avLst>
          </a:prstGeom>
          <a:solidFill>
            <a:srgbClr val="0064FF"/>
          </a:solidFill>
          <a:ln w="82550"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sp>
        <p:nvSpPr>
          <p:cNvPr id="3" name="object 30">
            <a:extLst>
              <a:ext uri="{FF2B5EF4-FFF2-40B4-BE49-F238E27FC236}">
                <a16:creationId xmlns:a16="http://schemas.microsoft.com/office/drawing/2014/main" id="{D978581E-6F55-2A40-6EA2-AEF9C54CCD21}"/>
              </a:ext>
            </a:extLst>
          </p:cNvPr>
          <p:cNvSpPr/>
          <p:nvPr/>
        </p:nvSpPr>
        <p:spPr>
          <a:xfrm>
            <a:off x="6470653" y="7994515"/>
            <a:ext cx="1088730" cy="1080732"/>
          </a:xfrm>
          <a:custGeom>
            <a:avLst/>
            <a:gdLst/>
            <a:ahLst/>
            <a:cxnLst/>
            <a:rect l="l" t="t" r="r" b="b"/>
            <a:pathLst>
              <a:path w="1524000" h="1338579">
                <a:moveTo>
                  <a:pt x="1524000" y="223038"/>
                </a:moveTo>
                <a:lnTo>
                  <a:pt x="1524000" y="1115166"/>
                </a:lnTo>
                <a:lnTo>
                  <a:pt x="1519468" y="1160115"/>
                </a:lnTo>
                <a:lnTo>
                  <a:pt x="1506472" y="1201982"/>
                </a:lnTo>
                <a:lnTo>
                  <a:pt x="1485908" y="1239868"/>
                </a:lnTo>
                <a:lnTo>
                  <a:pt x="1458673" y="1272877"/>
                </a:lnTo>
                <a:lnTo>
                  <a:pt x="1425664" y="1300112"/>
                </a:lnTo>
                <a:lnTo>
                  <a:pt x="1387778" y="1320676"/>
                </a:lnTo>
                <a:lnTo>
                  <a:pt x="1345911" y="1333672"/>
                </a:lnTo>
                <a:lnTo>
                  <a:pt x="1300961" y="1338204"/>
                </a:lnTo>
                <a:lnTo>
                  <a:pt x="0" y="1338204"/>
                </a:lnTo>
                <a:lnTo>
                  <a:pt x="0" y="0"/>
                </a:lnTo>
                <a:lnTo>
                  <a:pt x="1300961" y="0"/>
                </a:lnTo>
                <a:lnTo>
                  <a:pt x="1345911" y="4531"/>
                </a:lnTo>
                <a:lnTo>
                  <a:pt x="1387778" y="17527"/>
                </a:lnTo>
                <a:lnTo>
                  <a:pt x="1425664" y="38091"/>
                </a:lnTo>
                <a:lnTo>
                  <a:pt x="1458673" y="65326"/>
                </a:lnTo>
                <a:lnTo>
                  <a:pt x="1485908" y="98335"/>
                </a:lnTo>
                <a:lnTo>
                  <a:pt x="1506472" y="136221"/>
                </a:lnTo>
                <a:lnTo>
                  <a:pt x="1519468" y="178088"/>
                </a:lnTo>
                <a:lnTo>
                  <a:pt x="1524000" y="223038"/>
                </a:lnTo>
                <a:close/>
              </a:path>
            </a:pathLst>
          </a:custGeom>
          <a:solidFill>
            <a:srgbClr val="FFFEFB"/>
          </a:solidFill>
          <a:ln w="31750">
            <a:noFill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24">
            <a:extLst>
              <a:ext uri="{FF2B5EF4-FFF2-40B4-BE49-F238E27FC236}">
                <a16:creationId xmlns:a16="http://schemas.microsoft.com/office/drawing/2014/main" id="{11874505-093A-AAB8-D4FC-74B544C96D35}"/>
              </a:ext>
            </a:extLst>
          </p:cNvPr>
          <p:cNvSpPr txBox="1"/>
          <p:nvPr/>
        </p:nvSpPr>
        <p:spPr>
          <a:xfrm>
            <a:off x="7793714" y="7837385"/>
            <a:ext cx="7162803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en-US" sz="4000" dirty="0">
                <a:solidFill>
                  <a:srgbClr val="FFFEFB"/>
                </a:solidFill>
                <a:latin typeface="Arial"/>
                <a:cs typeface="Arial"/>
              </a:rPr>
              <a:t>Lessons learnt</a:t>
            </a:r>
          </a:p>
        </p:txBody>
      </p:sp>
      <p:sp>
        <p:nvSpPr>
          <p:cNvPr id="7" name="object 12">
            <a:extLst>
              <a:ext uri="{FF2B5EF4-FFF2-40B4-BE49-F238E27FC236}">
                <a16:creationId xmlns:a16="http://schemas.microsoft.com/office/drawing/2014/main" id="{F8D875A7-ED2E-F15C-C84B-7ECFA627B7DD}"/>
              </a:ext>
            </a:extLst>
          </p:cNvPr>
          <p:cNvSpPr txBox="1"/>
          <p:nvPr/>
        </p:nvSpPr>
        <p:spPr>
          <a:xfrm>
            <a:off x="7793714" y="8596955"/>
            <a:ext cx="10945136" cy="1404295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436562" indent="-342900" algn="just">
              <a:lnSpc>
                <a:spcPct val="107000"/>
              </a:lnSpc>
              <a:spcAft>
                <a:spcPts val="800"/>
              </a:spcAft>
              <a:buClr>
                <a:srgbClr val="FFFEFB"/>
              </a:buClr>
              <a:buFont typeface="Wingdings" panose="05000000000000000000" pitchFamily="2" charset="2"/>
              <a:buChar char="ü"/>
            </a:pPr>
            <a:r>
              <a:rPr lang="en-GB" sz="1990" dirty="0">
                <a:solidFill>
                  <a:srgbClr val="FFFEFB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Selecting the right technology requires a balance between cost, customisability, and ease of use. </a:t>
            </a:r>
          </a:p>
          <a:p>
            <a:pPr marL="436562" indent="-342900" algn="just">
              <a:lnSpc>
                <a:spcPct val="107000"/>
              </a:lnSpc>
              <a:spcAft>
                <a:spcPts val="800"/>
              </a:spcAft>
              <a:buClr>
                <a:srgbClr val="FFFEFB"/>
              </a:buClr>
              <a:buFont typeface="Wingdings" panose="05000000000000000000" pitchFamily="2" charset="2"/>
              <a:buChar char="ü"/>
            </a:pPr>
            <a:r>
              <a:rPr lang="en-GB" sz="1990" dirty="0">
                <a:solidFill>
                  <a:srgbClr val="FFFEFB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Ensuring robust internet connectivity and hardware compatibility is crucial for seamless IoT integration.</a:t>
            </a:r>
            <a:endParaRPr lang="en-US" sz="1990" dirty="0">
              <a:solidFill>
                <a:srgbClr val="FFFEFB"/>
              </a:solidFill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Graphic 47">
            <a:extLst>
              <a:ext uri="{FF2B5EF4-FFF2-40B4-BE49-F238E27FC236}">
                <a16:creationId xmlns:a16="http://schemas.microsoft.com/office/drawing/2014/main" id="{7CBC088A-36F8-3051-E0E0-7D6B8E5F931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541318" y="8061534"/>
            <a:ext cx="936729" cy="946694"/>
          </a:xfrm>
          <a:prstGeom prst="rect">
            <a:avLst/>
          </a:prstGeom>
        </p:spPr>
      </p:pic>
      <p:sp>
        <p:nvSpPr>
          <p:cNvPr id="21" name="object 2">
            <a:extLst>
              <a:ext uri="{FF2B5EF4-FFF2-40B4-BE49-F238E27FC236}">
                <a16:creationId xmlns:a16="http://schemas.microsoft.com/office/drawing/2014/main" id="{CEEF4D69-5824-1547-F9A1-018B2BE4F12E}"/>
              </a:ext>
            </a:extLst>
          </p:cNvPr>
          <p:cNvSpPr/>
          <p:nvPr/>
        </p:nvSpPr>
        <p:spPr>
          <a:xfrm>
            <a:off x="4105751" y="202432"/>
            <a:ext cx="15165362" cy="2159531"/>
          </a:xfrm>
          <a:custGeom>
            <a:avLst/>
            <a:gdLst/>
            <a:ahLst/>
            <a:cxnLst/>
            <a:rect l="l" t="t" r="r" b="b"/>
            <a:pathLst>
              <a:path w="18480405" h="1031875">
                <a:moveTo>
                  <a:pt x="18480050" y="0"/>
                </a:moveTo>
                <a:lnTo>
                  <a:pt x="171926" y="0"/>
                </a:lnTo>
                <a:lnTo>
                  <a:pt x="126221" y="6141"/>
                </a:lnTo>
                <a:lnTo>
                  <a:pt x="85151" y="23473"/>
                </a:lnTo>
                <a:lnTo>
                  <a:pt x="50356" y="50356"/>
                </a:lnTo>
                <a:lnTo>
                  <a:pt x="23473" y="85152"/>
                </a:lnTo>
                <a:lnTo>
                  <a:pt x="6141" y="126223"/>
                </a:lnTo>
                <a:lnTo>
                  <a:pt x="0" y="171928"/>
                </a:lnTo>
                <a:lnTo>
                  <a:pt x="0" y="1031493"/>
                </a:lnTo>
                <a:lnTo>
                  <a:pt x="18308118" y="1031493"/>
                </a:lnTo>
                <a:lnTo>
                  <a:pt x="18353825" y="1025352"/>
                </a:lnTo>
                <a:lnTo>
                  <a:pt x="18394896" y="1008020"/>
                </a:lnTo>
                <a:lnTo>
                  <a:pt x="18429693" y="981136"/>
                </a:lnTo>
                <a:lnTo>
                  <a:pt x="18456577" y="946340"/>
                </a:lnTo>
                <a:lnTo>
                  <a:pt x="18473909" y="905269"/>
                </a:lnTo>
                <a:lnTo>
                  <a:pt x="18480050" y="859563"/>
                </a:lnTo>
                <a:lnTo>
                  <a:pt x="18480050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 lang="es-ES" dirty="0"/>
          </a:p>
        </p:txBody>
      </p:sp>
      <p:sp>
        <p:nvSpPr>
          <p:cNvPr id="4" name="object 30">
            <a:extLst>
              <a:ext uri="{FF2B5EF4-FFF2-40B4-BE49-F238E27FC236}">
                <a16:creationId xmlns:a16="http://schemas.microsoft.com/office/drawing/2014/main" id="{7DFDC43A-939E-A1A5-09E5-374284CDC3E0}"/>
              </a:ext>
            </a:extLst>
          </p:cNvPr>
          <p:cNvSpPr/>
          <p:nvPr/>
        </p:nvSpPr>
        <p:spPr>
          <a:xfrm>
            <a:off x="0" y="250923"/>
            <a:ext cx="4105751" cy="2113097"/>
          </a:xfrm>
          <a:custGeom>
            <a:avLst/>
            <a:gdLst/>
            <a:ahLst/>
            <a:cxnLst/>
            <a:rect l="l" t="t" r="r" b="b"/>
            <a:pathLst>
              <a:path w="1524000" h="1338579">
                <a:moveTo>
                  <a:pt x="1524000" y="223038"/>
                </a:moveTo>
                <a:lnTo>
                  <a:pt x="1524000" y="1115166"/>
                </a:lnTo>
                <a:lnTo>
                  <a:pt x="1519468" y="1160115"/>
                </a:lnTo>
                <a:lnTo>
                  <a:pt x="1506472" y="1201982"/>
                </a:lnTo>
                <a:lnTo>
                  <a:pt x="1485908" y="1239868"/>
                </a:lnTo>
                <a:lnTo>
                  <a:pt x="1458673" y="1272877"/>
                </a:lnTo>
                <a:lnTo>
                  <a:pt x="1425664" y="1300112"/>
                </a:lnTo>
                <a:lnTo>
                  <a:pt x="1387778" y="1320676"/>
                </a:lnTo>
                <a:lnTo>
                  <a:pt x="1345911" y="1333672"/>
                </a:lnTo>
                <a:lnTo>
                  <a:pt x="1300961" y="1338204"/>
                </a:lnTo>
                <a:lnTo>
                  <a:pt x="0" y="1338204"/>
                </a:lnTo>
                <a:lnTo>
                  <a:pt x="0" y="0"/>
                </a:lnTo>
                <a:lnTo>
                  <a:pt x="1300961" y="0"/>
                </a:lnTo>
                <a:lnTo>
                  <a:pt x="1345911" y="4531"/>
                </a:lnTo>
                <a:lnTo>
                  <a:pt x="1387778" y="17527"/>
                </a:lnTo>
                <a:lnTo>
                  <a:pt x="1425664" y="38091"/>
                </a:lnTo>
                <a:lnTo>
                  <a:pt x="1458673" y="65326"/>
                </a:lnTo>
                <a:lnTo>
                  <a:pt x="1485908" y="98335"/>
                </a:lnTo>
                <a:lnTo>
                  <a:pt x="1506472" y="136221"/>
                </a:lnTo>
                <a:lnTo>
                  <a:pt x="1519468" y="178088"/>
                </a:lnTo>
                <a:lnTo>
                  <a:pt x="1524000" y="223038"/>
                </a:lnTo>
                <a:close/>
              </a:path>
            </a:pathLst>
          </a:custGeom>
          <a:solidFill>
            <a:srgbClr val="0064FF"/>
          </a:solidFill>
          <a:ln w="3175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18">
            <a:extLst>
              <a:ext uri="{FF2B5EF4-FFF2-40B4-BE49-F238E27FC236}">
                <a16:creationId xmlns:a16="http://schemas.microsoft.com/office/drawing/2014/main" id="{16748C65-3BC3-7033-BFE5-CD30D70F5966}"/>
              </a:ext>
            </a:extLst>
          </p:cNvPr>
          <p:cNvSpPr txBox="1">
            <a:spLocks/>
          </p:cNvSpPr>
          <p:nvPr/>
        </p:nvSpPr>
        <p:spPr>
          <a:xfrm>
            <a:off x="219551" y="439593"/>
            <a:ext cx="3886200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5000" b="1" i="0">
                <a:solidFill>
                  <a:srgbClr val="F7F6F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US" sz="5400" dirty="0">
                <a:solidFill>
                  <a:srgbClr val="FFFEFB"/>
                </a:solidFill>
              </a:rPr>
              <a:t>Success stories</a:t>
            </a:r>
            <a:endParaRPr lang="en-US" sz="5400" b="1" dirty="0">
              <a:solidFill>
                <a:srgbClr val="FFFEFB"/>
              </a:solidFill>
              <a:latin typeface="Arial"/>
              <a:cs typeface="Arial"/>
            </a:endParaRPr>
          </a:p>
        </p:txBody>
      </p:sp>
      <p:sp>
        <p:nvSpPr>
          <p:cNvPr id="8" name="CuadroTexto 8">
            <a:extLst>
              <a:ext uri="{FF2B5EF4-FFF2-40B4-BE49-F238E27FC236}">
                <a16:creationId xmlns:a16="http://schemas.microsoft.com/office/drawing/2014/main" id="{44BB9011-DF4F-A10C-CF31-48F7C8FE9807}"/>
              </a:ext>
            </a:extLst>
          </p:cNvPr>
          <p:cNvSpPr txBox="1"/>
          <p:nvPr/>
        </p:nvSpPr>
        <p:spPr>
          <a:xfrm>
            <a:off x="4413250" y="630320"/>
            <a:ext cx="14944249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600" b="1" i="0" dirty="0">
                <a:solidFill>
                  <a:schemeClr val="accent2"/>
                </a:solidFill>
                <a:effectLst/>
                <a:latin typeface="Slack-Lato"/>
                <a:hlinkClick r:id="rId10"/>
              </a:rPr>
              <a:t>Empowering solar energy </a:t>
            </a:r>
            <a:r>
              <a:rPr lang="en-GB" sz="6600" b="1" dirty="0">
                <a:solidFill>
                  <a:schemeClr val="accent2"/>
                </a:solidFill>
                <a:latin typeface="Slack-Lato"/>
                <a:hlinkClick r:id="rId10"/>
              </a:rPr>
              <a:t>t</a:t>
            </a:r>
            <a:r>
              <a:rPr lang="en-GB" sz="6600" b="1" i="0" dirty="0">
                <a:solidFill>
                  <a:schemeClr val="accent2"/>
                </a:solidFill>
                <a:effectLst/>
                <a:latin typeface="Slack-Lato"/>
                <a:hlinkClick r:id="rId10"/>
              </a:rPr>
              <a:t>hrough IoT</a:t>
            </a:r>
            <a:endParaRPr lang="en-GB" sz="6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198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H">
      <a:dk1>
        <a:srgbClr val="000000"/>
      </a:dk1>
      <a:lt1>
        <a:srgbClr val="F6EFEB"/>
      </a:lt1>
      <a:dk2>
        <a:srgbClr val="000000"/>
      </a:dk2>
      <a:lt2>
        <a:srgbClr val="F7F6F1"/>
      </a:lt2>
      <a:accent1>
        <a:srgbClr val="FF5A63"/>
      </a:accent1>
      <a:accent2>
        <a:srgbClr val="0064FF"/>
      </a:accent2>
      <a:accent3>
        <a:srgbClr val="FFCF00"/>
      </a:accent3>
      <a:accent4>
        <a:srgbClr val="934B4F"/>
      </a:accent4>
      <a:accent5>
        <a:srgbClr val="8EA2AC"/>
      </a:accent5>
      <a:accent6>
        <a:srgbClr val="4E0E00"/>
      </a:accent6>
      <a:hlink>
        <a:srgbClr val="0064FF"/>
      </a:hlink>
      <a:folHlink>
        <a:srgbClr val="FFCF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1570</TotalTime>
  <Words>625</Words>
  <Application>Microsoft Office PowerPoint</Application>
  <PresentationFormat>Custom</PresentationFormat>
  <Paragraphs>71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Aptos</vt:lpstr>
      <vt:lpstr>Arial</vt:lpstr>
      <vt:lpstr>Calibri</vt:lpstr>
      <vt:lpstr>EC Square Sans Cond Pro</vt:lpstr>
      <vt:lpstr>Slack-Lato</vt:lpstr>
      <vt:lpstr>Wingdings</vt:lpstr>
      <vt:lpstr>Office Theme</vt:lpstr>
      <vt:lpstr>PowerPoint Presentation</vt:lpstr>
      <vt:lpstr>Croatia</vt:lpstr>
      <vt:lpstr>Network overview: 4 members – 4 EDIH</vt:lpstr>
      <vt:lpstr>Services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GKOURMA Adriana</cp:lastModifiedBy>
  <cp:revision>88</cp:revision>
  <dcterms:created xsi:type="dcterms:W3CDTF">2024-01-26T07:25:23Z</dcterms:created>
  <dcterms:modified xsi:type="dcterms:W3CDTF">2025-04-07T07:14:23Z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2024-01-25T00:00:00Z</vt:filetime>
  </property>
  <property fmtid="{D5CDD505-2E9C-101B-9397-08002B2CF9AE}" pid="3" name="LastSaved">
    <vt:filetime>2024-01-26T00:00:00Z</vt:filetime>
  </property>
  <property fmtid="{D5CDD505-2E9C-101B-9397-08002B2CF9AE}" pid="4" name="Producer">
    <vt:lpwstr>macOS Version 13.5.2 (Build 22G91) Quartz PDFContext</vt:lpwstr>
  </property>
</Properties>
</file>