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67" r:id="rId9"/>
  </p:sldIdLst>
  <p:sldSz cx="20104100" cy="11315700"/>
  <p:notesSz cx="20104100" cy="1131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6012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5F229B-458F-EFBA-55B2-72778008B977}" name="GKOURMA Adriana" initials="AG" userId="S::agkourma@netcompany.com::6c1bde2e-c56c-4733-9819-bee0f5f6d3a6" providerId="AD"/>
  <p188:author id="{21719CB1-FBDB-794C-9AD9-420A8EFF7EB3}" name="MCSHANE Monica" initials="MM" userId="S::mmcshane@netcompany.com::34252f48-7702-4a6b-8f91-2588f7229e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D659C9-90EF-09D3-2859-26DA83F25C59}" v="1" dt="2025-04-07T08:24:55.640"/>
    <p1510:client id="{D2CC1958-778F-145C-9E3A-94B34FDA71E2}" v="38" dt="2025-04-07T08:18:58.0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47" d="100"/>
          <a:sy n="47" d="100"/>
        </p:scale>
        <p:origin x="874" y="77"/>
      </p:cViewPr>
      <p:guideLst>
        <p:guide orient="horz" pos="601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KOURMA Adriana" userId="6c1bde2e-c56c-4733-9819-bee0f5f6d3a6" providerId="ADAL" clId="{98CD6D9A-0DC4-4CF3-AC07-0D5FCF521FE7}"/>
    <pc:docChg chg="modSld">
      <pc:chgData name="GKOURMA Adriana" userId="6c1bde2e-c56c-4733-9819-bee0f5f6d3a6" providerId="ADAL" clId="{98CD6D9A-0DC4-4CF3-AC07-0D5FCF521FE7}" dt="2025-04-07T07:30:14.075" v="3" actId="20577"/>
      <pc:docMkLst>
        <pc:docMk/>
      </pc:docMkLst>
      <pc:sldChg chg="modSp mod modCm">
        <pc:chgData name="GKOURMA Adriana" userId="6c1bde2e-c56c-4733-9819-bee0f5f6d3a6" providerId="ADAL" clId="{98CD6D9A-0DC4-4CF3-AC07-0D5FCF521FE7}" dt="2025-04-07T07:30:14.075" v="3" actId="20577"/>
        <pc:sldMkLst>
          <pc:docMk/>
          <pc:sldMk cId="1283328524" sldId="267"/>
        </pc:sldMkLst>
        <pc:spChg chg="mod">
          <ac:chgData name="GKOURMA Adriana" userId="6c1bde2e-c56c-4733-9819-bee0f5f6d3a6" providerId="ADAL" clId="{98CD6D9A-0DC4-4CF3-AC07-0D5FCF521FE7}" dt="2025-04-07T07:30:14.075" v="3" actId="20577"/>
          <ac:spMkLst>
            <pc:docMk/>
            <pc:sldMk cId="1283328524" sldId="267"/>
            <ac:spMk id="19" creationId="{564A0588-0146-6490-0335-713F04B8BD0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KOURMA Adriana" userId="6c1bde2e-c56c-4733-9819-bee0f5f6d3a6" providerId="ADAL" clId="{98CD6D9A-0DC4-4CF3-AC07-0D5FCF521FE7}" dt="2025-04-07T07:30:05.021" v="1" actId="20577"/>
              <pc2:cmMkLst xmlns:pc2="http://schemas.microsoft.com/office/powerpoint/2019/9/main/command">
                <pc:docMk/>
                <pc:sldMk cId="1283328524" sldId="267"/>
                <pc2:cmMk id="{8353F71F-E2E7-481A-88A6-BC5D1C086A66}"/>
              </pc2:cmMkLst>
            </pc226:cmChg>
          </p:ext>
        </pc:extLst>
      </pc:sldChg>
    </pc:docChg>
  </pc:docChgLst>
  <pc:docChgLst>
    <pc:chgData name="MCSHANE Monica" userId="34252f48-7702-4a6b-8f91-2588f7229e6f" providerId="ADAL" clId="{B60972CF-D8F2-4193-86BE-FF9B54289E3F}"/>
    <pc:docChg chg="undo custSel modSld">
      <pc:chgData name="MCSHANE Monica" userId="34252f48-7702-4a6b-8f91-2588f7229e6f" providerId="ADAL" clId="{B60972CF-D8F2-4193-86BE-FF9B54289E3F}" dt="2025-03-28T14:21:05.553" v="202" actId="2711"/>
      <pc:docMkLst>
        <pc:docMk/>
      </pc:docMkLst>
      <pc:sldChg chg="modSp mod">
        <pc:chgData name="MCSHANE Monica" userId="34252f48-7702-4a6b-8f91-2588f7229e6f" providerId="ADAL" clId="{B60972CF-D8F2-4193-86BE-FF9B54289E3F}" dt="2025-03-26T14:52:24.370" v="155" actId="6549"/>
        <pc:sldMkLst>
          <pc:docMk/>
          <pc:sldMk cId="0" sldId="257"/>
        </pc:sldMkLst>
        <pc:spChg chg="mod">
          <ac:chgData name="MCSHANE Monica" userId="34252f48-7702-4a6b-8f91-2588f7229e6f" providerId="ADAL" clId="{B60972CF-D8F2-4193-86BE-FF9B54289E3F}" dt="2025-03-26T14:52:24.370" v="155" actId="6549"/>
          <ac:spMkLst>
            <pc:docMk/>
            <pc:sldMk cId="0" sldId="257"/>
            <ac:spMk id="12" creationId="{00000000-0000-0000-0000-000000000000}"/>
          </ac:spMkLst>
        </pc:spChg>
        <pc:spChg chg="mod">
          <ac:chgData name="MCSHANE Monica" userId="34252f48-7702-4a6b-8f91-2588f7229e6f" providerId="ADAL" clId="{B60972CF-D8F2-4193-86BE-FF9B54289E3F}" dt="2025-03-24T11:55:24.698" v="0" actId="20577"/>
          <ac:spMkLst>
            <pc:docMk/>
            <pc:sldMk cId="0" sldId="257"/>
            <ac:spMk id="14" creationId="{00000000-0000-0000-0000-000000000000}"/>
          </ac:spMkLst>
        </pc:spChg>
      </pc:sldChg>
      <pc:sldChg chg="modSp mod">
        <pc:chgData name="MCSHANE Monica" userId="34252f48-7702-4a6b-8f91-2588f7229e6f" providerId="ADAL" clId="{B60972CF-D8F2-4193-86BE-FF9B54289E3F}" dt="2025-03-24T11:56:46.445" v="2" actId="20577"/>
        <pc:sldMkLst>
          <pc:docMk/>
          <pc:sldMk cId="0" sldId="258"/>
        </pc:sldMkLst>
        <pc:spChg chg="mod">
          <ac:chgData name="MCSHANE Monica" userId="34252f48-7702-4a6b-8f91-2588f7229e6f" providerId="ADAL" clId="{B60972CF-D8F2-4193-86BE-FF9B54289E3F}" dt="2025-03-24T11:56:46.445" v="2" actId="20577"/>
          <ac:spMkLst>
            <pc:docMk/>
            <pc:sldMk cId="0" sldId="258"/>
            <ac:spMk id="18" creationId="{00000000-0000-0000-0000-000000000000}"/>
          </ac:spMkLst>
        </pc:spChg>
      </pc:sldChg>
      <pc:sldChg chg="modSp mod">
        <pc:chgData name="MCSHANE Monica" userId="34252f48-7702-4a6b-8f91-2588f7229e6f" providerId="ADAL" clId="{B60972CF-D8F2-4193-86BE-FF9B54289E3F}" dt="2025-03-26T14:53:58.639" v="194" actId="20577"/>
        <pc:sldMkLst>
          <pc:docMk/>
          <pc:sldMk cId="0" sldId="262"/>
        </pc:sldMkLst>
        <pc:spChg chg="mod">
          <ac:chgData name="MCSHANE Monica" userId="34252f48-7702-4a6b-8f91-2588f7229e6f" providerId="ADAL" clId="{B60972CF-D8F2-4193-86BE-FF9B54289E3F}" dt="2025-03-24T11:57:11.890" v="5" actId="20577"/>
          <ac:spMkLst>
            <pc:docMk/>
            <pc:sldMk cId="0" sldId="262"/>
            <ac:spMk id="16" creationId="{00000000-0000-0000-0000-000000000000}"/>
          </ac:spMkLst>
        </pc:spChg>
        <pc:spChg chg="mod">
          <ac:chgData name="MCSHANE Monica" userId="34252f48-7702-4a6b-8f91-2588f7229e6f" providerId="ADAL" clId="{B60972CF-D8F2-4193-86BE-FF9B54289E3F}" dt="2025-03-26T14:53:58.639" v="194" actId="20577"/>
          <ac:spMkLst>
            <pc:docMk/>
            <pc:sldMk cId="0" sldId="262"/>
            <ac:spMk id="20" creationId="{00000000-0000-0000-0000-000000000000}"/>
          </ac:spMkLst>
        </pc:spChg>
        <pc:spChg chg="mod">
          <ac:chgData name="MCSHANE Monica" userId="34252f48-7702-4a6b-8f91-2588f7229e6f" providerId="ADAL" clId="{B60972CF-D8F2-4193-86BE-FF9B54289E3F}" dt="2025-03-24T11:59:06.730" v="31" actId="20577"/>
          <ac:spMkLst>
            <pc:docMk/>
            <pc:sldMk cId="0" sldId="262"/>
            <ac:spMk id="21" creationId="{00000000-0000-0000-0000-000000000000}"/>
          </ac:spMkLst>
        </pc:spChg>
      </pc:sldChg>
      <pc:sldChg chg="modSp mod modCm">
        <pc:chgData name="MCSHANE Monica" userId="34252f48-7702-4a6b-8f91-2588f7229e6f" providerId="ADAL" clId="{B60972CF-D8F2-4193-86BE-FF9B54289E3F}" dt="2025-03-28T14:20:21.617" v="198" actId="255"/>
        <pc:sldMkLst>
          <pc:docMk/>
          <pc:sldMk cId="0" sldId="263"/>
        </pc:sldMkLst>
        <pc:spChg chg="mod">
          <ac:chgData name="MCSHANE Monica" userId="34252f48-7702-4a6b-8f91-2588f7229e6f" providerId="ADAL" clId="{B60972CF-D8F2-4193-86BE-FF9B54289E3F}" dt="2025-03-24T11:59:44.989" v="32" actId="20577"/>
          <ac:spMkLst>
            <pc:docMk/>
            <pc:sldMk cId="0" sldId="263"/>
            <ac:spMk id="6" creationId="{481A3E7C-006F-5BF8-94D7-65E90A0086CB}"/>
          </ac:spMkLst>
        </pc:spChg>
        <pc:spChg chg="mod">
          <ac:chgData name="MCSHANE Monica" userId="34252f48-7702-4a6b-8f91-2588f7229e6f" providerId="ADAL" clId="{B60972CF-D8F2-4193-86BE-FF9B54289E3F}" dt="2025-03-24T12:03:15.927" v="47" actId="20577"/>
          <ac:spMkLst>
            <pc:docMk/>
            <pc:sldMk cId="0" sldId="263"/>
            <ac:spMk id="8" creationId="{D4A81275-3A66-5874-BE7B-58386ECC10FE}"/>
          </ac:spMkLst>
        </pc:spChg>
        <pc:spChg chg="mod">
          <ac:chgData name="MCSHANE Monica" userId="34252f48-7702-4a6b-8f91-2588f7229e6f" providerId="ADAL" clId="{B60972CF-D8F2-4193-86BE-FF9B54289E3F}" dt="2025-03-28T14:20:21.617" v="198" actId="255"/>
          <ac:spMkLst>
            <pc:docMk/>
            <pc:sldMk cId="0" sldId="263"/>
            <ac:spMk id="10" creationId="{744F820C-CDD0-FED6-C469-A158C3A0117F}"/>
          </ac:spMkLst>
        </pc:spChg>
        <pc:spChg chg="mod">
          <ac:chgData name="MCSHANE Monica" userId="34252f48-7702-4a6b-8f91-2588f7229e6f" providerId="ADAL" clId="{B60972CF-D8F2-4193-86BE-FF9B54289E3F}" dt="2025-03-24T12:08:10.156" v="55" actId="20577"/>
          <ac:spMkLst>
            <pc:docMk/>
            <pc:sldMk cId="0" sldId="263"/>
            <ac:spMk id="18" creationId="{C3449CFE-9B19-B9C4-70F3-FE7880074B81}"/>
          </ac:spMkLst>
        </pc:spChg>
        <pc:spChg chg="mod">
          <ac:chgData name="MCSHANE Monica" userId="34252f48-7702-4a6b-8f91-2588f7229e6f" providerId="ADAL" clId="{B60972CF-D8F2-4193-86BE-FF9B54289E3F}" dt="2025-03-24T12:07:54.692" v="50" actId="20577"/>
          <ac:spMkLst>
            <pc:docMk/>
            <pc:sldMk cId="0" sldId="263"/>
            <ac:spMk id="33" creationId="{B31D2EC6-94F1-EE20-A75D-B483D729BA83}"/>
          </ac:spMkLst>
        </pc:spChg>
        <pc:spChg chg="mod">
          <ac:chgData name="MCSHANE Monica" userId="34252f48-7702-4a6b-8f91-2588f7229e6f" providerId="ADAL" clId="{B60972CF-D8F2-4193-86BE-FF9B54289E3F}" dt="2025-03-24T12:01:03.734" v="43" actId="20577"/>
          <ac:spMkLst>
            <pc:docMk/>
            <pc:sldMk cId="0" sldId="263"/>
            <ac:spMk id="36" creationId="{7FE14DCD-D04C-6282-C388-BBFC0C389438}"/>
          </ac:spMkLst>
        </pc:spChg>
        <pc:spChg chg="mod">
          <ac:chgData name="MCSHANE Monica" userId="34252f48-7702-4a6b-8f91-2588f7229e6f" providerId="ADAL" clId="{B60972CF-D8F2-4193-86BE-FF9B54289E3F}" dt="2025-03-24T12:12:11.584" v="67" actId="20577"/>
          <ac:spMkLst>
            <pc:docMk/>
            <pc:sldMk cId="0" sldId="263"/>
            <ac:spMk id="47" creationId="{17278DEB-0F1A-5719-E5C1-D69537752591}"/>
          </ac:spMkLst>
        </pc:spChg>
        <pc:spChg chg="mod">
          <ac:chgData name="MCSHANE Monica" userId="34252f48-7702-4a6b-8f91-2588f7229e6f" providerId="ADAL" clId="{B60972CF-D8F2-4193-86BE-FF9B54289E3F}" dt="2025-03-24T12:08:16.123" v="57" actId="20577"/>
          <ac:spMkLst>
            <pc:docMk/>
            <pc:sldMk cId="0" sldId="263"/>
            <ac:spMk id="50" creationId="{F5DE6321-A61B-8A55-B2C4-9127D3ED474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CSHANE Monica" userId="34252f48-7702-4a6b-8f91-2588f7229e6f" providerId="ADAL" clId="{B60972CF-D8F2-4193-86BE-FF9B54289E3F}" dt="2025-03-24T12:12:11.584" v="67" actId="20577"/>
              <pc2:cmMkLst xmlns:pc2="http://schemas.microsoft.com/office/powerpoint/2019/9/main/command">
                <pc:docMk/>
                <pc:sldMk cId="0" sldId="263"/>
                <pc2:cmMk id="{CFA6651A-10ED-48E4-829E-B00601AFB76A}"/>
              </pc2:cmMkLst>
            </pc226:cmChg>
            <pc226:cmChg xmlns:pc226="http://schemas.microsoft.com/office/powerpoint/2022/06/main/command" chg="mod">
              <pc226:chgData name="MCSHANE Monica" userId="34252f48-7702-4a6b-8f91-2588f7229e6f" providerId="ADAL" clId="{B60972CF-D8F2-4193-86BE-FF9B54289E3F}" dt="2025-03-24T12:12:11.584" v="67" actId="20577"/>
              <pc2:cmMkLst xmlns:pc2="http://schemas.microsoft.com/office/powerpoint/2019/9/main/command">
                <pc:docMk/>
                <pc:sldMk cId="0" sldId="263"/>
                <pc2:cmMk id="{02FC9485-2EDC-4D63-ACFD-EAF028F181A7}"/>
              </pc2:cmMkLst>
            </pc226:cmChg>
          </p:ext>
        </pc:extLst>
      </pc:sldChg>
      <pc:sldChg chg="modSp mod">
        <pc:chgData name="MCSHANE Monica" userId="34252f48-7702-4a6b-8f91-2588f7229e6f" providerId="ADAL" clId="{B60972CF-D8F2-4193-86BE-FF9B54289E3F}" dt="2025-03-28T14:20:38.926" v="200" actId="255"/>
        <pc:sldMkLst>
          <pc:docMk/>
          <pc:sldMk cId="2697660463" sldId="265"/>
        </pc:sldMkLst>
        <pc:spChg chg="mod">
          <ac:chgData name="MCSHANE Monica" userId="34252f48-7702-4a6b-8f91-2588f7229e6f" providerId="ADAL" clId="{B60972CF-D8F2-4193-86BE-FF9B54289E3F}" dt="2025-03-24T12:13:38.953" v="75" actId="20577"/>
          <ac:spMkLst>
            <pc:docMk/>
            <pc:sldMk cId="2697660463" sldId="265"/>
            <ac:spMk id="2" creationId="{F1D515B1-304D-F2B3-3F99-59EC14319302}"/>
          </ac:spMkLst>
        </pc:spChg>
        <pc:spChg chg="mod">
          <ac:chgData name="MCSHANE Monica" userId="34252f48-7702-4a6b-8f91-2588f7229e6f" providerId="ADAL" clId="{B60972CF-D8F2-4193-86BE-FF9B54289E3F}" dt="2025-03-28T14:20:38.926" v="200" actId="255"/>
          <ac:spMkLst>
            <pc:docMk/>
            <pc:sldMk cId="2697660463" sldId="265"/>
            <ac:spMk id="7" creationId="{8DF19B3D-2D1E-CFD5-A5DD-2F6B3B45749A}"/>
          </ac:spMkLst>
        </pc:spChg>
        <pc:spChg chg="mod">
          <ac:chgData name="MCSHANE Monica" userId="34252f48-7702-4a6b-8f91-2588f7229e6f" providerId="ADAL" clId="{B60972CF-D8F2-4193-86BE-FF9B54289E3F}" dt="2025-03-24T12:15:49.435" v="103" actId="20577"/>
          <ac:spMkLst>
            <pc:docMk/>
            <pc:sldMk cId="2697660463" sldId="265"/>
            <ac:spMk id="14" creationId="{BE34ED42-3491-124C-8CE4-223001B9C406}"/>
          </ac:spMkLst>
        </pc:spChg>
        <pc:spChg chg="mod">
          <ac:chgData name="MCSHANE Monica" userId="34252f48-7702-4a6b-8f91-2588f7229e6f" providerId="ADAL" clId="{B60972CF-D8F2-4193-86BE-FF9B54289E3F}" dt="2025-03-24T12:25:21.221" v="151" actId="20577"/>
          <ac:spMkLst>
            <pc:docMk/>
            <pc:sldMk cId="2697660463" sldId="265"/>
            <ac:spMk id="15" creationId="{00E4CB61-F934-787A-7523-A065F1FBDC4E}"/>
          </ac:spMkLst>
        </pc:spChg>
        <pc:spChg chg="mod">
          <ac:chgData name="MCSHANE Monica" userId="34252f48-7702-4a6b-8f91-2588f7229e6f" providerId="ADAL" clId="{B60972CF-D8F2-4193-86BE-FF9B54289E3F}" dt="2025-03-24T12:15:12.368" v="89" actId="20577"/>
          <ac:spMkLst>
            <pc:docMk/>
            <pc:sldMk cId="2697660463" sldId="265"/>
            <ac:spMk id="37" creationId="{6D727D3C-2D4E-EDE8-6605-1AD64DD92DBD}"/>
          </ac:spMkLst>
        </pc:spChg>
        <pc:spChg chg="mod">
          <ac:chgData name="MCSHANE Monica" userId="34252f48-7702-4a6b-8f91-2588f7229e6f" providerId="ADAL" clId="{B60972CF-D8F2-4193-86BE-FF9B54289E3F}" dt="2025-03-24T12:14:25.210" v="79" actId="20577"/>
          <ac:spMkLst>
            <pc:docMk/>
            <pc:sldMk cId="2697660463" sldId="265"/>
            <ac:spMk id="79" creationId="{24F9164C-22D7-B798-5467-0371BFD7FCEF}"/>
          </ac:spMkLst>
        </pc:spChg>
      </pc:sldChg>
      <pc:sldChg chg="modSp mod">
        <pc:chgData name="MCSHANE Monica" userId="34252f48-7702-4a6b-8f91-2588f7229e6f" providerId="ADAL" clId="{B60972CF-D8F2-4193-86BE-FF9B54289E3F}" dt="2025-03-28T14:20:57.257" v="201" actId="2711"/>
        <pc:sldMkLst>
          <pc:docMk/>
          <pc:sldMk cId="0" sldId="266"/>
        </pc:sldMkLst>
        <pc:spChg chg="mod">
          <ac:chgData name="MCSHANE Monica" userId="34252f48-7702-4a6b-8f91-2588f7229e6f" providerId="ADAL" clId="{B60972CF-D8F2-4193-86BE-FF9B54289E3F}" dt="2025-03-24T12:25:17.729" v="150" actId="20577"/>
          <ac:spMkLst>
            <pc:docMk/>
            <pc:sldMk cId="0" sldId="266"/>
            <ac:spMk id="5" creationId="{648EC0C8-230F-9C52-5E84-6AB75CDE4C0B}"/>
          </ac:spMkLst>
        </pc:spChg>
        <pc:spChg chg="mod">
          <ac:chgData name="MCSHANE Monica" userId="34252f48-7702-4a6b-8f91-2588f7229e6f" providerId="ADAL" clId="{B60972CF-D8F2-4193-86BE-FF9B54289E3F}" dt="2025-03-28T14:20:57.257" v="201" actId="2711"/>
          <ac:spMkLst>
            <pc:docMk/>
            <pc:sldMk cId="0" sldId="266"/>
            <ac:spMk id="14" creationId="{39F9BD98-484D-07FB-CD4B-CD4659770EA7}"/>
          </ac:spMkLst>
        </pc:spChg>
        <pc:spChg chg="mod">
          <ac:chgData name="MCSHANE Monica" userId="34252f48-7702-4a6b-8f91-2588f7229e6f" providerId="ADAL" clId="{B60972CF-D8F2-4193-86BE-FF9B54289E3F}" dt="2025-03-24T12:16:22.982" v="107" actId="20577"/>
          <ac:spMkLst>
            <pc:docMk/>
            <pc:sldMk cId="0" sldId="266"/>
            <ac:spMk id="25" creationId="{FA88EC73-39F0-ACF3-5F4C-BCB9DC079525}"/>
          </ac:spMkLst>
        </pc:spChg>
      </pc:sldChg>
      <pc:sldChg chg="modSp mod modCm">
        <pc:chgData name="MCSHANE Monica" userId="34252f48-7702-4a6b-8f91-2588f7229e6f" providerId="ADAL" clId="{B60972CF-D8F2-4193-86BE-FF9B54289E3F}" dt="2025-03-28T14:21:05.553" v="202" actId="2711"/>
        <pc:sldMkLst>
          <pc:docMk/>
          <pc:sldMk cId="1283328524" sldId="267"/>
        </pc:sldMkLst>
        <pc:spChg chg="mod">
          <ac:chgData name="MCSHANE Monica" userId="34252f48-7702-4a6b-8f91-2588f7229e6f" providerId="ADAL" clId="{B60972CF-D8F2-4193-86BE-FF9B54289E3F}" dt="2025-03-24T12:17:01.447" v="108" actId="20577"/>
          <ac:spMkLst>
            <pc:docMk/>
            <pc:sldMk cId="1283328524" sldId="267"/>
            <ac:spMk id="5" creationId="{16748C65-3BC3-7033-BFE5-CD30D70F5966}"/>
          </ac:spMkLst>
        </pc:spChg>
        <pc:spChg chg="mod">
          <ac:chgData name="MCSHANE Monica" userId="34252f48-7702-4a6b-8f91-2588f7229e6f" providerId="ADAL" clId="{B60972CF-D8F2-4193-86BE-FF9B54289E3F}" dt="2025-03-24T12:24:43.172" v="145" actId="20577"/>
          <ac:spMkLst>
            <pc:docMk/>
            <pc:sldMk cId="1283328524" sldId="267"/>
            <ac:spMk id="6" creationId="{11874505-093A-AAB8-D4FC-74B544C96D35}"/>
          </ac:spMkLst>
        </pc:spChg>
        <pc:spChg chg="mod">
          <ac:chgData name="MCSHANE Monica" userId="34252f48-7702-4a6b-8f91-2588f7229e6f" providerId="ADAL" clId="{B60972CF-D8F2-4193-86BE-FF9B54289E3F}" dt="2025-03-24T12:25:06.278" v="149" actId="20577"/>
          <ac:spMkLst>
            <pc:docMk/>
            <pc:sldMk cId="1283328524" sldId="267"/>
            <ac:spMk id="10" creationId="{BCD47EDA-FBB4-8AB3-3F08-C1FC651B43B3}"/>
          </ac:spMkLst>
        </pc:spChg>
        <pc:spChg chg="mod">
          <ac:chgData name="MCSHANE Monica" userId="34252f48-7702-4a6b-8f91-2588f7229e6f" providerId="ADAL" clId="{B60972CF-D8F2-4193-86BE-FF9B54289E3F}" dt="2025-03-28T14:21:05.553" v="202" actId="2711"/>
          <ac:spMkLst>
            <pc:docMk/>
            <pc:sldMk cId="1283328524" sldId="267"/>
            <ac:spMk id="14" creationId="{F07C9EC8-781E-5187-59E3-86E7F094904A}"/>
          </ac:spMkLst>
        </pc:spChg>
        <pc:spChg chg="mod">
          <ac:chgData name="MCSHANE Monica" userId="34252f48-7702-4a6b-8f91-2588f7229e6f" providerId="ADAL" clId="{B60972CF-D8F2-4193-86BE-FF9B54289E3F}" dt="2025-03-24T12:23:23.151" v="133" actId="20577"/>
          <ac:spMkLst>
            <pc:docMk/>
            <pc:sldMk cId="1283328524" sldId="267"/>
            <ac:spMk id="16" creationId="{921206F8-94A7-348D-3713-11B6C9E7A66E}"/>
          </ac:spMkLst>
        </pc:spChg>
        <pc:spChg chg="mod">
          <ac:chgData name="MCSHANE Monica" userId="34252f48-7702-4a6b-8f91-2588f7229e6f" providerId="ADAL" clId="{B60972CF-D8F2-4193-86BE-FF9B54289E3F}" dt="2025-03-24T12:23:14.599" v="132" actId="20577"/>
          <ac:spMkLst>
            <pc:docMk/>
            <pc:sldMk cId="1283328524" sldId="267"/>
            <ac:spMk id="19" creationId="{564A0588-0146-6490-0335-713F04B8BD0C}"/>
          </ac:spMkLst>
        </pc:spChg>
        <pc:spChg chg="mod">
          <ac:chgData name="MCSHANE Monica" userId="34252f48-7702-4a6b-8f91-2588f7229e6f" providerId="ADAL" clId="{B60972CF-D8F2-4193-86BE-FF9B54289E3F}" dt="2025-03-26T14:56:21.636" v="196" actId="20577"/>
          <ac:spMkLst>
            <pc:docMk/>
            <pc:sldMk cId="1283328524" sldId="267"/>
            <ac:spMk id="22" creationId="{572B22E0-4186-2C84-18C5-35B82E0116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CSHANE Monica" userId="34252f48-7702-4a6b-8f91-2588f7229e6f" providerId="ADAL" clId="{B60972CF-D8F2-4193-86BE-FF9B54289E3F}" dt="2025-03-24T12:23:14.599" v="132" actId="20577"/>
              <pc2:cmMkLst xmlns:pc2="http://schemas.microsoft.com/office/powerpoint/2019/9/main/command">
                <pc:docMk/>
                <pc:sldMk cId="1283328524" sldId="267"/>
                <pc2:cmMk id="{8353F71F-E2E7-481A-88A6-BC5D1C086A66}"/>
              </pc2:cmMkLst>
            </pc226:cmChg>
          </p:ext>
        </pc:extLst>
      </pc:sldChg>
    </pc:docChg>
  </pc:docChgLst>
  <pc:docChgLst>
    <pc:chgData name="MCSHANE Monica" userId="S::mmcshane@netcompany.com::34252f48-7702-4a6b-8f91-2588f7229e6f" providerId="AD" clId="Web-{D2CC1958-778F-145C-9E3A-94B34FDA71E2}"/>
    <pc:docChg chg="modSld">
      <pc:chgData name="MCSHANE Monica" userId="S::mmcshane@netcompany.com::34252f48-7702-4a6b-8f91-2588f7229e6f" providerId="AD" clId="Web-{D2CC1958-778F-145C-9E3A-94B34FDA71E2}" dt="2025-04-07T08:18:57.684" v="33" actId="20577"/>
      <pc:docMkLst>
        <pc:docMk/>
      </pc:docMkLst>
      <pc:sldChg chg="modSp modCm">
        <pc:chgData name="MCSHANE Monica" userId="S::mmcshane@netcompany.com::34252f48-7702-4a6b-8f91-2588f7229e6f" providerId="AD" clId="Web-{D2CC1958-778F-145C-9E3A-94B34FDA71E2}" dt="2025-04-07T08:18:57.684" v="33" actId="20577"/>
        <pc:sldMkLst>
          <pc:docMk/>
          <pc:sldMk cId="1283328524" sldId="267"/>
        </pc:sldMkLst>
        <pc:spChg chg="mod">
          <ac:chgData name="MCSHANE Monica" userId="S::mmcshane@netcompany.com::34252f48-7702-4a6b-8f91-2588f7229e6f" providerId="AD" clId="Web-{D2CC1958-778F-145C-9E3A-94B34FDA71E2}" dt="2025-04-07T08:18:57.684" v="33" actId="20577"/>
          <ac:spMkLst>
            <pc:docMk/>
            <pc:sldMk cId="1283328524" sldId="267"/>
            <ac:spMk id="22" creationId="{572B22E0-4186-2C84-18C5-35B82E0116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CSHANE Monica" userId="S::mmcshane@netcompany.com::34252f48-7702-4a6b-8f91-2588f7229e6f" providerId="AD" clId="Web-{D2CC1958-778F-145C-9E3A-94B34FDA71E2}" dt="2025-04-07T08:18:55.262" v="32" actId="20577"/>
              <pc2:cmMkLst xmlns:pc2="http://schemas.microsoft.com/office/powerpoint/2019/9/main/command">
                <pc:docMk/>
                <pc:sldMk cId="1283328524" sldId="267"/>
                <pc2:cmMk id="{84FA19D1-9EA7-4F7D-A5B7-75F7E7B06A34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2D1F-1C49-4228-BA37-8EAD20FBF115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5125"/>
            <a:ext cx="16084550" cy="4456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9465D-1B50-424C-A6EB-8C43C7EA64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18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0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9465D-1B50-424C-A6EB-8C43C7EA645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36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2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7867"/>
            <a:ext cx="17088486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4100" y="0"/>
                </a:moveTo>
                <a:lnTo>
                  <a:pt x="0" y="0"/>
                </a:lnTo>
                <a:lnTo>
                  <a:pt x="0" y="11309349"/>
                </a:lnTo>
                <a:lnTo>
                  <a:pt x="20104100" y="11309349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6181" y="10336490"/>
            <a:ext cx="361315" cy="456565"/>
          </a:xfrm>
          <a:custGeom>
            <a:avLst/>
            <a:gdLst/>
            <a:ahLst/>
            <a:cxnLst/>
            <a:rect l="l" t="t" r="r" b="b"/>
            <a:pathLst>
              <a:path w="361315" h="456565">
                <a:moveTo>
                  <a:pt x="43694" y="0"/>
                </a:moveTo>
                <a:lnTo>
                  <a:pt x="26456" y="3509"/>
                </a:lnTo>
                <a:lnTo>
                  <a:pt x="12519" y="13134"/>
                </a:lnTo>
                <a:lnTo>
                  <a:pt x="3246" y="27197"/>
                </a:lnTo>
                <a:lnTo>
                  <a:pt x="0" y="44018"/>
                </a:lnTo>
                <a:lnTo>
                  <a:pt x="246" y="75116"/>
                </a:lnTo>
                <a:lnTo>
                  <a:pt x="372" y="357879"/>
                </a:lnTo>
                <a:lnTo>
                  <a:pt x="206" y="385891"/>
                </a:lnTo>
                <a:lnTo>
                  <a:pt x="0" y="412059"/>
                </a:lnTo>
                <a:lnTo>
                  <a:pt x="3265" y="428941"/>
                </a:lnTo>
                <a:lnTo>
                  <a:pt x="12572" y="443001"/>
                </a:lnTo>
                <a:lnTo>
                  <a:pt x="26521" y="452599"/>
                </a:lnTo>
                <a:lnTo>
                  <a:pt x="43713" y="456097"/>
                </a:lnTo>
                <a:lnTo>
                  <a:pt x="286656" y="455880"/>
                </a:lnTo>
                <a:lnTo>
                  <a:pt x="323742" y="445953"/>
                </a:lnTo>
                <a:lnTo>
                  <a:pt x="329102" y="440720"/>
                </a:lnTo>
                <a:lnTo>
                  <a:pt x="221339" y="440720"/>
                </a:lnTo>
                <a:lnTo>
                  <a:pt x="47920" y="440639"/>
                </a:lnTo>
                <a:lnTo>
                  <a:pt x="33340" y="438712"/>
                </a:lnTo>
                <a:lnTo>
                  <a:pt x="23256" y="432792"/>
                </a:lnTo>
                <a:lnTo>
                  <a:pt x="17400" y="422619"/>
                </a:lnTo>
                <a:lnTo>
                  <a:pt x="15505" y="407934"/>
                </a:lnTo>
                <a:lnTo>
                  <a:pt x="15509" y="47346"/>
                </a:lnTo>
                <a:lnTo>
                  <a:pt x="47309" y="15451"/>
                </a:lnTo>
                <a:lnTo>
                  <a:pt x="331760" y="15422"/>
                </a:lnTo>
                <a:lnTo>
                  <a:pt x="320958" y="7058"/>
                </a:lnTo>
                <a:lnTo>
                  <a:pt x="290812" y="244"/>
                </a:lnTo>
                <a:lnTo>
                  <a:pt x="142490" y="244"/>
                </a:lnTo>
                <a:lnTo>
                  <a:pt x="43694" y="0"/>
                </a:lnTo>
                <a:close/>
              </a:path>
              <a:path w="361315" h="456565">
                <a:moveTo>
                  <a:pt x="280342" y="455887"/>
                </a:moveTo>
                <a:lnTo>
                  <a:pt x="140890" y="455887"/>
                </a:lnTo>
                <a:lnTo>
                  <a:pt x="238068" y="455934"/>
                </a:lnTo>
                <a:lnTo>
                  <a:pt x="280342" y="455887"/>
                </a:lnTo>
                <a:close/>
              </a:path>
              <a:path w="361315" h="456565">
                <a:moveTo>
                  <a:pt x="331315" y="321873"/>
                </a:moveTo>
                <a:lnTo>
                  <a:pt x="269762" y="321873"/>
                </a:lnTo>
                <a:lnTo>
                  <a:pt x="285619" y="321913"/>
                </a:lnTo>
                <a:lnTo>
                  <a:pt x="308896" y="326623"/>
                </a:lnTo>
                <a:lnTo>
                  <a:pt x="327985" y="339256"/>
                </a:lnTo>
                <a:lnTo>
                  <a:pt x="340921" y="357879"/>
                </a:lnTo>
                <a:lnTo>
                  <a:pt x="345743" y="380563"/>
                </a:lnTo>
                <a:lnTo>
                  <a:pt x="341161" y="403670"/>
                </a:lnTo>
                <a:lnTo>
                  <a:pt x="328442" y="422697"/>
                </a:lnTo>
                <a:lnTo>
                  <a:pt x="309468" y="435653"/>
                </a:lnTo>
                <a:lnTo>
                  <a:pt x="286117" y="440545"/>
                </a:lnTo>
                <a:lnTo>
                  <a:pt x="221339" y="440720"/>
                </a:lnTo>
                <a:lnTo>
                  <a:pt x="329102" y="440720"/>
                </a:lnTo>
                <a:lnTo>
                  <a:pt x="349777" y="420537"/>
                </a:lnTo>
                <a:lnTo>
                  <a:pt x="360873" y="385891"/>
                </a:lnTo>
                <a:lnTo>
                  <a:pt x="353143" y="348275"/>
                </a:lnTo>
                <a:lnTo>
                  <a:pt x="340794" y="329784"/>
                </a:lnTo>
                <a:lnTo>
                  <a:pt x="331315" y="321873"/>
                </a:lnTo>
                <a:close/>
              </a:path>
              <a:path w="361315" h="456565">
                <a:moveTo>
                  <a:pt x="156558" y="440648"/>
                </a:moveTo>
                <a:lnTo>
                  <a:pt x="75079" y="440655"/>
                </a:lnTo>
                <a:lnTo>
                  <a:pt x="162845" y="440655"/>
                </a:lnTo>
                <a:lnTo>
                  <a:pt x="156558" y="440648"/>
                </a:lnTo>
                <a:close/>
              </a:path>
              <a:path w="361315" h="456565">
                <a:moveTo>
                  <a:pt x="175417" y="273274"/>
                </a:moveTo>
                <a:lnTo>
                  <a:pt x="151478" y="273354"/>
                </a:lnTo>
                <a:lnTo>
                  <a:pt x="143421" y="276214"/>
                </a:lnTo>
                <a:lnTo>
                  <a:pt x="138282" y="284535"/>
                </a:lnTo>
                <a:lnTo>
                  <a:pt x="134267" y="297544"/>
                </a:lnTo>
                <a:lnTo>
                  <a:pt x="137343" y="309466"/>
                </a:lnTo>
                <a:lnTo>
                  <a:pt x="146345" y="318238"/>
                </a:lnTo>
                <a:lnTo>
                  <a:pt x="160110" y="321800"/>
                </a:lnTo>
                <a:lnTo>
                  <a:pt x="191147" y="321977"/>
                </a:lnTo>
                <a:lnTo>
                  <a:pt x="331315" y="321873"/>
                </a:lnTo>
                <a:lnTo>
                  <a:pt x="325001" y="316603"/>
                </a:lnTo>
                <a:lnTo>
                  <a:pt x="305999" y="308644"/>
                </a:lnTo>
                <a:lnTo>
                  <a:pt x="284023" y="305817"/>
                </a:lnTo>
                <a:lnTo>
                  <a:pt x="159143" y="305742"/>
                </a:lnTo>
                <a:lnTo>
                  <a:pt x="152326" y="304587"/>
                </a:lnTo>
                <a:lnTo>
                  <a:pt x="150480" y="301676"/>
                </a:lnTo>
                <a:lnTo>
                  <a:pt x="150483" y="293449"/>
                </a:lnTo>
                <a:lnTo>
                  <a:pt x="152379" y="290617"/>
                </a:lnTo>
                <a:lnTo>
                  <a:pt x="158733" y="289452"/>
                </a:lnTo>
                <a:lnTo>
                  <a:pt x="207323" y="289452"/>
                </a:lnTo>
                <a:lnTo>
                  <a:pt x="213198" y="289399"/>
                </a:lnTo>
                <a:lnTo>
                  <a:pt x="227563" y="288038"/>
                </a:lnTo>
                <a:lnTo>
                  <a:pt x="240859" y="284144"/>
                </a:lnTo>
                <a:lnTo>
                  <a:pt x="252849" y="277332"/>
                </a:lnTo>
                <a:lnTo>
                  <a:pt x="257013" y="273300"/>
                </a:lnTo>
                <a:lnTo>
                  <a:pt x="190095" y="273300"/>
                </a:lnTo>
                <a:lnTo>
                  <a:pt x="175417" y="273274"/>
                </a:lnTo>
                <a:close/>
              </a:path>
              <a:path w="361315" h="456565">
                <a:moveTo>
                  <a:pt x="224302" y="305572"/>
                </a:moveTo>
                <a:lnTo>
                  <a:pt x="164577" y="305676"/>
                </a:lnTo>
                <a:lnTo>
                  <a:pt x="161885" y="305676"/>
                </a:lnTo>
                <a:lnTo>
                  <a:pt x="159143" y="305742"/>
                </a:lnTo>
                <a:lnTo>
                  <a:pt x="274038" y="305742"/>
                </a:lnTo>
                <a:lnTo>
                  <a:pt x="224302" y="305572"/>
                </a:lnTo>
                <a:close/>
              </a:path>
              <a:path w="361315" h="456565">
                <a:moveTo>
                  <a:pt x="207323" y="289452"/>
                </a:moveTo>
                <a:lnTo>
                  <a:pt x="158733" y="289452"/>
                </a:lnTo>
                <a:lnTo>
                  <a:pt x="188231" y="289519"/>
                </a:lnTo>
                <a:lnTo>
                  <a:pt x="207323" y="289452"/>
                </a:lnTo>
                <a:close/>
              </a:path>
              <a:path w="361315" h="456565">
                <a:moveTo>
                  <a:pt x="257162" y="182809"/>
                </a:moveTo>
                <a:lnTo>
                  <a:pt x="202192" y="182809"/>
                </a:lnTo>
                <a:lnTo>
                  <a:pt x="216392" y="182846"/>
                </a:lnTo>
                <a:lnTo>
                  <a:pt x="237154" y="187551"/>
                </a:lnTo>
                <a:lnTo>
                  <a:pt x="252603" y="199927"/>
                </a:lnTo>
                <a:lnTo>
                  <a:pt x="261040" y="217834"/>
                </a:lnTo>
                <a:lnTo>
                  <a:pt x="260796" y="239135"/>
                </a:lnTo>
                <a:lnTo>
                  <a:pt x="233331" y="270298"/>
                </a:lnTo>
                <a:lnTo>
                  <a:pt x="190095" y="273300"/>
                </a:lnTo>
                <a:lnTo>
                  <a:pt x="257013" y="273300"/>
                </a:lnTo>
                <a:lnTo>
                  <a:pt x="263297" y="267215"/>
                </a:lnTo>
                <a:lnTo>
                  <a:pt x="272789" y="252050"/>
                </a:lnTo>
                <a:lnTo>
                  <a:pt x="277441" y="236135"/>
                </a:lnTo>
                <a:lnTo>
                  <a:pt x="277176" y="219619"/>
                </a:lnTo>
                <a:lnTo>
                  <a:pt x="271916" y="202653"/>
                </a:lnTo>
                <a:lnTo>
                  <a:pt x="262034" y="186955"/>
                </a:lnTo>
                <a:lnTo>
                  <a:pt x="257162" y="182809"/>
                </a:lnTo>
                <a:close/>
              </a:path>
              <a:path w="361315" h="456565">
                <a:moveTo>
                  <a:pt x="153553" y="134115"/>
                </a:moveTo>
                <a:lnTo>
                  <a:pt x="145378" y="136118"/>
                </a:lnTo>
                <a:lnTo>
                  <a:pt x="139634" y="143484"/>
                </a:lnTo>
                <a:lnTo>
                  <a:pt x="136086" y="149254"/>
                </a:lnTo>
                <a:lnTo>
                  <a:pt x="134282" y="155315"/>
                </a:lnTo>
                <a:lnTo>
                  <a:pt x="134340" y="161638"/>
                </a:lnTo>
                <a:lnTo>
                  <a:pt x="173852" y="182837"/>
                </a:lnTo>
                <a:lnTo>
                  <a:pt x="188021" y="182846"/>
                </a:lnTo>
                <a:lnTo>
                  <a:pt x="257162" y="182809"/>
                </a:lnTo>
                <a:lnTo>
                  <a:pt x="214763" y="166647"/>
                </a:lnTo>
                <a:lnTo>
                  <a:pt x="159641" y="166594"/>
                </a:lnTo>
                <a:lnTo>
                  <a:pt x="152927" y="165850"/>
                </a:lnTo>
                <a:lnTo>
                  <a:pt x="150567" y="163193"/>
                </a:lnTo>
                <a:lnTo>
                  <a:pt x="150414" y="153905"/>
                </a:lnTo>
                <a:lnTo>
                  <a:pt x="152771" y="151026"/>
                </a:lnTo>
                <a:lnTo>
                  <a:pt x="160076" y="150323"/>
                </a:lnTo>
                <a:lnTo>
                  <a:pt x="281995" y="150323"/>
                </a:lnTo>
                <a:lnTo>
                  <a:pt x="310905" y="145629"/>
                </a:lnTo>
                <a:lnTo>
                  <a:pt x="330971" y="134162"/>
                </a:lnTo>
                <a:lnTo>
                  <a:pt x="224552" y="134162"/>
                </a:lnTo>
                <a:lnTo>
                  <a:pt x="153553" y="134115"/>
                </a:lnTo>
                <a:close/>
              </a:path>
              <a:path w="361315" h="456565">
                <a:moveTo>
                  <a:pt x="189463" y="166445"/>
                </a:moveTo>
                <a:lnTo>
                  <a:pt x="161904" y="166553"/>
                </a:lnTo>
                <a:lnTo>
                  <a:pt x="159641" y="166594"/>
                </a:lnTo>
                <a:lnTo>
                  <a:pt x="211300" y="166594"/>
                </a:lnTo>
                <a:lnTo>
                  <a:pt x="202116" y="166452"/>
                </a:lnTo>
                <a:lnTo>
                  <a:pt x="189463" y="166445"/>
                </a:lnTo>
                <a:close/>
              </a:path>
              <a:path w="361315" h="456565">
                <a:moveTo>
                  <a:pt x="281995" y="150323"/>
                </a:moveTo>
                <a:lnTo>
                  <a:pt x="160076" y="150323"/>
                </a:lnTo>
                <a:lnTo>
                  <a:pt x="162561" y="150370"/>
                </a:lnTo>
                <a:lnTo>
                  <a:pt x="281782" y="150357"/>
                </a:lnTo>
                <a:lnTo>
                  <a:pt x="281995" y="150323"/>
                </a:lnTo>
                <a:close/>
              </a:path>
              <a:path w="361315" h="456565">
                <a:moveTo>
                  <a:pt x="331760" y="15422"/>
                </a:moveTo>
                <a:lnTo>
                  <a:pt x="191444" y="15422"/>
                </a:lnTo>
                <a:lnTo>
                  <a:pt x="287532" y="15489"/>
                </a:lnTo>
                <a:lnTo>
                  <a:pt x="311387" y="19926"/>
                </a:lnTo>
                <a:lnTo>
                  <a:pt x="329904" y="32257"/>
                </a:lnTo>
                <a:lnTo>
                  <a:pt x="341790" y="51111"/>
                </a:lnTo>
                <a:lnTo>
                  <a:pt x="345756" y="75116"/>
                </a:lnTo>
                <a:lnTo>
                  <a:pt x="340845" y="98011"/>
                </a:lnTo>
                <a:lnTo>
                  <a:pt x="328129" y="116723"/>
                </a:lnTo>
                <a:lnTo>
                  <a:pt x="309445" y="129371"/>
                </a:lnTo>
                <a:lnTo>
                  <a:pt x="286630" y="134071"/>
                </a:lnTo>
                <a:lnTo>
                  <a:pt x="224552" y="134162"/>
                </a:lnTo>
                <a:lnTo>
                  <a:pt x="330971" y="134162"/>
                </a:lnTo>
                <a:lnTo>
                  <a:pt x="334500" y="132145"/>
                </a:lnTo>
                <a:lnTo>
                  <a:pt x="351431" y="110888"/>
                </a:lnTo>
                <a:lnTo>
                  <a:pt x="360561" y="82837"/>
                </a:lnTo>
                <a:lnTo>
                  <a:pt x="358627" y="51651"/>
                </a:lnTo>
                <a:lnTo>
                  <a:pt x="344515" y="25297"/>
                </a:lnTo>
                <a:lnTo>
                  <a:pt x="331760" y="15422"/>
                </a:lnTo>
                <a:close/>
              </a:path>
              <a:path w="361315" h="456565">
                <a:moveTo>
                  <a:pt x="241288" y="191"/>
                </a:moveTo>
                <a:lnTo>
                  <a:pt x="142490" y="244"/>
                </a:lnTo>
                <a:lnTo>
                  <a:pt x="290812" y="244"/>
                </a:lnTo>
                <a:lnTo>
                  <a:pt x="241288" y="19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47831" y="10336458"/>
            <a:ext cx="379730" cy="456565"/>
          </a:xfrm>
          <a:custGeom>
            <a:avLst/>
            <a:gdLst/>
            <a:ahLst/>
            <a:cxnLst/>
            <a:rect l="l" t="t" r="r" b="b"/>
            <a:pathLst>
              <a:path w="379730" h="456565">
                <a:moveTo>
                  <a:pt x="243109" y="287048"/>
                </a:moveTo>
                <a:lnTo>
                  <a:pt x="176181" y="287048"/>
                </a:lnTo>
                <a:lnTo>
                  <a:pt x="226881" y="287105"/>
                </a:lnTo>
                <a:lnTo>
                  <a:pt x="229495" y="289696"/>
                </a:lnTo>
                <a:lnTo>
                  <a:pt x="229527" y="373899"/>
                </a:lnTo>
                <a:lnTo>
                  <a:pt x="239610" y="418947"/>
                </a:lnTo>
                <a:lnTo>
                  <a:pt x="298478" y="456037"/>
                </a:lnTo>
                <a:lnTo>
                  <a:pt x="334680" y="449743"/>
                </a:lnTo>
                <a:lnTo>
                  <a:pt x="349868" y="440126"/>
                </a:lnTo>
                <a:lnTo>
                  <a:pt x="298457" y="440126"/>
                </a:lnTo>
                <a:lnTo>
                  <a:pt x="281138" y="435993"/>
                </a:lnTo>
                <a:lnTo>
                  <a:pt x="247911" y="399376"/>
                </a:lnTo>
                <a:lnTo>
                  <a:pt x="244682" y="385713"/>
                </a:lnTo>
                <a:lnTo>
                  <a:pt x="244796" y="357331"/>
                </a:lnTo>
                <a:lnTo>
                  <a:pt x="244762" y="297062"/>
                </a:lnTo>
                <a:lnTo>
                  <a:pt x="243109" y="287048"/>
                </a:lnTo>
                <a:close/>
              </a:path>
              <a:path w="379730" h="456565">
                <a:moveTo>
                  <a:pt x="79579" y="0"/>
                </a:moveTo>
                <a:lnTo>
                  <a:pt x="24491" y="19927"/>
                </a:lnTo>
                <a:lnTo>
                  <a:pt x="3216" y="54786"/>
                </a:lnTo>
                <a:lnTo>
                  <a:pt x="19" y="114034"/>
                </a:lnTo>
                <a:lnTo>
                  <a:pt x="0" y="160576"/>
                </a:lnTo>
                <a:lnTo>
                  <a:pt x="122" y="377419"/>
                </a:lnTo>
                <a:lnTo>
                  <a:pt x="16738" y="428094"/>
                </a:lnTo>
                <a:lnTo>
                  <a:pt x="62261" y="455092"/>
                </a:lnTo>
                <a:lnTo>
                  <a:pt x="89080" y="454817"/>
                </a:lnTo>
                <a:lnTo>
                  <a:pt x="113960" y="444960"/>
                </a:lnTo>
                <a:lnTo>
                  <a:pt x="118827" y="440716"/>
                </a:lnTo>
                <a:lnTo>
                  <a:pt x="79792" y="440716"/>
                </a:lnTo>
                <a:lnTo>
                  <a:pt x="64701" y="439805"/>
                </a:lnTo>
                <a:lnTo>
                  <a:pt x="26816" y="415913"/>
                </a:lnTo>
                <a:lnTo>
                  <a:pt x="15411" y="375403"/>
                </a:lnTo>
                <a:lnTo>
                  <a:pt x="15414" y="83755"/>
                </a:lnTo>
                <a:lnTo>
                  <a:pt x="29936" y="37052"/>
                </a:lnTo>
                <a:lnTo>
                  <a:pt x="73879" y="15628"/>
                </a:lnTo>
                <a:lnTo>
                  <a:pt x="118762" y="15628"/>
                </a:lnTo>
                <a:lnTo>
                  <a:pt x="113952" y="10878"/>
                </a:lnTo>
                <a:lnTo>
                  <a:pt x="79579" y="0"/>
                </a:lnTo>
                <a:close/>
              </a:path>
              <a:path w="379730" h="456565">
                <a:moveTo>
                  <a:pt x="189888" y="271681"/>
                </a:moveTo>
                <a:lnTo>
                  <a:pt x="149576" y="273524"/>
                </a:lnTo>
                <a:lnTo>
                  <a:pt x="134910" y="373899"/>
                </a:lnTo>
                <a:lnTo>
                  <a:pt x="134812" y="378138"/>
                </a:lnTo>
                <a:lnTo>
                  <a:pt x="120486" y="419203"/>
                </a:lnTo>
                <a:lnTo>
                  <a:pt x="79792" y="440716"/>
                </a:lnTo>
                <a:lnTo>
                  <a:pt x="118827" y="440716"/>
                </a:lnTo>
                <a:lnTo>
                  <a:pt x="133239" y="428151"/>
                </a:lnTo>
                <a:lnTo>
                  <a:pt x="145737" y="405815"/>
                </a:lnTo>
                <a:lnTo>
                  <a:pt x="150269" y="379378"/>
                </a:lnTo>
                <a:lnTo>
                  <a:pt x="150337" y="289994"/>
                </a:lnTo>
                <a:lnTo>
                  <a:pt x="153164" y="287105"/>
                </a:lnTo>
                <a:lnTo>
                  <a:pt x="243109" y="287048"/>
                </a:lnTo>
                <a:lnTo>
                  <a:pt x="243030" y="286573"/>
                </a:lnTo>
                <a:lnTo>
                  <a:pt x="238047" y="278616"/>
                </a:lnTo>
                <a:lnTo>
                  <a:pt x="230128" y="273570"/>
                </a:lnTo>
                <a:lnTo>
                  <a:pt x="219579" y="271767"/>
                </a:lnTo>
                <a:lnTo>
                  <a:pt x="189888" y="271681"/>
                </a:lnTo>
                <a:close/>
              </a:path>
              <a:path w="379730" h="456565">
                <a:moveTo>
                  <a:pt x="349293" y="15955"/>
                </a:moveTo>
                <a:lnTo>
                  <a:pt x="296720" y="15955"/>
                </a:lnTo>
                <a:lnTo>
                  <a:pt x="317795" y="16767"/>
                </a:lnTo>
                <a:lnTo>
                  <a:pt x="336721" y="24896"/>
                </a:lnTo>
                <a:lnTo>
                  <a:pt x="361715" y="58978"/>
                </a:lnTo>
                <a:lnTo>
                  <a:pt x="364329" y="376536"/>
                </a:lnTo>
                <a:lnTo>
                  <a:pt x="363860" y="385713"/>
                </a:lnTo>
                <a:lnTo>
                  <a:pt x="342537" y="426855"/>
                </a:lnTo>
                <a:lnTo>
                  <a:pt x="298457" y="440126"/>
                </a:lnTo>
                <a:lnTo>
                  <a:pt x="349868" y="440126"/>
                </a:lnTo>
                <a:lnTo>
                  <a:pt x="376700" y="401663"/>
                </a:lnTo>
                <a:lnTo>
                  <a:pt x="379600" y="357331"/>
                </a:lnTo>
                <a:lnTo>
                  <a:pt x="379478" y="73993"/>
                </a:lnTo>
                <a:lnTo>
                  <a:pt x="379370" y="71538"/>
                </a:lnTo>
                <a:lnTo>
                  <a:pt x="378584" y="64803"/>
                </a:lnTo>
                <a:lnTo>
                  <a:pt x="371648" y="41792"/>
                </a:lnTo>
                <a:lnTo>
                  <a:pt x="357645" y="22174"/>
                </a:lnTo>
                <a:lnTo>
                  <a:pt x="349293" y="15955"/>
                </a:lnTo>
                <a:close/>
              </a:path>
              <a:path w="379730" h="456565">
                <a:moveTo>
                  <a:pt x="118762" y="15628"/>
                </a:moveTo>
                <a:lnTo>
                  <a:pt x="73879" y="15628"/>
                </a:lnTo>
                <a:lnTo>
                  <a:pt x="90758" y="17519"/>
                </a:lnTo>
                <a:lnTo>
                  <a:pt x="106623" y="24472"/>
                </a:lnTo>
                <a:lnTo>
                  <a:pt x="133789" y="65443"/>
                </a:lnTo>
                <a:lnTo>
                  <a:pt x="134937" y="134971"/>
                </a:lnTo>
                <a:lnTo>
                  <a:pt x="135061" y="160752"/>
                </a:lnTo>
                <a:lnTo>
                  <a:pt x="190146" y="184477"/>
                </a:lnTo>
                <a:lnTo>
                  <a:pt x="206342" y="184395"/>
                </a:lnTo>
                <a:lnTo>
                  <a:pt x="243062" y="169790"/>
                </a:lnTo>
                <a:lnTo>
                  <a:pt x="243199" y="169053"/>
                </a:lnTo>
                <a:lnTo>
                  <a:pt x="189847" y="169053"/>
                </a:lnTo>
                <a:lnTo>
                  <a:pt x="152970" y="169001"/>
                </a:lnTo>
                <a:lnTo>
                  <a:pt x="150372" y="166420"/>
                </a:lnTo>
                <a:lnTo>
                  <a:pt x="150302" y="83755"/>
                </a:lnTo>
                <a:lnTo>
                  <a:pt x="150182" y="73993"/>
                </a:lnTo>
                <a:lnTo>
                  <a:pt x="150092" y="71940"/>
                </a:lnTo>
                <a:lnTo>
                  <a:pt x="139627" y="36232"/>
                </a:lnTo>
                <a:lnTo>
                  <a:pt x="118762" y="15628"/>
                </a:lnTo>
                <a:close/>
              </a:path>
              <a:path w="379730" h="456565">
                <a:moveTo>
                  <a:pt x="315576" y="573"/>
                </a:moveTo>
                <a:lnTo>
                  <a:pt x="255086" y="18556"/>
                </a:lnTo>
                <a:lnTo>
                  <a:pt x="229529" y="76320"/>
                </a:lnTo>
                <a:lnTo>
                  <a:pt x="229504" y="166420"/>
                </a:lnTo>
                <a:lnTo>
                  <a:pt x="226987" y="169007"/>
                </a:lnTo>
                <a:lnTo>
                  <a:pt x="189847" y="169053"/>
                </a:lnTo>
                <a:lnTo>
                  <a:pt x="243199" y="169053"/>
                </a:lnTo>
                <a:lnTo>
                  <a:pt x="244747" y="160752"/>
                </a:lnTo>
                <a:lnTo>
                  <a:pt x="244798" y="76320"/>
                </a:lnTo>
                <a:lnTo>
                  <a:pt x="248652" y="54428"/>
                </a:lnTo>
                <a:lnTo>
                  <a:pt x="259356" y="36179"/>
                </a:lnTo>
                <a:lnTo>
                  <a:pt x="275761" y="22917"/>
                </a:lnTo>
                <a:lnTo>
                  <a:pt x="296720" y="15955"/>
                </a:lnTo>
                <a:lnTo>
                  <a:pt x="349293" y="15955"/>
                </a:lnTo>
                <a:lnTo>
                  <a:pt x="338359" y="7813"/>
                </a:lnTo>
                <a:lnTo>
                  <a:pt x="315576" y="573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0590" y="10336427"/>
            <a:ext cx="501650" cy="456565"/>
          </a:xfrm>
          <a:custGeom>
            <a:avLst/>
            <a:gdLst/>
            <a:ahLst/>
            <a:cxnLst/>
            <a:rect l="l" t="t" r="r" b="b"/>
            <a:pathLst>
              <a:path w="501650" h="456565">
                <a:moveTo>
                  <a:pt x="313766" y="225920"/>
                </a:moveTo>
                <a:lnTo>
                  <a:pt x="309308" y="182486"/>
                </a:lnTo>
                <a:lnTo>
                  <a:pt x="298564" y="146291"/>
                </a:lnTo>
                <a:lnTo>
                  <a:pt x="298564" y="222211"/>
                </a:lnTo>
                <a:lnTo>
                  <a:pt x="295008" y="267677"/>
                </a:lnTo>
                <a:lnTo>
                  <a:pt x="281686" y="311353"/>
                </a:lnTo>
                <a:lnTo>
                  <a:pt x="258914" y="351675"/>
                </a:lnTo>
                <a:lnTo>
                  <a:pt x="226999" y="387083"/>
                </a:lnTo>
                <a:lnTo>
                  <a:pt x="170929" y="423291"/>
                </a:lnTo>
                <a:lnTo>
                  <a:pt x="106019" y="439572"/>
                </a:lnTo>
                <a:lnTo>
                  <a:pt x="74676" y="440791"/>
                </a:lnTo>
                <a:lnTo>
                  <a:pt x="43332" y="440563"/>
                </a:lnTo>
                <a:lnTo>
                  <a:pt x="15417" y="412407"/>
                </a:lnTo>
                <a:lnTo>
                  <a:pt x="15405" y="44488"/>
                </a:lnTo>
                <a:lnTo>
                  <a:pt x="17284" y="32715"/>
                </a:lnTo>
                <a:lnTo>
                  <a:pt x="23012" y="23431"/>
                </a:lnTo>
                <a:lnTo>
                  <a:pt x="32207" y="17602"/>
                </a:lnTo>
                <a:lnTo>
                  <a:pt x="44577" y="15582"/>
                </a:lnTo>
                <a:lnTo>
                  <a:pt x="87998" y="15519"/>
                </a:lnTo>
                <a:lnTo>
                  <a:pt x="106718" y="16560"/>
                </a:lnTo>
                <a:lnTo>
                  <a:pt x="173964" y="35064"/>
                </a:lnTo>
                <a:lnTo>
                  <a:pt x="214388" y="58737"/>
                </a:lnTo>
                <a:lnTo>
                  <a:pt x="248221" y="91020"/>
                </a:lnTo>
                <a:lnTo>
                  <a:pt x="275183" y="132156"/>
                </a:lnTo>
                <a:lnTo>
                  <a:pt x="292061" y="176517"/>
                </a:lnTo>
                <a:lnTo>
                  <a:pt x="298564" y="222211"/>
                </a:lnTo>
                <a:lnTo>
                  <a:pt x="298564" y="146291"/>
                </a:lnTo>
                <a:lnTo>
                  <a:pt x="277850" y="105041"/>
                </a:lnTo>
                <a:lnTo>
                  <a:pt x="250761" y="71081"/>
                </a:lnTo>
                <a:lnTo>
                  <a:pt x="220738" y="44488"/>
                </a:lnTo>
                <a:lnTo>
                  <a:pt x="187502" y="24079"/>
                </a:lnTo>
                <a:lnTo>
                  <a:pt x="165341" y="15392"/>
                </a:lnTo>
                <a:lnTo>
                  <a:pt x="151155" y="9817"/>
                </a:lnTo>
                <a:lnTo>
                  <a:pt x="111798" y="1638"/>
                </a:lnTo>
                <a:lnTo>
                  <a:pt x="95148" y="266"/>
                </a:lnTo>
                <a:lnTo>
                  <a:pt x="78473" y="0"/>
                </a:lnTo>
                <a:lnTo>
                  <a:pt x="45097" y="317"/>
                </a:lnTo>
                <a:lnTo>
                  <a:pt x="3136" y="26416"/>
                </a:lnTo>
                <a:lnTo>
                  <a:pt x="0" y="412407"/>
                </a:lnTo>
                <a:lnTo>
                  <a:pt x="3175" y="430174"/>
                </a:lnTo>
                <a:lnTo>
                  <a:pt x="12090" y="443903"/>
                </a:lnTo>
                <a:lnTo>
                  <a:pt x="25882" y="452793"/>
                </a:lnTo>
                <a:lnTo>
                  <a:pt x="43738" y="455980"/>
                </a:lnTo>
                <a:lnTo>
                  <a:pt x="55880" y="456018"/>
                </a:lnTo>
                <a:lnTo>
                  <a:pt x="92303" y="455955"/>
                </a:lnTo>
                <a:lnTo>
                  <a:pt x="141312" y="449580"/>
                </a:lnTo>
                <a:lnTo>
                  <a:pt x="202082" y="424446"/>
                </a:lnTo>
                <a:lnTo>
                  <a:pt x="240614" y="395668"/>
                </a:lnTo>
                <a:lnTo>
                  <a:pt x="271919" y="360032"/>
                </a:lnTo>
                <a:lnTo>
                  <a:pt x="295122" y="318922"/>
                </a:lnTo>
                <a:lnTo>
                  <a:pt x="309372" y="273748"/>
                </a:lnTo>
                <a:lnTo>
                  <a:pt x="313766" y="225920"/>
                </a:lnTo>
                <a:close/>
              </a:path>
              <a:path w="501650" h="456565">
                <a:moveTo>
                  <a:pt x="501040" y="378701"/>
                </a:moveTo>
                <a:lnTo>
                  <a:pt x="501002" y="72834"/>
                </a:lnTo>
                <a:lnTo>
                  <a:pt x="489902" y="36017"/>
                </a:lnTo>
                <a:lnTo>
                  <a:pt x="484771" y="30264"/>
                </a:lnTo>
                <a:lnTo>
                  <a:pt x="484771" y="382104"/>
                </a:lnTo>
                <a:lnTo>
                  <a:pt x="482777" y="398221"/>
                </a:lnTo>
                <a:lnTo>
                  <a:pt x="454101" y="433133"/>
                </a:lnTo>
                <a:lnTo>
                  <a:pt x="422998" y="440956"/>
                </a:lnTo>
                <a:lnTo>
                  <a:pt x="407720" y="437984"/>
                </a:lnTo>
                <a:lnTo>
                  <a:pt x="373253" y="409790"/>
                </a:lnTo>
                <a:lnTo>
                  <a:pt x="366280" y="305079"/>
                </a:lnTo>
                <a:lnTo>
                  <a:pt x="366382" y="74142"/>
                </a:lnTo>
                <a:lnTo>
                  <a:pt x="371182" y="51066"/>
                </a:lnTo>
                <a:lnTo>
                  <a:pt x="384124" y="32410"/>
                </a:lnTo>
                <a:lnTo>
                  <a:pt x="403186" y="19989"/>
                </a:lnTo>
                <a:lnTo>
                  <a:pt x="426377" y="15595"/>
                </a:lnTo>
                <a:lnTo>
                  <a:pt x="449262" y="20332"/>
                </a:lnTo>
                <a:lnTo>
                  <a:pt x="467804" y="32931"/>
                </a:lnTo>
                <a:lnTo>
                  <a:pt x="480225" y="51663"/>
                </a:lnTo>
                <a:lnTo>
                  <a:pt x="484670" y="74142"/>
                </a:lnTo>
                <a:lnTo>
                  <a:pt x="484771" y="382104"/>
                </a:lnTo>
                <a:lnTo>
                  <a:pt x="484771" y="30264"/>
                </a:lnTo>
                <a:lnTo>
                  <a:pt x="471690" y="15595"/>
                </a:lnTo>
                <a:lnTo>
                  <a:pt x="471398" y="15265"/>
                </a:lnTo>
                <a:lnTo>
                  <a:pt x="446265" y="2908"/>
                </a:lnTo>
                <a:lnTo>
                  <a:pt x="390296" y="8737"/>
                </a:lnTo>
                <a:lnTo>
                  <a:pt x="355777" y="48272"/>
                </a:lnTo>
                <a:lnTo>
                  <a:pt x="351053" y="383743"/>
                </a:lnTo>
                <a:lnTo>
                  <a:pt x="358927" y="415340"/>
                </a:lnTo>
                <a:lnTo>
                  <a:pt x="379387" y="439953"/>
                </a:lnTo>
                <a:lnTo>
                  <a:pt x="408089" y="454202"/>
                </a:lnTo>
                <a:lnTo>
                  <a:pt x="440690" y="454698"/>
                </a:lnTo>
                <a:lnTo>
                  <a:pt x="465556" y="444639"/>
                </a:lnTo>
                <a:lnTo>
                  <a:pt x="469709" y="440956"/>
                </a:lnTo>
                <a:lnTo>
                  <a:pt x="484581" y="427786"/>
                </a:lnTo>
                <a:lnTo>
                  <a:pt x="496747" y="405384"/>
                </a:lnTo>
                <a:lnTo>
                  <a:pt x="501040" y="37870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7895" y="10336728"/>
            <a:ext cx="1243225" cy="45777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927628" y="10337534"/>
            <a:ext cx="12065" cy="454659"/>
          </a:xfrm>
          <a:custGeom>
            <a:avLst/>
            <a:gdLst/>
            <a:ahLst/>
            <a:cxnLst/>
            <a:rect l="l" t="t" r="r" b="b"/>
            <a:pathLst>
              <a:path w="12064" h="454659">
                <a:moveTo>
                  <a:pt x="11511" y="0"/>
                </a:moveTo>
                <a:lnTo>
                  <a:pt x="5430" y="6"/>
                </a:lnTo>
                <a:lnTo>
                  <a:pt x="0" y="12"/>
                </a:lnTo>
                <a:lnTo>
                  <a:pt x="2287" y="6483"/>
                </a:lnTo>
                <a:lnTo>
                  <a:pt x="2240" y="449418"/>
                </a:lnTo>
                <a:lnTo>
                  <a:pt x="2334" y="454294"/>
                </a:lnTo>
                <a:lnTo>
                  <a:pt x="8600" y="454577"/>
                </a:lnTo>
                <a:lnTo>
                  <a:pt x="9126" y="447493"/>
                </a:lnTo>
                <a:lnTo>
                  <a:pt x="8954" y="6666"/>
                </a:lnTo>
                <a:lnTo>
                  <a:pt x="11511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23533" y="39782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19112" y="83216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23533" y="98456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533" y="540344"/>
            <a:ext cx="8351445" cy="2904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4100" y="0"/>
                </a:moveTo>
                <a:lnTo>
                  <a:pt x="0" y="0"/>
                </a:lnTo>
                <a:lnTo>
                  <a:pt x="0" y="11309349"/>
                </a:lnTo>
                <a:lnTo>
                  <a:pt x="20104100" y="11309349"/>
                </a:lnTo>
                <a:lnTo>
                  <a:pt x="20104100" y="0"/>
                </a:lnTo>
                <a:close/>
              </a:path>
            </a:pathLst>
          </a:custGeom>
          <a:solidFill>
            <a:srgbClr val="F8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6181" y="10336490"/>
            <a:ext cx="361315" cy="456565"/>
          </a:xfrm>
          <a:custGeom>
            <a:avLst/>
            <a:gdLst/>
            <a:ahLst/>
            <a:cxnLst/>
            <a:rect l="l" t="t" r="r" b="b"/>
            <a:pathLst>
              <a:path w="361315" h="456565">
                <a:moveTo>
                  <a:pt x="43694" y="0"/>
                </a:moveTo>
                <a:lnTo>
                  <a:pt x="26456" y="3509"/>
                </a:lnTo>
                <a:lnTo>
                  <a:pt x="12519" y="13134"/>
                </a:lnTo>
                <a:lnTo>
                  <a:pt x="3246" y="27197"/>
                </a:lnTo>
                <a:lnTo>
                  <a:pt x="0" y="44018"/>
                </a:lnTo>
                <a:lnTo>
                  <a:pt x="246" y="75116"/>
                </a:lnTo>
                <a:lnTo>
                  <a:pt x="372" y="357879"/>
                </a:lnTo>
                <a:lnTo>
                  <a:pt x="206" y="385891"/>
                </a:lnTo>
                <a:lnTo>
                  <a:pt x="0" y="412059"/>
                </a:lnTo>
                <a:lnTo>
                  <a:pt x="3265" y="428941"/>
                </a:lnTo>
                <a:lnTo>
                  <a:pt x="12572" y="443001"/>
                </a:lnTo>
                <a:lnTo>
                  <a:pt x="26521" y="452599"/>
                </a:lnTo>
                <a:lnTo>
                  <a:pt x="43713" y="456097"/>
                </a:lnTo>
                <a:lnTo>
                  <a:pt x="286656" y="455880"/>
                </a:lnTo>
                <a:lnTo>
                  <a:pt x="323742" y="445953"/>
                </a:lnTo>
                <a:lnTo>
                  <a:pt x="329102" y="440720"/>
                </a:lnTo>
                <a:lnTo>
                  <a:pt x="221339" y="440720"/>
                </a:lnTo>
                <a:lnTo>
                  <a:pt x="47920" y="440639"/>
                </a:lnTo>
                <a:lnTo>
                  <a:pt x="33340" y="438712"/>
                </a:lnTo>
                <a:lnTo>
                  <a:pt x="23256" y="432792"/>
                </a:lnTo>
                <a:lnTo>
                  <a:pt x="17400" y="422619"/>
                </a:lnTo>
                <a:lnTo>
                  <a:pt x="15505" y="407934"/>
                </a:lnTo>
                <a:lnTo>
                  <a:pt x="15509" y="47346"/>
                </a:lnTo>
                <a:lnTo>
                  <a:pt x="47309" y="15451"/>
                </a:lnTo>
                <a:lnTo>
                  <a:pt x="331760" y="15422"/>
                </a:lnTo>
                <a:lnTo>
                  <a:pt x="320958" y="7058"/>
                </a:lnTo>
                <a:lnTo>
                  <a:pt x="290812" y="244"/>
                </a:lnTo>
                <a:lnTo>
                  <a:pt x="142490" y="244"/>
                </a:lnTo>
                <a:lnTo>
                  <a:pt x="43694" y="0"/>
                </a:lnTo>
                <a:close/>
              </a:path>
              <a:path w="361315" h="456565">
                <a:moveTo>
                  <a:pt x="280342" y="455887"/>
                </a:moveTo>
                <a:lnTo>
                  <a:pt x="140890" y="455887"/>
                </a:lnTo>
                <a:lnTo>
                  <a:pt x="238068" y="455934"/>
                </a:lnTo>
                <a:lnTo>
                  <a:pt x="280342" y="455887"/>
                </a:lnTo>
                <a:close/>
              </a:path>
              <a:path w="361315" h="456565">
                <a:moveTo>
                  <a:pt x="331315" y="321873"/>
                </a:moveTo>
                <a:lnTo>
                  <a:pt x="269762" y="321873"/>
                </a:lnTo>
                <a:lnTo>
                  <a:pt x="285619" y="321913"/>
                </a:lnTo>
                <a:lnTo>
                  <a:pt x="308896" y="326623"/>
                </a:lnTo>
                <a:lnTo>
                  <a:pt x="327985" y="339256"/>
                </a:lnTo>
                <a:lnTo>
                  <a:pt x="340921" y="357879"/>
                </a:lnTo>
                <a:lnTo>
                  <a:pt x="345743" y="380563"/>
                </a:lnTo>
                <a:lnTo>
                  <a:pt x="341161" y="403670"/>
                </a:lnTo>
                <a:lnTo>
                  <a:pt x="328442" y="422697"/>
                </a:lnTo>
                <a:lnTo>
                  <a:pt x="309468" y="435653"/>
                </a:lnTo>
                <a:lnTo>
                  <a:pt x="286117" y="440545"/>
                </a:lnTo>
                <a:lnTo>
                  <a:pt x="221339" y="440720"/>
                </a:lnTo>
                <a:lnTo>
                  <a:pt x="329102" y="440720"/>
                </a:lnTo>
                <a:lnTo>
                  <a:pt x="349777" y="420537"/>
                </a:lnTo>
                <a:lnTo>
                  <a:pt x="360873" y="385891"/>
                </a:lnTo>
                <a:lnTo>
                  <a:pt x="353143" y="348275"/>
                </a:lnTo>
                <a:lnTo>
                  <a:pt x="340794" y="329784"/>
                </a:lnTo>
                <a:lnTo>
                  <a:pt x="331315" y="321873"/>
                </a:lnTo>
                <a:close/>
              </a:path>
              <a:path w="361315" h="456565">
                <a:moveTo>
                  <a:pt x="156558" y="440648"/>
                </a:moveTo>
                <a:lnTo>
                  <a:pt x="75079" y="440655"/>
                </a:lnTo>
                <a:lnTo>
                  <a:pt x="162845" y="440655"/>
                </a:lnTo>
                <a:lnTo>
                  <a:pt x="156558" y="440648"/>
                </a:lnTo>
                <a:close/>
              </a:path>
              <a:path w="361315" h="456565">
                <a:moveTo>
                  <a:pt x="175417" y="273274"/>
                </a:moveTo>
                <a:lnTo>
                  <a:pt x="151478" y="273354"/>
                </a:lnTo>
                <a:lnTo>
                  <a:pt x="143421" y="276214"/>
                </a:lnTo>
                <a:lnTo>
                  <a:pt x="138282" y="284535"/>
                </a:lnTo>
                <a:lnTo>
                  <a:pt x="134267" y="297544"/>
                </a:lnTo>
                <a:lnTo>
                  <a:pt x="137343" y="309466"/>
                </a:lnTo>
                <a:lnTo>
                  <a:pt x="146345" y="318238"/>
                </a:lnTo>
                <a:lnTo>
                  <a:pt x="160110" y="321800"/>
                </a:lnTo>
                <a:lnTo>
                  <a:pt x="191147" y="321977"/>
                </a:lnTo>
                <a:lnTo>
                  <a:pt x="331315" y="321873"/>
                </a:lnTo>
                <a:lnTo>
                  <a:pt x="325001" y="316603"/>
                </a:lnTo>
                <a:lnTo>
                  <a:pt x="305999" y="308644"/>
                </a:lnTo>
                <a:lnTo>
                  <a:pt x="284023" y="305817"/>
                </a:lnTo>
                <a:lnTo>
                  <a:pt x="159143" y="305742"/>
                </a:lnTo>
                <a:lnTo>
                  <a:pt x="152326" y="304587"/>
                </a:lnTo>
                <a:lnTo>
                  <a:pt x="150480" y="301676"/>
                </a:lnTo>
                <a:lnTo>
                  <a:pt x="150483" y="293449"/>
                </a:lnTo>
                <a:lnTo>
                  <a:pt x="152379" y="290617"/>
                </a:lnTo>
                <a:lnTo>
                  <a:pt x="158733" y="289452"/>
                </a:lnTo>
                <a:lnTo>
                  <a:pt x="207323" y="289452"/>
                </a:lnTo>
                <a:lnTo>
                  <a:pt x="213198" y="289399"/>
                </a:lnTo>
                <a:lnTo>
                  <a:pt x="227563" y="288038"/>
                </a:lnTo>
                <a:lnTo>
                  <a:pt x="240859" y="284144"/>
                </a:lnTo>
                <a:lnTo>
                  <a:pt x="252849" y="277332"/>
                </a:lnTo>
                <a:lnTo>
                  <a:pt x="257013" y="273300"/>
                </a:lnTo>
                <a:lnTo>
                  <a:pt x="190095" y="273300"/>
                </a:lnTo>
                <a:lnTo>
                  <a:pt x="175417" y="273274"/>
                </a:lnTo>
                <a:close/>
              </a:path>
              <a:path w="361315" h="456565">
                <a:moveTo>
                  <a:pt x="224302" y="305572"/>
                </a:moveTo>
                <a:lnTo>
                  <a:pt x="164577" y="305676"/>
                </a:lnTo>
                <a:lnTo>
                  <a:pt x="161885" y="305676"/>
                </a:lnTo>
                <a:lnTo>
                  <a:pt x="159143" y="305742"/>
                </a:lnTo>
                <a:lnTo>
                  <a:pt x="274038" y="305742"/>
                </a:lnTo>
                <a:lnTo>
                  <a:pt x="224302" y="305572"/>
                </a:lnTo>
                <a:close/>
              </a:path>
              <a:path w="361315" h="456565">
                <a:moveTo>
                  <a:pt x="207323" y="289452"/>
                </a:moveTo>
                <a:lnTo>
                  <a:pt x="158733" y="289452"/>
                </a:lnTo>
                <a:lnTo>
                  <a:pt x="188231" y="289519"/>
                </a:lnTo>
                <a:lnTo>
                  <a:pt x="207323" y="289452"/>
                </a:lnTo>
                <a:close/>
              </a:path>
              <a:path w="361315" h="456565">
                <a:moveTo>
                  <a:pt x="257162" y="182809"/>
                </a:moveTo>
                <a:lnTo>
                  <a:pt x="202192" y="182809"/>
                </a:lnTo>
                <a:lnTo>
                  <a:pt x="216392" y="182846"/>
                </a:lnTo>
                <a:lnTo>
                  <a:pt x="237154" y="187551"/>
                </a:lnTo>
                <a:lnTo>
                  <a:pt x="252603" y="199927"/>
                </a:lnTo>
                <a:lnTo>
                  <a:pt x="261040" y="217834"/>
                </a:lnTo>
                <a:lnTo>
                  <a:pt x="260796" y="239135"/>
                </a:lnTo>
                <a:lnTo>
                  <a:pt x="233331" y="270298"/>
                </a:lnTo>
                <a:lnTo>
                  <a:pt x="190095" y="273300"/>
                </a:lnTo>
                <a:lnTo>
                  <a:pt x="257013" y="273300"/>
                </a:lnTo>
                <a:lnTo>
                  <a:pt x="263297" y="267215"/>
                </a:lnTo>
                <a:lnTo>
                  <a:pt x="272789" y="252050"/>
                </a:lnTo>
                <a:lnTo>
                  <a:pt x="277441" y="236135"/>
                </a:lnTo>
                <a:lnTo>
                  <a:pt x="277176" y="219619"/>
                </a:lnTo>
                <a:lnTo>
                  <a:pt x="271916" y="202653"/>
                </a:lnTo>
                <a:lnTo>
                  <a:pt x="262034" y="186955"/>
                </a:lnTo>
                <a:lnTo>
                  <a:pt x="257162" y="182809"/>
                </a:lnTo>
                <a:close/>
              </a:path>
              <a:path w="361315" h="456565">
                <a:moveTo>
                  <a:pt x="153553" y="134115"/>
                </a:moveTo>
                <a:lnTo>
                  <a:pt x="145378" y="136118"/>
                </a:lnTo>
                <a:lnTo>
                  <a:pt x="139634" y="143484"/>
                </a:lnTo>
                <a:lnTo>
                  <a:pt x="136086" y="149254"/>
                </a:lnTo>
                <a:lnTo>
                  <a:pt x="134282" y="155315"/>
                </a:lnTo>
                <a:lnTo>
                  <a:pt x="134340" y="161638"/>
                </a:lnTo>
                <a:lnTo>
                  <a:pt x="173852" y="182837"/>
                </a:lnTo>
                <a:lnTo>
                  <a:pt x="188021" y="182846"/>
                </a:lnTo>
                <a:lnTo>
                  <a:pt x="257162" y="182809"/>
                </a:lnTo>
                <a:lnTo>
                  <a:pt x="214763" y="166647"/>
                </a:lnTo>
                <a:lnTo>
                  <a:pt x="159641" y="166594"/>
                </a:lnTo>
                <a:lnTo>
                  <a:pt x="152927" y="165850"/>
                </a:lnTo>
                <a:lnTo>
                  <a:pt x="150567" y="163193"/>
                </a:lnTo>
                <a:lnTo>
                  <a:pt x="150414" y="153905"/>
                </a:lnTo>
                <a:lnTo>
                  <a:pt x="152771" y="151026"/>
                </a:lnTo>
                <a:lnTo>
                  <a:pt x="160076" y="150323"/>
                </a:lnTo>
                <a:lnTo>
                  <a:pt x="281995" y="150323"/>
                </a:lnTo>
                <a:lnTo>
                  <a:pt x="310905" y="145629"/>
                </a:lnTo>
                <a:lnTo>
                  <a:pt x="330971" y="134162"/>
                </a:lnTo>
                <a:lnTo>
                  <a:pt x="224552" y="134162"/>
                </a:lnTo>
                <a:lnTo>
                  <a:pt x="153553" y="134115"/>
                </a:lnTo>
                <a:close/>
              </a:path>
              <a:path w="361315" h="456565">
                <a:moveTo>
                  <a:pt x="189463" y="166445"/>
                </a:moveTo>
                <a:lnTo>
                  <a:pt x="161904" y="166553"/>
                </a:lnTo>
                <a:lnTo>
                  <a:pt x="159641" y="166594"/>
                </a:lnTo>
                <a:lnTo>
                  <a:pt x="211300" y="166594"/>
                </a:lnTo>
                <a:lnTo>
                  <a:pt x="202116" y="166452"/>
                </a:lnTo>
                <a:lnTo>
                  <a:pt x="189463" y="166445"/>
                </a:lnTo>
                <a:close/>
              </a:path>
              <a:path w="361315" h="456565">
                <a:moveTo>
                  <a:pt x="281995" y="150323"/>
                </a:moveTo>
                <a:lnTo>
                  <a:pt x="160076" y="150323"/>
                </a:lnTo>
                <a:lnTo>
                  <a:pt x="162561" y="150370"/>
                </a:lnTo>
                <a:lnTo>
                  <a:pt x="281782" y="150357"/>
                </a:lnTo>
                <a:lnTo>
                  <a:pt x="281995" y="150323"/>
                </a:lnTo>
                <a:close/>
              </a:path>
              <a:path w="361315" h="456565">
                <a:moveTo>
                  <a:pt x="331760" y="15422"/>
                </a:moveTo>
                <a:lnTo>
                  <a:pt x="191444" y="15422"/>
                </a:lnTo>
                <a:lnTo>
                  <a:pt x="287532" y="15489"/>
                </a:lnTo>
                <a:lnTo>
                  <a:pt x="311387" y="19926"/>
                </a:lnTo>
                <a:lnTo>
                  <a:pt x="329904" y="32257"/>
                </a:lnTo>
                <a:lnTo>
                  <a:pt x="341790" y="51111"/>
                </a:lnTo>
                <a:lnTo>
                  <a:pt x="345756" y="75116"/>
                </a:lnTo>
                <a:lnTo>
                  <a:pt x="340845" y="98011"/>
                </a:lnTo>
                <a:lnTo>
                  <a:pt x="328129" y="116723"/>
                </a:lnTo>
                <a:lnTo>
                  <a:pt x="309445" y="129371"/>
                </a:lnTo>
                <a:lnTo>
                  <a:pt x="286630" y="134071"/>
                </a:lnTo>
                <a:lnTo>
                  <a:pt x="224552" y="134162"/>
                </a:lnTo>
                <a:lnTo>
                  <a:pt x="330971" y="134162"/>
                </a:lnTo>
                <a:lnTo>
                  <a:pt x="334500" y="132145"/>
                </a:lnTo>
                <a:lnTo>
                  <a:pt x="351431" y="110888"/>
                </a:lnTo>
                <a:lnTo>
                  <a:pt x="360561" y="82837"/>
                </a:lnTo>
                <a:lnTo>
                  <a:pt x="358627" y="51651"/>
                </a:lnTo>
                <a:lnTo>
                  <a:pt x="344515" y="25297"/>
                </a:lnTo>
                <a:lnTo>
                  <a:pt x="331760" y="15422"/>
                </a:lnTo>
                <a:close/>
              </a:path>
              <a:path w="361315" h="456565">
                <a:moveTo>
                  <a:pt x="241288" y="191"/>
                </a:moveTo>
                <a:lnTo>
                  <a:pt x="142490" y="244"/>
                </a:lnTo>
                <a:lnTo>
                  <a:pt x="290812" y="244"/>
                </a:lnTo>
                <a:lnTo>
                  <a:pt x="241288" y="19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47831" y="10336458"/>
            <a:ext cx="379730" cy="456565"/>
          </a:xfrm>
          <a:custGeom>
            <a:avLst/>
            <a:gdLst/>
            <a:ahLst/>
            <a:cxnLst/>
            <a:rect l="l" t="t" r="r" b="b"/>
            <a:pathLst>
              <a:path w="379730" h="456565">
                <a:moveTo>
                  <a:pt x="243109" y="287048"/>
                </a:moveTo>
                <a:lnTo>
                  <a:pt x="176181" y="287048"/>
                </a:lnTo>
                <a:lnTo>
                  <a:pt x="226881" y="287105"/>
                </a:lnTo>
                <a:lnTo>
                  <a:pt x="229495" y="289696"/>
                </a:lnTo>
                <a:lnTo>
                  <a:pt x="229527" y="373899"/>
                </a:lnTo>
                <a:lnTo>
                  <a:pt x="239610" y="418947"/>
                </a:lnTo>
                <a:lnTo>
                  <a:pt x="298478" y="456037"/>
                </a:lnTo>
                <a:lnTo>
                  <a:pt x="334680" y="449743"/>
                </a:lnTo>
                <a:lnTo>
                  <a:pt x="349868" y="440126"/>
                </a:lnTo>
                <a:lnTo>
                  <a:pt x="298457" y="440126"/>
                </a:lnTo>
                <a:lnTo>
                  <a:pt x="281138" y="435993"/>
                </a:lnTo>
                <a:lnTo>
                  <a:pt x="247911" y="399376"/>
                </a:lnTo>
                <a:lnTo>
                  <a:pt x="244682" y="385713"/>
                </a:lnTo>
                <a:lnTo>
                  <a:pt x="244796" y="357331"/>
                </a:lnTo>
                <a:lnTo>
                  <a:pt x="244762" y="297062"/>
                </a:lnTo>
                <a:lnTo>
                  <a:pt x="243109" y="287048"/>
                </a:lnTo>
                <a:close/>
              </a:path>
              <a:path w="379730" h="456565">
                <a:moveTo>
                  <a:pt x="79579" y="0"/>
                </a:moveTo>
                <a:lnTo>
                  <a:pt x="24491" y="19927"/>
                </a:lnTo>
                <a:lnTo>
                  <a:pt x="3216" y="54786"/>
                </a:lnTo>
                <a:lnTo>
                  <a:pt x="19" y="114034"/>
                </a:lnTo>
                <a:lnTo>
                  <a:pt x="0" y="160576"/>
                </a:lnTo>
                <a:lnTo>
                  <a:pt x="122" y="377419"/>
                </a:lnTo>
                <a:lnTo>
                  <a:pt x="16738" y="428094"/>
                </a:lnTo>
                <a:lnTo>
                  <a:pt x="62261" y="455092"/>
                </a:lnTo>
                <a:lnTo>
                  <a:pt x="89080" y="454817"/>
                </a:lnTo>
                <a:lnTo>
                  <a:pt x="113960" y="444960"/>
                </a:lnTo>
                <a:lnTo>
                  <a:pt x="118827" y="440716"/>
                </a:lnTo>
                <a:lnTo>
                  <a:pt x="79792" y="440716"/>
                </a:lnTo>
                <a:lnTo>
                  <a:pt x="64701" y="439805"/>
                </a:lnTo>
                <a:lnTo>
                  <a:pt x="26816" y="415913"/>
                </a:lnTo>
                <a:lnTo>
                  <a:pt x="15411" y="375403"/>
                </a:lnTo>
                <a:lnTo>
                  <a:pt x="15414" y="83755"/>
                </a:lnTo>
                <a:lnTo>
                  <a:pt x="29936" y="37052"/>
                </a:lnTo>
                <a:lnTo>
                  <a:pt x="73879" y="15628"/>
                </a:lnTo>
                <a:lnTo>
                  <a:pt x="118762" y="15628"/>
                </a:lnTo>
                <a:lnTo>
                  <a:pt x="113952" y="10878"/>
                </a:lnTo>
                <a:lnTo>
                  <a:pt x="79579" y="0"/>
                </a:lnTo>
                <a:close/>
              </a:path>
              <a:path w="379730" h="456565">
                <a:moveTo>
                  <a:pt x="189888" y="271681"/>
                </a:moveTo>
                <a:lnTo>
                  <a:pt x="149576" y="273524"/>
                </a:lnTo>
                <a:lnTo>
                  <a:pt x="134910" y="373899"/>
                </a:lnTo>
                <a:lnTo>
                  <a:pt x="134812" y="378138"/>
                </a:lnTo>
                <a:lnTo>
                  <a:pt x="120486" y="419203"/>
                </a:lnTo>
                <a:lnTo>
                  <a:pt x="79792" y="440716"/>
                </a:lnTo>
                <a:lnTo>
                  <a:pt x="118827" y="440716"/>
                </a:lnTo>
                <a:lnTo>
                  <a:pt x="133239" y="428151"/>
                </a:lnTo>
                <a:lnTo>
                  <a:pt x="145737" y="405815"/>
                </a:lnTo>
                <a:lnTo>
                  <a:pt x="150269" y="379378"/>
                </a:lnTo>
                <a:lnTo>
                  <a:pt x="150337" y="289994"/>
                </a:lnTo>
                <a:lnTo>
                  <a:pt x="153164" y="287105"/>
                </a:lnTo>
                <a:lnTo>
                  <a:pt x="243109" y="287048"/>
                </a:lnTo>
                <a:lnTo>
                  <a:pt x="243030" y="286573"/>
                </a:lnTo>
                <a:lnTo>
                  <a:pt x="238047" y="278616"/>
                </a:lnTo>
                <a:lnTo>
                  <a:pt x="230128" y="273570"/>
                </a:lnTo>
                <a:lnTo>
                  <a:pt x="219579" y="271767"/>
                </a:lnTo>
                <a:lnTo>
                  <a:pt x="189888" y="271681"/>
                </a:lnTo>
                <a:close/>
              </a:path>
              <a:path w="379730" h="456565">
                <a:moveTo>
                  <a:pt x="349293" y="15955"/>
                </a:moveTo>
                <a:lnTo>
                  <a:pt x="296720" y="15955"/>
                </a:lnTo>
                <a:lnTo>
                  <a:pt x="317795" y="16767"/>
                </a:lnTo>
                <a:lnTo>
                  <a:pt x="336721" y="24896"/>
                </a:lnTo>
                <a:lnTo>
                  <a:pt x="361715" y="58978"/>
                </a:lnTo>
                <a:lnTo>
                  <a:pt x="364329" y="376536"/>
                </a:lnTo>
                <a:lnTo>
                  <a:pt x="363860" y="385713"/>
                </a:lnTo>
                <a:lnTo>
                  <a:pt x="342537" y="426855"/>
                </a:lnTo>
                <a:lnTo>
                  <a:pt x="298457" y="440126"/>
                </a:lnTo>
                <a:lnTo>
                  <a:pt x="349868" y="440126"/>
                </a:lnTo>
                <a:lnTo>
                  <a:pt x="376700" y="401663"/>
                </a:lnTo>
                <a:lnTo>
                  <a:pt x="379600" y="357331"/>
                </a:lnTo>
                <a:lnTo>
                  <a:pt x="379478" y="73993"/>
                </a:lnTo>
                <a:lnTo>
                  <a:pt x="379370" y="71538"/>
                </a:lnTo>
                <a:lnTo>
                  <a:pt x="378584" y="64803"/>
                </a:lnTo>
                <a:lnTo>
                  <a:pt x="371648" y="41792"/>
                </a:lnTo>
                <a:lnTo>
                  <a:pt x="357645" y="22174"/>
                </a:lnTo>
                <a:lnTo>
                  <a:pt x="349293" y="15955"/>
                </a:lnTo>
                <a:close/>
              </a:path>
              <a:path w="379730" h="456565">
                <a:moveTo>
                  <a:pt x="118762" y="15628"/>
                </a:moveTo>
                <a:lnTo>
                  <a:pt x="73879" y="15628"/>
                </a:lnTo>
                <a:lnTo>
                  <a:pt x="90758" y="17519"/>
                </a:lnTo>
                <a:lnTo>
                  <a:pt x="106623" y="24472"/>
                </a:lnTo>
                <a:lnTo>
                  <a:pt x="133789" y="65443"/>
                </a:lnTo>
                <a:lnTo>
                  <a:pt x="134937" y="134971"/>
                </a:lnTo>
                <a:lnTo>
                  <a:pt x="135061" y="160752"/>
                </a:lnTo>
                <a:lnTo>
                  <a:pt x="190146" y="184477"/>
                </a:lnTo>
                <a:lnTo>
                  <a:pt x="206342" y="184395"/>
                </a:lnTo>
                <a:lnTo>
                  <a:pt x="243062" y="169790"/>
                </a:lnTo>
                <a:lnTo>
                  <a:pt x="243199" y="169053"/>
                </a:lnTo>
                <a:lnTo>
                  <a:pt x="189847" y="169053"/>
                </a:lnTo>
                <a:lnTo>
                  <a:pt x="152970" y="169001"/>
                </a:lnTo>
                <a:lnTo>
                  <a:pt x="150372" y="166420"/>
                </a:lnTo>
                <a:lnTo>
                  <a:pt x="150302" y="83755"/>
                </a:lnTo>
                <a:lnTo>
                  <a:pt x="150182" y="73993"/>
                </a:lnTo>
                <a:lnTo>
                  <a:pt x="150092" y="71940"/>
                </a:lnTo>
                <a:lnTo>
                  <a:pt x="139627" y="36232"/>
                </a:lnTo>
                <a:lnTo>
                  <a:pt x="118762" y="15628"/>
                </a:lnTo>
                <a:close/>
              </a:path>
              <a:path w="379730" h="456565">
                <a:moveTo>
                  <a:pt x="315576" y="573"/>
                </a:moveTo>
                <a:lnTo>
                  <a:pt x="255086" y="18556"/>
                </a:lnTo>
                <a:lnTo>
                  <a:pt x="229529" y="76320"/>
                </a:lnTo>
                <a:lnTo>
                  <a:pt x="229504" y="166420"/>
                </a:lnTo>
                <a:lnTo>
                  <a:pt x="226987" y="169007"/>
                </a:lnTo>
                <a:lnTo>
                  <a:pt x="189847" y="169053"/>
                </a:lnTo>
                <a:lnTo>
                  <a:pt x="243199" y="169053"/>
                </a:lnTo>
                <a:lnTo>
                  <a:pt x="244747" y="160752"/>
                </a:lnTo>
                <a:lnTo>
                  <a:pt x="244798" y="76320"/>
                </a:lnTo>
                <a:lnTo>
                  <a:pt x="248652" y="54428"/>
                </a:lnTo>
                <a:lnTo>
                  <a:pt x="259356" y="36179"/>
                </a:lnTo>
                <a:lnTo>
                  <a:pt x="275761" y="22917"/>
                </a:lnTo>
                <a:lnTo>
                  <a:pt x="296720" y="15955"/>
                </a:lnTo>
                <a:lnTo>
                  <a:pt x="349293" y="15955"/>
                </a:lnTo>
                <a:lnTo>
                  <a:pt x="338359" y="7813"/>
                </a:lnTo>
                <a:lnTo>
                  <a:pt x="315576" y="573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0590" y="10336427"/>
            <a:ext cx="501650" cy="456565"/>
          </a:xfrm>
          <a:custGeom>
            <a:avLst/>
            <a:gdLst/>
            <a:ahLst/>
            <a:cxnLst/>
            <a:rect l="l" t="t" r="r" b="b"/>
            <a:pathLst>
              <a:path w="501650" h="456565">
                <a:moveTo>
                  <a:pt x="313766" y="225920"/>
                </a:moveTo>
                <a:lnTo>
                  <a:pt x="309308" y="182486"/>
                </a:lnTo>
                <a:lnTo>
                  <a:pt x="298564" y="146291"/>
                </a:lnTo>
                <a:lnTo>
                  <a:pt x="298564" y="222211"/>
                </a:lnTo>
                <a:lnTo>
                  <a:pt x="295008" y="267677"/>
                </a:lnTo>
                <a:lnTo>
                  <a:pt x="281686" y="311353"/>
                </a:lnTo>
                <a:lnTo>
                  <a:pt x="258914" y="351675"/>
                </a:lnTo>
                <a:lnTo>
                  <a:pt x="226999" y="387083"/>
                </a:lnTo>
                <a:lnTo>
                  <a:pt x="170929" y="423291"/>
                </a:lnTo>
                <a:lnTo>
                  <a:pt x="106019" y="439572"/>
                </a:lnTo>
                <a:lnTo>
                  <a:pt x="74676" y="440791"/>
                </a:lnTo>
                <a:lnTo>
                  <a:pt x="43332" y="440563"/>
                </a:lnTo>
                <a:lnTo>
                  <a:pt x="15417" y="412407"/>
                </a:lnTo>
                <a:lnTo>
                  <a:pt x="15405" y="44488"/>
                </a:lnTo>
                <a:lnTo>
                  <a:pt x="17284" y="32715"/>
                </a:lnTo>
                <a:lnTo>
                  <a:pt x="23012" y="23431"/>
                </a:lnTo>
                <a:lnTo>
                  <a:pt x="32207" y="17602"/>
                </a:lnTo>
                <a:lnTo>
                  <a:pt x="44577" y="15582"/>
                </a:lnTo>
                <a:lnTo>
                  <a:pt x="87998" y="15519"/>
                </a:lnTo>
                <a:lnTo>
                  <a:pt x="106718" y="16560"/>
                </a:lnTo>
                <a:lnTo>
                  <a:pt x="173964" y="35064"/>
                </a:lnTo>
                <a:lnTo>
                  <a:pt x="214388" y="58737"/>
                </a:lnTo>
                <a:lnTo>
                  <a:pt x="248221" y="91020"/>
                </a:lnTo>
                <a:lnTo>
                  <a:pt x="275183" y="132156"/>
                </a:lnTo>
                <a:lnTo>
                  <a:pt x="292061" y="176517"/>
                </a:lnTo>
                <a:lnTo>
                  <a:pt x="298564" y="222211"/>
                </a:lnTo>
                <a:lnTo>
                  <a:pt x="298564" y="146291"/>
                </a:lnTo>
                <a:lnTo>
                  <a:pt x="277850" y="105041"/>
                </a:lnTo>
                <a:lnTo>
                  <a:pt x="250761" y="71081"/>
                </a:lnTo>
                <a:lnTo>
                  <a:pt x="220738" y="44488"/>
                </a:lnTo>
                <a:lnTo>
                  <a:pt x="187502" y="24079"/>
                </a:lnTo>
                <a:lnTo>
                  <a:pt x="165341" y="15392"/>
                </a:lnTo>
                <a:lnTo>
                  <a:pt x="151155" y="9817"/>
                </a:lnTo>
                <a:lnTo>
                  <a:pt x="111798" y="1638"/>
                </a:lnTo>
                <a:lnTo>
                  <a:pt x="95148" y="266"/>
                </a:lnTo>
                <a:lnTo>
                  <a:pt x="78473" y="0"/>
                </a:lnTo>
                <a:lnTo>
                  <a:pt x="45097" y="317"/>
                </a:lnTo>
                <a:lnTo>
                  <a:pt x="3136" y="26416"/>
                </a:lnTo>
                <a:lnTo>
                  <a:pt x="0" y="412407"/>
                </a:lnTo>
                <a:lnTo>
                  <a:pt x="3175" y="430174"/>
                </a:lnTo>
                <a:lnTo>
                  <a:pt x="12090" y="443903"/>
                </a:lnTo>
                <a:lnTo>
                  <a:pt x="25882" y="452793"/>
                </a:lnTo>
                <a:lnTo>
                  <a:pt x="43738" y="455980"/>
                </a:lnTo>
                <a:lnTo>
                  <a:pt x="55880" y="456018"/>
                </a:lnTo>
                <a:lnTo>
                  <a:pt x="92303" y="455955"/>
                </a:lnTo>
                <a:lnTo>
                  <a:pt x="141312" y="449580"/>
                </a:lnTo>
                <a:lnTo>
                  <a:pt x="202082" y="424446"/>
                </a:lnTo>
                <a:lnTo>
                  <a:pt x="240614" y="395668"/>
                </a:lnTo>
                <a:lnTo>
                  <a:pt x="271919" y="360032"/>
                </a:lnTo>
                <a:lnTo>
                  <a:pt x="295122" y="318922"/>
                </a:lnTo>
                <a:lnTo>
                  <a:pt x="309372" y="273748"/>
                </a:lnTo>
                <a:lnTo>
                  <a:pt x="313766" y="225920"/>
                </a:lnTo>
                <a:close/>
              </a:path>
              <a:path w="501650" h="456565">
                <a:moveTo>
                  <a:pt x="501040" y="378701"/>
                </a:moveTo>
                <a:lnTo>
                  <a:pt x="501002" y="72834"/>
                </a:lnTo>
                <a:lnTo>
                  <a:pt x="489902" y="36017"/>
                </a:lnTo>
                <a:lnTo>
                  <a:pt x="484771" y="30264"/>
                </a:lnTo>
                <a:lnTo>
                  <a:pt x="484771" y="382104"/>
                </a:lnTo>
                <a:lnTo>
                  <a:pt x="482777" y="398221"/>
                </a:lnTo>
                <a:lnTo>
                  <a:pt x="454101" y="433133"/>
                </a:lnTo>
                <a:lnTo>
                  <a:pt x="422998" y="440956"/>
                </a:lnTo>
                <a:lnTo>
                  <a:pt x="407720" y="437984"/>
                </a:lnTo>
                <a:lnTo>
                  <a:pt x="373253" y="409790"/>
                </a:lnTo>
                <a:lnTo>
                  <a:pt x="366280" y="305079"/>
                </a:lnTo>
                <a:lnTo>
                  <a:pt x="366382" y="74142"/>
                </a:lnTo>
                <a:lnTo>
                  <a:pt x="371182" y="51066"/>
                </a:lnTo>
                <a:lnTo>
                  <a:pt x="384124" y="32410"/>
                </a:lnTo>
                <a:lnTo>
                  <a:pt x="403186" y="19989"/>
                </a:lnTo>
                <a:lnTo>
                  <a:pt x="426377" y="15595"/>
                </a:lnTo>
                <a:lnTo>
                  <a:pt x="449262" y="20332"/>
                </a:lnTo>
                <a:lnTo>
                  <a:pt x="467804" y="32931"/>
                </a:lnTo>
                <a:lnTo>
                  <a:pt x="480225" y="51663"/>
                </a:lnTo>
                <a:lnTo>
                  <a:pt x="484670" y="74142"/>
                </a:lnTo>
                <a:lnTo>
                  <a:pt x="484771" y="382104"/>
                </a:lnTo>
                <a:lnTo>
                  <a:pt x="484771" y="30264"/>
                </a:lnTo>
                <a:lnTo>
                  <a:pt x="471690" y="15595"/>
                </a:lnTo>
                <a:lnTo>
                  <a:pt x="471398" y="15265"/>
                </a:lnTo>
                <a:lnTo>
                  <a:pt x="446265" y="2908"/>
                </a:lnTo>
                <a:lnTo>
                  <a:pt x="390296" y="8737"/>
                </a:lnTo>
                <a:lnTo>
                  <a:pt x="355777" y="48272"/>
                </a:lnTo>
                <a:lnTo>
                  <a:pt x="351053" y="383743"/>
                </a:lnTo>
                <a:lnTo>
                  <a:pt x="358927" y="415340"/>
                </a:lnTo>
                <a:lnTo>
                  <a:pt x="379387" y="439953"/>
                </a:lnTo>
                <a:lnTo>
                  <a:pt x="408089" y="454202"/>
                </a:lnTo>
                <a:lnTo>
                  <a:pt x="440690" y="454698"/>
                </a:lnTo>
                <a:lnTo>
                  <a:pt x="465556" y="444639"/>
                </a:lnTo>
                <a:lnTo>
                  <a:pt x="469709" y="440956"/>
                </a:lnTo>
                <a:lnTo>
                  <a:pt x="484581" y="427786"/>
                </a:lnTo>
                <a:lnTo>
                  <a:pt x="496747" y="405384"/>
                </a:lnTo>
                <a:lnTo>
                  <a:pt x="501040" y="37870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37895" y="10336728"/>
            <a:ext cx="1243225" cy="45777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927628" y="10337534"/>
            <a:ext cx="12065" cy="454659"/>
          </a:xfrm>
          <a:custGeom>
            <a:avLst/>
            <a:gdLst/>
            <a:ahLst/>
            <a:cxnLst/>
            <a:rect l="l" t="t" r="r" b="b"/>
            <a:pathLst>
              <a:path w="12064" h="454659">
                <a:moveTo>
                  <a:pt x="11511" y="0"/>
                </a:moveTo>
                <a:lnTo>
                  <a:pt x="5430" y="6"/>
                </a:lnTo>
                <a:lnTo>
                  <a:pt x="0" y="12"/>
                </a:lnTo>
                <a:lnTo>
                  <a:pt x="2287" y="6483"/>
                </a:lnTo>
                <a:lnTo>
                  <a:pt x="2240" y="449418"/>
                </a:lnTo>
                <a:lnTo>
                  <a:pt x="2334" y="454294"/>
                </a:lnTo>
                <a:lnTo>
                  <a:pt x="8600" y="454577"/>
                </a:lnTo>
                <a:lnTo>
                  <a:pt x="9126" y="447493"/>
                </a:lnTo>
                <a:lnTo>
                  <a:pt x="8954" y="6666"/>
                </a:lnTo>
                <a:lnTo>
                  <a:pt x="11511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79033" y="10491946"/>
            <a:ext cx="867143" cy="29386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9524623" y="10442019"/>
            <a:ext cx="29845" cy="342265"/>
          </a:xfrm>
          <a:custGeom>
            <a:avLst/>
            <a:gdLst/>
            <a:ahLst/>
            <a:cxnLst/>
            <a:rect l="l" t="t" r="r" b="b"/>
            <a:pathLst>
              <a:path w="29844" h="342265">
                <a:moveTo>
                  <a:pt x="29253" y="0"/>
                </a:moveTo>
                <a:lnTo>
                  <a:pt x="0" y="0"/>
                </a:lnTo>
                <a:lnTo>
                  <a:pt x="0" y="342236"/>
                </a:lnTo>
                <a:lnTo>
                  <a:pt x="29253" y="342236"/>
                </a:lnTo>
                <a:lnTo>
                  <a:pt x="2925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311307" y="10198265"/>
            <a:ext cx="585470" cy="586105"/>
          </a:xfrm>
          <a:custGeom>
            <a:avLst/>
            <a:gdLst/>
            <a:ahLst/>
            <a:cxnLst/>
            <a:rect l="l" t="t" r="r" b="b"/>
            <a:pathLst>
              <a:path w="585469" h="586104">
                <a:moveTo>
                  <a:pt x="584936" y="578091"/>
                </a:moveTo>
                <a:lnTo>
                  <a:pt x="0" y="563168"/>
                </a:lnTo>
                <a:lnTo>
                  <a:pt x="0" y="585990"/>
                </a:lnTo>
                <a:lnTo>
                  <a:pt x="584936" y="585990"/>
                </a:lnTo>
                <a:lnTo>
                  <a:pt x="584936" y="578091"/>
                </a:lnTo>
                <a:close/>
              </a:path>
              <a:path w="585469" h="586104">
                <a:moveTo>
                  <a:pt x="584936" y="530326"/>
                </a:moveTo>
                <a:lnTo>
                  <a:pt x="551561" y="533450"/>
                </a:lnTo>
                <a:lnTo>
                  <a:pt x="516851" y="535749"/>
                </a:lnTo>
                <a:lnTo>
                  <a:pt x="480580" y="537222"/>
                </a:lnTo>
                <a:lnTo>
                  <a:pt x="442531" y="537883"/>
                </a:lnTo>
                <a:lnTo>
                  <a:pt x="366953" y="537718"/>
                </a:lnTo>
                <a:lnTo>
                  <a:pt x="243027" y="536194"/>
                </a:lnTo>
                <a:lnTo>
                  <a:pt x="0" y="531914"/>
                </a:lnTo>
                <a:lnTo>
                  <a:pt x="0" y="554748"/>
                </a:lnTo>
                <a:lnTo>
                  <a:pt x="291363" y="552297"/>
                </a:lnTo>
                <a:lnTo>
                  <a:pt x="405015" y="550443"/>
                </a:lnTo>
                <a:lnTo>
                  <a:pt x="480822" y="547776"/>
                </a:lnTo>
                <a:lnTo>
                  <a:pt x="551662" y="542213"/>
                </a:lnTo>
                <a:lnTo>
                  <a:pt x="584936" y="538264"/>
                </a:lnTo>
                <a:lnTo>
                  <a:pt x="584936" y="530326"/>
                </a:lnTo>
                <a:close/>
              </a:path>
              <a:path w="585469" h="586104">
                <a:moveTo>
                  <a:pt x="584936" y="483222"/>
                </a:moveTo>
                <a:lnTo>
                  <a:pt x="534835" y="493090"/>
                </a:lnTo>
                <a:lnTo>
                  <a:pt x="482142" y="499465"/>
                </a:lnTo>
                <a:lnTo>
                  <a:pt x="443382" y="501827"/>
                </a:lnTo>
                <a:lnTo>
                  <a:pt x="367830" y="502666"/>
                </a:lnTo>
                <a:lnTo>
                  <a:pt x="291922" y="501738"/>
                </a:lnTo>
                <a:lnTo>
                  <a:pt x="140106" y="501218"/>
                </a:lnTo>
                <a:lnTo>
                  <a:pt x="0" y="501357"/>
                </a:lnTo>
                <a:lnTo>
                  <a:pt x="0" y="524179"/>
                </a:lnTo>
                <a:lnTo>
                  <a:pt x="253365" y="517867"/>
                </a:lnTo>
                <a:lnTo>
                  <a:pt x="292061" y="517118"/>
                </a:lnTo>
                <a:lnTo>
                  <a:pt x="384657" y="515797"/>
                </a:lnTo>
                <a:lnTo>
                  <a:pt x="423291" y="514489"/>
                </a:lnTo>
                <a:lnTo>
                  <a:pt x="463994" y="511810"/>
                </a:lnTo>
                <a:lnTo>
                  <a:pt x="519811" y="505002"/>
                </a:lnTo>
                <a:lnTo>
                  <a:pt x="568540" y="495338"/>
                </a:lnTo>
                <a:lnTo>
                  <a:pt x="584936" y="491324"/>
                </a:lnTo>
                <a:lnTo>
                  <a:pt x="584936" y="483222"/>
                </a:lnTo>
                <a:close/>
              </a:path>
              <a:path w="585469" h="586104">
                <a:moveTo>
                  <a:pt x="584936" y="434492"/>
                </a:moveTo>
                <a:lnTo>
                  <a:pt x="535698" y="449795"/>
                </a:lnTo>
                <a:lnTo>
                  <a:pt x="483438" y="460311"/>
                </a:lnTo>
                <a:lnTo>
                  <a:pt x="444881" y="464693"/>
                </a:lnTo>
                <a:lnTo>
                  <a:pt x="386613" y="467499"/>
                </a:lnTo>
                <a:lnTo>
                  <a:pt x="0" y="470090"/>
                </a:lnTo>
                <a:lnTo>
                  <a:pt x="0" y="492937"/>
                </a:lnTo>
                <a:lnTo>
                  <a:pt x="328904" y="482384"/>
                </a:lnTo>
                <a:lnTo>
                  <a:pt x="357898" y="481596"/>
                </a:lnTo>
                <a:lnTo>
                  <a:pt x="387197" y="480491"/>
                </a:lnTo>
                <a:lnTo>
                  <a:pt x="445922" y="476161"/>
                </a:lnTo>
                <a:lnTo>
                  <a:pt x="485089" y="470700"/>
                </a:lnTo>
                <a:lnTo>
                  <a:pt x="537260" y="458863"/>
                </a:lnTo>
                <a:lnTo>
                  <a:pt x="584936" y="442874"/>
                </a:lnTo>
                <a:lnTo>
                  <a:pt x="584936" y="434492"/>
                </a:lnTo>
                <a:close/>
              </a:path>
              <a:path w="585469" h="586104">
                <a:moveTo>
                  <a:pt x="584936" y="385965"/>
                </a:moveTo>
                <a:lnTo>
                  <a:pt x="537006" y="405739"/>
                </a:lnTo>
                <a:lnTo>
                  <a:pt x="485279" y="420382"/>
                </a:lnTo>
                <a:lnTo>
                  <a:pt x="447217" y="427024"/>
                </a:lnTo>
                <a:lnTo>
                  <a:pt x="384886" y="432244"/>
                </a:lnTo>
                <a:lnTo>
                  <a:pt x="0" y="439610"/>
                </a:lnTo>
                <a:lnTo>
                  <a:pt x="0" y="462432"/>
                </a:lnTo>
                <a:lnTo>
                  <a:pt x="354317" y="447128"/>
                </a:lnTo>
                <a:lnTo>
                  <a:pt x="417372" y="442569"/>
                </a:lnTo>
                <a:lnTo>
                  <a:pt x="468401" y="434911"/>
                </a:lnTo>
                <a:lnTo>
                  <a:pt x="506234" y="425691"/>
                </a:lnTo>
                <a:lnTo>
                  <a:pt x="554266" y="408686"/>
                </a:lnTo>
                <a:lnTo>
                  <a:pt x="584936" y="394728"/>
                </a:lnTo>
                <a:lnTo>
                  <a:pt x="584936" y="385965"/>
                </a:lnTo>
                <a:close/>
              </a:path>
              <a:path w="585469" h="586104">
                <a:moveTo>
                  <a:pt x="584936" y="338048"/>
                </a:moveTo>
                <a:lnTo>
                  <a:pt x="538416" y="362127"/>
                </a:lnTo>
                <a:lnTo>
                  <a:pt x="487311" y="380809"/>
                </a:lnTo>
                <a:lnTo>
                  <a:pt x="449846" y="389585"/>
                </a:lnTo>
                <a:lnTo>
                  <a:pt x="394995" y="396519"/>
                </a:lnTo>
                <a:lnTo>
                  <a:pt x="0" y="408355"/>
                </a:lnTo>
                <a:lnTo>
                  <a:pt x="0" y="431215"/>
                </a:lnTo>
                <a:lnTo>
                  <a:pt x="365975" y="411937"/>
                </a:lnTo>
                <a:lnTo>
                  <a:pt x="415937" y="407047"/>
                </a:lnTo>
                <a:lnTo>
                  <a:pt x="471233" y="396379"/>
                </a:lnTo>
                <a:lnTo>
                  <a:pt x="508723" y="384606"/>
                </a:lnTo>
                <a:lnTo>
                  <a:pt x="555548" y="363804"/>
                </a:lnTo>
                <a:lnTo>
                  <a:pt x="584936" y="347243"/>
                </a:lnTo>
                <a:lnTo>
                  <a:pt x="584936" y="338048"/>
                </a:lnTo>
                <a:close/>
              </a:path>
              <a:path w="585469" h="586104">
                <a:moveTo>
                  <a:pt x="584936" y="289420"/>
                </a:moveTo>
                <a:lnTo>
                  <a:pt x="540283" y="318223"/>
                </a:lnTo>
                <a:lnTo>
                  <a:pt x="490131" y="341325"/>
                </a:lnTo>
                <a:lnTo>
                  <a:pt x="453174" y="352310"/>
                </a:lnTo>
                <a:lnTo>
                  <a:pt x="398246" y="361175"/>
                </a:lnTo>
                <a:lnTo>
                  <a:pt x="349021" y="364375"/>
                </a:lnTo>
                <a:lnTo>
                  <a:pt x="150977" y="372110"/>
                </a:lnTo>
                <a:lnTo>
                  <a:pt x="0" y="378612"/>
                </a:lnTo>
                <a:lnTo>
                  <a:pt x="0" y="401485"/>
                </a:lnTo>
                <a:lnTo>
                  <a:pt x="250164" y="384695"/>
                </a:lnTo>
                <a:lnTo>
                  <a:pt x="369239" y="377113"/>
                </a:lnTo>
                <a:lnTo>
                  <a:pt x="419646" y="371132"/>
                </a:lnTo>
                <a:lnTo>
                  <a:pt x="474853" y="357962"/>
                </a:lnTo>
                <a:lnTo>
                  <a:pt x="511949" y="343471"/>
                </a:lnTo>
                <a:lnTo>
                  <a:pt x="557161" y="318516"/>
                </a:lnTo>
                <a:lnTo>
                  <a:pt x="584936" y="299199"/>
                </a:lnTo>
                <a:lnTo>
                  <a:pt x="584936" y="289420"/>
                </a:lnTo>
                <a:close/>
              </a:path>
              <a:path w="585469" h="586104">
                <a:moveTo>
                  <a:pt x="584936" y="250698"/>
                </a:moveTo>
                <a:lnTo>
                  <a:pt x="570395" y="261188"/>
                </a:lnTo>
                <a:lnTo>
                  <a:pt x="556120" y="268706"/>
                </a:lnTo>
                <a:lnTo>
                  <a:pt x="542023" y="275183"/>
                </a:lnTo>
                <a:lnTo>
                  <a:pt x="528040" y="282562"/>
                </a:lnTo>
                <a:lnTo>
                  <a:pt x="493052" y="300951"/>
                </a:lnTo>
                <a:lnTo>
                  <a:pt x="456806" y="314286"/>
                </a:lnTo>
                <a:lnTo>
                  <a:pt x="401586" y="325539"/>
                </a:lnTo>
                <a:lnTo>
                  <a:pt x="351993" y="329742"/>
                </a:lnTo>
                <a:lnTo>
                  <a:pt x="204216" y="336702"/>
                </a:lnTo>
                <a:lnTo>
                  <a:pt x="0" y="347332"/>
                </a:lnTo>
                <a:lnTo>
                  <a:pt x="0" y="370230"/>
                </a:lnTo>
                <a:lnTo>
                  <a:pt x="252882" y="350951"/>
                </a:lnTo>
                <a:lnTo>
                  <a:pt x="363258" y="343039"/>
                </a:lnTo>
                <a:lnTo>
                  <a:pt x="403402" y="338328"/>
                </a:lnTo>
                <a:lnTo>
                  <a:pt x="442366" y="330415"/>
                </a:lnTo>
                <a:lnTo>
                  <a:pt x="478701" y="318643"/>
                </a:lnTo>
                <a:lnTo>
                  <a:pt x="515213" y="301345"/>
                </a:lnTo>
                <a:lnTo>
                  <a:pt x="558660" y="272681"/>
                </a:lnTo>
                <a:lnTo>
                  <a:pt x="584936" y="251104"/>
                </a:lnTo>
                <a:lnTo>
                  <a:pt x="584936" y="250698"/>
                </a:lnTo>
                <a:close/>
              </a:path>
              <a:path w="585469" h="586104">
                <a:moveTo>
                  <a:pt x="584936" y="192620"/>
                </a:moveTo>
                <a:lnTo>
                  <a:pt x="548449" y="225425"/>
                </a:lnTo>
                <a:lnTo>
                  <a:pt x="513359" y="246253"/>
                </a:lnTo>
                <a:lnTo>
                  <a:pt x="466902" y="263080"/>
                </a:lnTo>
                <a:lnTo>
                  <a:pt x="449326" y="270675"/>
                </a:lnTo>
                <a:lnTo>
                  <a:pt x="403923" y="288899"/>
                </a:lnTo>
                <a:lnTo>
                  <a:pt x="344195" y="294919"/>
                </a:lnTo>
                <a:lnTo>
                  <a:pt x="265722" y="299339"/>
                </a:lnTo>
                <a:lnTo>
                  <a:pt x="146926" y="306920"/>
                </a:lnTo>
                <a:lnTo>
                  <a:pt x="0" y="316877"/>
                </a:lnTo>
                <a:lnTo>
                  <a:pt x="0" y="339813"/>
                </a:lnTo>
                <a:lnTo>
                  <a:pt x="225005" y="319290"/>
                </a:lnTo>
                <a:lnTo>
                  <a:pt x="306463" y="312343"/>
                </a:lnTo>
                <a:lnTo>
                  <a:pt x="367296" y="307390"/>
                </a:lnTo>
                <a:lnTo>
                  <a:pt x="407581" y="301917"/>
                </a:lnTo>
                <a:lnTo>
                  <a:pt x="446709" y="292620"/>
                </a:lnTo>
                <a:lnTo>
                  <a:pt x="482511" y="278765"/>
                </a:lnTo>
                <a:lnTo>
                  <a:pt x="517766" y="258330"/>
                </a:lnTo>
                <a:lnTo>
                  <a:pt x="551726" y="232765"/>
                </a:lnTo>
                <a:lnTo>
                  <a:pt x="580072" y="205867"/>
                </a:lnTo>
                <a:lnTo>
                  <a:pt x="584936" y="200736"/>
                </a:lnTo>
                <a:lnTo>
                  <a:pt x="584936" y="192620"/>
                </a:lnTo>
                <a:close/>
              </a:path>
              <a:path w="585469" h="586104">
                <a:moveTo>
                  <a:pt x="584936" y="144462"/>
                </a:moveTo>
                <a:lnTo>
                  <a:pt x="557733" y="171932"/>
                </a:lnTo>
                <a:lnTo>
                  <a:pt x="516318" y="207162"/>
                </a:lnTo>
                <a:lnTo>
                  <a:pt x="465696" y="236207"/>
                </a:lnTo>
                <a:lnTo>
                  <a:pt x="428612" y="246926"/>
                </a:lnTo>
                <a:lnTo>
                  <a:pt x="344716" y="259943"/>
                </a:lnTo>
                <a:lnTo>
                  <a:pt x="0" y="285496"/>
                </a:lnTo>
                <a:lnTo>
                  <a:pt x="0" y="308406"/>
                </a:lnTo>
                <a:lnTo>
                  <a:pt x="359676" y="273405"/>
                </a:lnTo>
                <a:lnTo>
                  <a:pt x="410832" y="265353"/>
                </a:lnTo>
                <a:lnTo>
                  <a:pt x="450113" y="254114"/>
                </a:lnTo>
                <a:lnTo>
                  <a:pt x="485978" y="237731"/>
                </a:lnTo>
                <a:lnTo>
                  <a:pt x="521563" y="213677"/>
                </a:lnTo>
                <a:lnTo>
                  <a:pt x="561581" y="178028"/>
                </a:lnTo>
                <a:lnTo>
                  <a:pt x="584936" y="152679"/>
                </a:lnTo>
                <a:lnTo>
                  <a:pt x="584936" y="144462"/>
                </a:lnTo>
                <a:close/>
              </a:path>
              <a:path w="585469" h="586104">
                <a:moveTo>
                  <a:pt x="584936" y="96342"/>
                </a:moveTo>
                <a:lnTo>
                  <a:pt x="559333" y="126352"/>
                </a:lnTo>
                <a:lnTo>
                  <a:pt x="518045" y="165582"/>
                </a:lnTo>
                <a:lnTo>
                  <a:pt x="484619" y="188810"/>
                </a:lnTo>
                <a:lnTo>
                  <a:pt x="432015" y="211734"/>
                </a:lnTo>
                <a:lnTo>
                  <a:pt x="391388" y="221081"/>
                </a:lnTo>
                <a:lnTo>
                  <a:pt x="351599" y="226060"/>
                </a:lnTo>
                <a:lnTo>
                  <a:pt x="0" y="255104"/>
                </a:lnTo>
                <a:lnTo>
                  <a:pt x="0" y="278053"/>
                </a:lnTo>
                <a:lnTo>
                  <a:pt x="352983" y="240411"/>
                </a:lnTo>
                <a:lnTo>
                  <a:pt x="393598" y="234340"/>
                </a:lnTo>
                <a:lnTo>
                  <a:pt x="435648" y="223608"/>
                </a:lnTo>
                <a:lnTo>
                  <a:pt x="472389" y="208292"/>
                </a:lnTo>
                <a:lnTo>
                  <a:pt x="507390" y="185267"/>
                </a:lnTo>
                <a:lnTo>
                  <a:pt x="541147" y="155435"/>
                </a:lnTo>
                <a:lnTo>
                  <a:pt x="584936" y="103987"/>
                </a:lnTo>
                <a:lnTo>
                  <a:pt x="584936" y="96342"/>
                </a:lnTo>
                <a:close/>
              </a:path>
              <a:path w="585469" h="586104">
                <a:moveTo>
                  <a:pt x="584936" y="47688"/>
                </a:moveTo>
                <a:lnTo>
                  <a:pt x="560755" y="78841"/>
                </a:lnTo>
                <a:lnTo>
                  <a:pt x="521398" y="120815"/>
                </a:lnTo>
                <a:lnTo>
                  <a:pt x="489013" y="146837"/>
                </a:lnTo>
                <a:lnTo>
                  <a:pt x="455485" y="166065"/>
                </a:lnTo>
                <a:lnTo>
                  <a:pt x="417550" y="179959"/>
                </a:lnTo>
                <a:lnTo>
                  <a:pt x="377964" y="188226"/>
                </a:lnTo>
                <a:lnTo>
                  <a:pt x="155155" y="209677"/>
                </a:lnTo>
                <a:lnTo>
                  <a:pt x="0" y="224663"/>
                </a:lnTo>
                <a:lnTo>
                  <a:pt x="0" y="247662"/>
                </a:lnTo>
                <a:lnTo>
                  <a:pt x="209664" y="222542"/>
                </a:lnTo>
                <a:lnTo>
                  <a:pt x="358470" y="205295"/>
                </a:lnTo>
                <a:lnTo>
                  <a:pt x="399567" y="198069"/>
                </a:lnTo>
                <a:lnTo>
                  <a:pt x="441274" y="185369"/>
                </a:lnTo>
                <a:lnTo>
                  <a:pt x="478167" y="167170"/>
                </a:lnTo>
                <a:lnTo>
                  <a:pt x="510781" y="142621"/>
                </a:lnTo>
                <a:lnTo>
                  <a:pt x="542556" y="110756"/>
                </a:lnTo>
                <a:lnTo>
                  <a:pt x="584936" y="56121"/>
                </a:lnTo>
                <a:lnTo>
                  <a:pt x="584936" y="47688"/>
                </a:lnTo>
                <a:close/>
              </a:path>
              <a:path w="585469" h="586104">
                <a:moveTo>
                  <a:pt x="584936" y="0"/>
                </a:moveTo>
                <a:lnTo>
                  <a:pt x="562254" y="31661"/>
                </a:lnTo>
                <a:lnTo>
                  <a:pt x="523963" y="75590"/>
                </a:lnTo>
                <a:lnTo>
                  <a:pt x="492137" y="103378"/>
                </a:lnTo>
                <a:lnTo>
                  <a:pt x="458482" y="124980"/>
                </a:lnTo>
                <a:lnTo>
                  <a:pt x="420801" y="141173"/>
                </a:lnTo>
                <a:lnTo>
                  <a:pt x="381444" y="151333"/>
                </a:lnTo>
                <a:lnTo>
                  <a:pt x="0" y="193560"/>
                </a:lnTo>
                <a:lnTo>
                  <a:pt x="0" y="216585"/>
                </a:lnTo>
                <a:lnTo>
                  <a:pt x="301586" y="177177"/>
                </a:lnTo>
                <a:lnTo>
                  <a:pt x="362419" y="169062"/>
                </a:lnTo>
                <a:lnTo>
                  <a:pt x="403847" y="160121"/>
                </a:lnTo>
                <a:lnTo>
                  <a:pt x="444817" y="145275"/>
                </a:lnTo>
                <a:lnTo>
                  <a:pt x="481838" y="124485"/>
                </a:lnTo>
                <a:lnTo>
                  <a:pt x="514248" y="97409"/>
                </a:lnTo>
                <a:lnTo>
                  <a:pt x="545376" y="63614"/>
                </a:lnTo>
                <a:lnTo>
                  <a:pt x="575195" y="23710"/>
                </a:lnTo>
                <a:lnTo>
                  <a:pt x="584936" y="9258"/>
                </a:lnTo>
                <a:lnTo>
                  <a:pt x="58493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8145176" y="10198252"/>
            <a:ext cx="355600" cy="586105"/>
          </a:xfrm>
          <a:custGeom>
            <a:avLst/>
            <a:gdLst/>
            <a:ahLst/>
            <a:cxnLst/>
            <a:rect l="l" t="t" r="r" b="b"/>
            <a:pathLst>
              <a:path w="355600" h="586104">
                <a:moveTo>
                  <a:pt x="355434" y="580517"/>
                </a:moveTo>
                <a:lnTo>
                  <a:pt x="172212" y="573366"/>
                </a:lnTo>
                <a:lnTo>
                  <a:pt x="92316" y="570814"/>
                </a:lnTo>
                <a:lnTo>
                  <a:pt x="0" y="567537"/>
                </a:lnTo>
                <a:lnTo>
                  <a:pt x="0" y="586003"/>
                </a:lnTo>
                <a:lnTo>
                  <a:pt x="355434" y="586003"/>
                </a:lnTo>
                <a:lnTo>
                  <a:pt x="355434" y="580517"/>
                </a:lnTo>
                <a:close/>
              </a:path>
              <a:path w="355600" h="586104">
                <a:moveTo>
                  <a:pt x="355434" y="560438"/>
                </a:moveTo>
                <a:lnTo>
                  <a:pt x="228257" y="551827"/>
                </a:lnTo>
                <a:lnTo>
                  <a:pt x="161632" y="545071"/>
                </a:lnTo>
                <a:lnTo>
                  <a:pt x="123850" y="539724"/>
                </a:lnTo>
                <a:lnTo>
                  <a:pt x="0" y="518833"/>
                </a:lnTo>
                <a:lnTo>
                  <a:pt x="0" y="537667"/>
                </a:lnTo>
                <a:lnTo>
                  <a:pt x="79298" y="547141"/>
                </a:lnTo>
                <a:lnTo>
                  <a:pt x="123532" y="551967"/>
                </a:lnTo>
                <a:lnTo>
                  <a:pt x="175679" y="556107"/>
                </a:lnTo>
                <a:lnTo>
                  <a:pt x="355434" y="566077"/>
                </a:lnTo>
                <a:lnTo>
                  <a:pt x="355434" y="560438"/>
                </a:lnTo>
                <a:close/>
              </a:path>
              <a:path w="355600" h="586104">
                <a:moveTo>
                  <a:pt x="355434" y="487667"/>
                </a:moveTo>
                <a:lnTo>
                  <a:pt x="243090" y="475119"/>
                </a:lnTo>
                <a:lnTo>
                  <a:pt x="175895" y="463080"/>
                </a:lnTo>
                <a:lnTo>
                  <a:pt x="123532" y="442810"/>
                </a:lnTo>
                <a:lnTo>
                  <a:pt x="0" y="377037"/>
                </a:lnTo>
                <a:lnTo>
                  <a:pt x="0" y="399008"/>
                </a:lnTo>
                <a:lnTo>
                  <a:pt x="88557" y="439877"/>
                </a:lnTo>
                <a:lnTo>
                  <a:pt x="123532" y="455676"/>
                </a:lnTo>
                <a:lnTo>
                  <a:pt x="177304" y="473710"/>
                </a:lnTo>
                <a:lnTo>
                  <a:pt x="285127" y="486105"/>
                </a:lnTo>
                <a:lnTo>
                  <a:pt x="355434" y="493306"/>
                </a:lnTo>
                <a:lnTo>
                  <a:pt x="355434" y="487667"/>
                </a:lnTo>
                <a:close/>
              </a:path>
              <a:path w="355600" h="586104">
                <a:moveTo>
                  <a:pt x="355434" y="414896"/>
                </a:moveTo>
                <a:lnTo>
                  <a:pt x="288302" y="403910"/>
                </a:lnTo>
                <a:lnTo>
                  <a:pt x="243090" y="396074"/>
                </a:lnTo>
                <a:lnTo>
                  <a:pt x="200939" y="387654"/>
                </a:lnTo>
                <a:lnTo>
                  <a:pt x="145567" y="366483"/>
                </a:lnTo>
                <a:lnTo>
                  <a:pt x="90563" y="319773"/>
                </a:lnTo>
                <a:lnTo>
                  <a:pt x="0" y="236308"/>
                </a:lnTo>
                <a:lnTo>
                  <a:pt x="0" y="263918"/>
                </a:lnTo>
                <a:lnTo>
                  <a:pt x="123532" y="365023"/>
                </a:lnTo>
                <a:lnTo>
                  <a:pt x="175107" y="390347"/>
                </a:lnTo>
                <a:lnTo>
                  <a:pt x="355434" y="420852"/>
                </a:lnTo>
                <a:lnTo>
                  <a:pt x="355434" y="414896"/>
                </a:lnTo>
                <a:close/>
              </a:path>
              <a:path w="355600" h="586104">
                <a:moveTo>
                  <a:pt x="355434" y="390423"/>
                </a:moveTo>
                <a:lnTo>
                  <a:pt x="242773" y="371297"/>
                </a:lnTo>
                <a:lnTo>
                  <a:pt x="174599" y="353695"/>
                </a:lnTo>
                <a:lnTo>
                  <a:pt x="123532" y="320167"/>
                </a:lnTo>
                <a:lnTo>
                  <a:pt x="0" y="191147"/>
                </a:lnTo>
                <a:lnTo>
                  <a:pt x="0" y="220637"/>
                </a:lnTo>
                <a:lnTo>
                  <a:pt x="123228" y="335534"/>
                </a:lnTo>
                <a:lnTo>
                  <a:pt x="174561" y="363410"/>
                </a:lnTo>
                <a:lnTo>
                  <a:pt x="242773" y="377253"/>
                </a:lnTo>
                <a:lnTo>
                  <a:pt x="355434" y="396074"/>
                </a:lnTo>
                <a:lnTo>
                  <a:pt x="355434" y="390423"/>
                </a:lnTo>
                <a:close/>
              </a:path>
              <a:path w="355600" h="586104">
                <a:moveTo>
                  <a:pt x="355434" y="366903"/>
                </a:moveTo>
                <a:lnTo>
                  <a:pt x="273024" y="352094"/>
                </a:lnTo>
                <a:lnTo>
                  <a:pt x="197802" y="335927"/>
                </a:lnTo>
                <a:lnTo>
                  <a:pt x="144995" y="308305"/>
                </a:lnTo>
                <a:lnTo>
                  <a:pt x="96583" y="255803"/>
                </a:lnTo>
                <a:lnTo>
                  <a:pt x="0" y="142659"/>
                </a:lnTo>
                <a:lnTo>
                  <a:pt x="0" y="174002"/>
                </a:lnTo>
                <a:lnTo>
                  <a:pt x="50368" y="227304"/>
                </a:lnTo>
                <a:lnTo>
                  <a:pt x="91325" y="270141"/>
                </a:lnTo>
                <a:lnTo>
                  <a:pt x="123228" y="302602"/>
                </a:lnTo>
                <a:lnTo>
                  <a:pt x="181546" y="338709"/>
                </a:lnTo>
                <a:lnTo>
                  <a:pt x="355434" y="372237"/>
                </a:lnTo>
                <a:lnTo>
                  <a:pt x="355434" y="366903"/>
                </a:lnTo>
                <a:close/>
              </a:path>
              <a:path w="355600" h="586104">
                <a:moveTo>
                  <a:pt x="355434" y="341807"/>
                </a:moveTo>
                <a:lnTo>
                  <a:pt x="243090" y="320484"/>
                </a:lnTo>
                <a:lnTo>
                  <a:pt x="197485" y="308597"/>
                </a:lnTo>
                <a:lnTo>
                  <a:pt x="140766" y="276720"/>
                </a:lnTo>
                <a:lnTo>
                  <a:pt x="0" y="95580"/>
                </a:lnTo>
                <a:lnTo>
                  <a:pt x="0" y="129489"/>
                </a:lnTo>
                <a:lnTo>
                  <a:pt x="93954" y="240309"/>
                </a:lnTo>
                <a:lnTo>
                  <a:pt x="123228" y="274370"/>
                </a:lnTo>
                <a:lnTo>
                  <a:pt x="175564" y="309257"/>
                </a:lnTo>
                <a:lnTo>
                  <a:pt x="243090" y="325805"/>
                </a:lnTo>
                <a:lnTo>
                  <a:pt x="355434" y="346824"/>
                </a:lnTo>
                <a:lnTo>
                  <a:pt x="355434" y="341807"/>
                </a:lnTo>
                <a:close/>
              </a:path>
              <a:path w="355600" h="586104">
                <a:moveTo>
                  <a:pt x="355460" y="536587"/>
                </a:moveTo>
                <a:lnTo>
                  <a:pt x="243408" y="527812"/>
                </a:lnTo>
                <a:lnTo>
                  <a:pt x="193751" y="522122"/>
                </a:lnTo>
                <a:lnTo>
                  <a:pt x="123850" y="507733"/>
                </a:lnTo>
                <a:lnTo>
                  <a:pt x="83312" y="496557"/>
                </a:lnTo>
                <a:lnTo>
                  <a:pt x="43091" y="484822"/>
                </a:lnTo>
                <a:lnTo>
                  <a:pt x="0" y="471779"/>
                </a:lnTo>
                <a:lnTo>
                  <a:pt x="0" y="491528"/>
                </a:lnTo>
                <a:lnTo>
                  <a:pt x="123532" y="520280"/>
                </a:lnTo>
                <a:lnTo>
                  <a:pt x="175577" y="528281"/>
                </a:lnTo>
                <a:lnTo>
                  <a:pt x="243090" y="534085"/>
                </a:lnTo>
                <a:lnTo>
                  <a:pt x="355460" y="541921"/>
                </a:lnTo>
                <a:lnTo>
                  <a:pt x="355460" y="536587"/>
                </a:lnTo>
                <a:close/>
              </a:path>
              <a:path w="355600" h="586104">
                <a:moveTo>
                  <a:pt x="355460" y="512127"/>
                </a:moveTo>
                <a:lnTo>
                  <a:pt x="219227" y="497954"/>
                </a:lnTo>
                <a:lnTo>
                  <a:pt x="159829" y="487286"/>
                </a:lnTo>
                <a:lnTo>
                  <a:pt x="83159" y="458825"/>
                </a:lnTo>
                <a:lnTo>
                  <a:pt x="42862" y="442074"/>
                </a:lnTo>
                <a:lnTo>
                  <a:pt x="0" y="423951"/>
                </a:lnTo>
                <a:lnTo>
                  <a:pt x="0" y="444957"/>
                </a:lnTo>
                <a:lnTo>
                  <a:pt x="123875" y="487349"/>
                </a:lnTo>
                <a:lnTo>
                  <a:pt x="179844" y="501472"/>
                </a:lnTo>
                <a:lnTo>
                  <a:pt x="243433" y="508368"/>
                </a:lnTo>
                <a:lnTo>
                  <a:pt x="355460" y="517766"/>
                </a:lnTo>
                <a:lnTo>
                  <a:pt x="355460" y="512127"/>
                </a:lnTo>
                <a:close/>
              </a:path>
              <a:path w="355600" h="586104">
                <a:moveTo>
                  <a:pt x="355460" y="463816"/>
                </a:moveTo>
                <a:lnTo>
                  <a:pt x="243433" y="449707"/>
                </a:lnTo>
                <a:lnTo>
                  <a:pt x="195402" y="441121"/>
                </a:lnTo>
                <a:lnTo>
                  <a:pt x="140436" y="420420"/>
                </a:lnTo>
                <a:lnTo>
                  <a:pt x="96443" y="393941"/>
                </a:lnTo>
                <a:lnTo>
                  <a:pt x="54673" y="366826"/>
                </a:lnTo>
                <a:lnTo>
                  <a:pt x="0" y="330746"/>
                </a:lnTo>
                <a:lnTo>
                  <a:pt x="0" y="354203"/>
                </a:lnTo>
                <a:lnTo>
                  <a:pt x="88773" y="405409"/>
                </a:lnTo>
                <a:lnTo>
                  <a:pt x="123571" y="424929"/>
                </a:lnTo>
                <a:lnTo>
                  <a:pt x="178638" y="446773"/>
                </a:lnTo>
                <a:lnTo>
                  <a:pt x="243116" y="457555"/>
                </a:lnTo>
                <a:lnTo>
                  <a:pt x="355460" y="469785"/>
                </a:lnTo>
                <a:lnTo>
                  <a:pt x="355460" y="463816"/>
                </a:lnTo>
                <a:close/>
              </a:path>
              <a:path w="355600" h="586104">
                <a:moveTo>
                  <a:pt x="355460" y="439356"/>
                </a:moveTo>
                <a:lnTo>
                  <a:pt x="243433" y="423367"/>
                </a:lnTo>
                <a:lnTo>
                  <a:pt x="195922" y="414286"/>
                </a:lnTo>
                <a:lnTo>
                  <a:pt x="139992" y="392468"/>
                </a:lnTo>
                <a:lnTo>
                  <a:pt x="96050" y="360108"/>
                </a:lnTo>
                <a:lnTo>
                  <a:pt x="0" y="284467"/>
                </a:lnTo>
                <a:lnTo>
                  <a:pt x="0" y="309880"/>
                </a:lnTo>
                <a:lnTo>
                  <a:pt x="87972" y="371081"/>
                </a:lnTo>
                <a:lnTo>
                  <a:pt x="123875" y="395439"/>
                </a:lnTo>
                <a:lnTo>
                  <a:pt x="181927" y="420776"/>
                </a:lnTo>
                <a:lnTo>
                  <a:pt x="279869" y="435051"/>
                </a:lnTo>
                <a:lnTo>
                  <a:pt x="355460" y="445630"/>
                </a:lnTo>
                <a:lnTo>
                  <a:pt x="355460" y="439356"/>
                </a:lnTo>
                <a:close/>
              </a:path>
              <a:path w="355600" h="586104">
                <a:moveTo>
                  <a:pt x="355460" y="317919"/>
                </a:moveTo>
                <a:lnTo>
                  <a:pt x="270002" y="300926"/>
                </a:lnTo>
                <a:lnTo>
                  <a:pt x="190119" y="279488"/>
                </a:lnTo>
                <a:lnTo>
                  <a:pt x="156324" y="261086"/>
                </a:lnTo>
                <a:lnTo>
                  <a:pt x="123228" y="226072"/>
                </a:lnTo>
                <a:lnTo>
                  <a:pt x="97878" y="190030"/>
                </a:lnTo>
                <a:lnTo>
                  <a:pt x="0" y="47904"/>
                </a:lnTo>
                <a:lnTo>
                  <a:pt x="0" y="83718"/>
                </a:lnTo>
                <a:lnTo>
                  <a:pt x="123532" y="244576"/>
                </a:lnTo>
                <a:lnTo>
                  <a:pt x="177876" y="283146"/>
                </a:lnTo>
                <a:lnTo>
                  <a:pt x="243090" y="300405"/>
                </a:lnTo>
                <a:lnTo>
                  <a:pt x="355460" y="322935"/>
                </a:lnTo>
                <a:lnTo>
                  <a:pt x="355460" y="317919"/>
                </a:lnTo>
                <a:close/>
              </a:path>
              <a:path w="355600" h="586104">
                <a:moveTo>
                  <a:pt x="355460" y="293789"/>
                </a:moveTo>
                <a:lnTo>
                  <a:pt x="243662" y="269519"/>
                </a:lnTo>
                <a:lnTo>
                  <a:pt x="194894" y="255714"/>
                </a:lnTo>
                <a:lnTo>
                  <a:pt x="140296" y="219862"/>
                </a:lnTo>
                <a:lnTo>
                  <a:pt x="0" y="0"/>
                </a:lnTo>
                <a:lnTo>
                  <a:pt x="0" y="39547"/>
                </a:lnTo>
                <a:lnTo>
                  <a:pt x="94030" y="174028"/>
                </a:lnTo>
                <a:lnTo>
                  <a:pt x="123532" y="215709"/>
                </a:lnTo>
                <a:lnTo>
                  <a:pt x="169913" y="255155"/>
                </a:lnTo>
                <a:lnTo>
                  <a:pt x="242277" y="275005"/>
                </a:lnTo>
                <a:lnTo>
                  <a:pt x="355460" y="299745"/>
                </a:lnTo>
                <a:lnTo>
                  <a:pt x="355460" y="293789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554435" y="10442032"/>
            <a:ext cx="513080" cy="342265"/>
          </a:xfrm>
          <a:custGeom>
            <a:avLst/>
            <a:gdLst/>
            <a:ahLst/>
            <a:cxnLst/>
            <a:rect l="l" t="t" r="r" b="b"/>
            <a:pathLst>
              <a:path w="513080" h="342265">
                <a:moveTo>
                  <a:pt x="512471" y="0"/>
                </a:moveTo>
                <a:lnTo>
                  <a:pt x="0" y="0"/>
                </a:lnTo>
                <a:lnTo>
                  <a:pt x="0" y="342222"/>
                </a:lnTo>
                <a:lnTo>
                  <a:pt x="512471" y="342222"/>
                </a:lnTo>
                <a:lnTo>
                  <a:pt x="512471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674183" y="10473399"/>
            <a:ext cx="274802" cy="273328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519112" y="13112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23533" y="98456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6774" y="1596643"/>
            <a:ext cx="6441641" cy="8696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2611"/>
            <a:ext cx="18093690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edih-catalogue/hhfin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european-digital-innovation-hubs.ec.europa.eu/edih-catalogue/lih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uropean-digital-innovation-hubs.ec.europa.eu/edih-catalogue/robocoast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hyperlink" Target="https://european-digital-innovation-hubs.ec.europa.eu/edih-catalogue/fai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hyperlink" Target="https://european-digital-innovation-hubs.ec.europa.eu/hom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21.emf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uropean-digital-innovation-hubs.ec.europa.eu/media#infographic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emf"/><Relationship Id="rId4" Type="http://schemas.openxmlformats.org/officeDocument/2006/relationships/image" Target="../media/image20.emf"/><Relationship Id="rId9" Type="http://schemas.openxmlformats.org/officeDocument/2006/relationships/image" Target="../media/image23.svg"/><Relationship Id="rId14" Type="http://schemas.openxmlformats.org/officeDocument/2006/relationships/hyperlink" Target="https://european-digital-innovation-hubs.ec.europa.eu/knowledge-hub/success-stories/geospatial-challenge-camp-pioneering-health-and-well-being-you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.emf"/><Relationship Id="rId7" Type="http://schemas.openxmlformats.org/officeDocument/2006/relationships/image" Target="../media/image34.svg"/><Relationship Id="rId2" Type="http://schemas.openxmlformats.org/officeDocument/2006/relationships/hyperlink" Target="https://european-digital-innovation-hubs.ec.europa.eu/media#infographi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sv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hyperlink" Target="https://european-digital-innovation-hubs.ec.europa.eu/knowledge-hub/success-stories/geospatial-challenge-camp-pioneering-health-and-well-being-you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7.sv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11" Type="http://schemas.openxmlformats.org/officeDocument/2006/relationships/image" Target="../media/image19.png"/><Relationship Id="rId5" Type="http://schemas.openxmlformats.org/officeDocument/2006/relationships/image" Target="../media/image38.png"/><Relationship Id="rId15" Type="http://schemas.openxmlformats.org/officeDocument/2006/relationships/image" Target="../media/image28.png"/><Relationship Id="rId10" Type="http://schemas.openxmlformats.org/officeDocument/2006/relationships/image" Target="../media/image20.emf"/><Relationship Id="rId4" Type="http://schemas.openxmlformats.org/officeDocument/2006/relationships/hyperlink" Target="https://www.innocode.eu/#aboutus" TargetMode="External"/><Relationship Id="rId9" Type="http://schemas.openxmlformats.org/officeDocument/2006/relationships/hyperlink" Target="https://european-digital-innovation-hubs.ec.europa.eu/media#service-brochure" TargetMode="External"/><Relationship Id="rId14" Type="http://schemas.openxmlformats.org/officeDocument/2006/relationships/hyperlink" Target="https://european-digital-innovation-hubs.ec.europa.eu/knowledge-hub/success-stories/breaking-boundaries-innocode-gained-game-changing-connections-through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emf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hyperlink" Target="https://european-digital-innovation-hubs.ec.europa.eu/knowledge-hub/success-stories/breaking-boundaries-innocode-gained-game-changing-connections-through" TargetMode="External"/><Relationship Id="rId5" Type="http://schemas.openxmlformats.org/officeDocument/2006/relationships/image" Target="../media/image32.svg"/><Relationship Id="rId10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229" y="6413500"/>
            <a:ext cx="18568035" cy="3069590"/>
          </a:xfrm>
          <a:prstGeom prst="rect">
            <a:avLst/>
          </a:prstGeom>
        </p:spPr>
        <p:txBody>
          <a:bodyPr vert="horz" wrap="square" lIns="0" tIns="654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5"/>
              </a:spcBef>
            </a:pPr>
            <a:r>
              <a:rPr sz="7200" b="1" dirty="0">
                <a:solidFill>
                  <a:srgbClr val="F7F6F1"/>
                </a:solidFill>
                <a:latin typeface="Arial"/>
                <a:cs typeface="Arial"/>
              </a:rPr>
              <a:t>European</a:t>
            </a:r>
            <a:r>
              <a:rPr sz="7200" b="1" spc="-50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 dirty="0">
                <a:solidFill>
                  <a:srgbClr val="F7F6F1"/>
                </a:solidFill>
                <a:latin typeface="Arial"/>
                <a:cs typeface="Arial"/>
              </a:rPr>
              <a:t>Digital</a:t>
            </a:r>
            <a:r>
              <a:rPr sz="7200" b="1" spc="-45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 dirty="0">
                <a:solidFill>
                  <a:srgbClr val="F7F6F1"/>
                </a:solidFill>
                <a:latin typeface="Arial"/>
                <a:cs typeface="Arial"/>
              </a:rPr>
              <a:t>Innovation</a:t>
            </a:r>
            <a:r>
              <a:rPr sz="7200" b="1" spc="-45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 dirty="0">
                <a:solidFill>
                  <a:srgbClr val="F7F6F1"/>
                </a:solidFill>
                <a:latin typeface="Arial"/>
                <a:cs typeface="Arial"/>
              </a:rPr>
              <a:t>Hubs</a:t>
            </a:r>
            <a:r>
              <a:rPr sz="7200" b="1" spc="-50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 spc="-10" dirty="0">
                <a:solidFill>
                  <a:srgbClr val="F7F6F1"/>
                </a:solidFill>
                <a:latin typeface="Arial"/>
                <a:cs typeface="Arial"/>
              </a:rPr>
              <a:t>Network</a:t>
            </a:r>
            <a:endParaRPr sz="7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3790"/>
              </a:spcBef>
            </a:pPr>
            <a:r>
              <a:rPr sz="5400" dirty="0">
                <a:solidFill>
                  <a:srgbClr val="FFFEFB"/>
                </a:solidFill>
                <a:latin typeface="Arial"/>
                <a:cs typeface="Arial"/>
              </a:rPr>
              <a:t>Driving</a:t>
            </a:r>
            <a:r>
              <a:rPr sz="5400" spc="-85" dirty="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FFEFB"/>
                </a:solidFill>
                <a:latin typeface="Arial"/>
                <a:cs typeface="Arial"/>
              </a:rPr>
              <a:t>the</a:t>
            </a:r>
            <a:r>
              <a:rPr sz="5400" spc="-70" dirty="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FFEFB"/>
                </a:solidFill>
                <a:latin typeface="Arial"/>
                <a:cs typeface="Arial"/>
              </a:rPr>
              <a:t>EU’s</a:t>
            </a:r>
            <a:r>
              <a:rPr sz="5400" spc="-65" dirty="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FFEFB"/>
                </a:solidFill>
                <a:latin typeface="Arial"/>
                <a:cs typeface="Arial"/>
              </a:rPr>
              <a:t>digital</a:t>
            </a:r>
            <a:r>
              <a:rPr sz="5400" spc="-70" dirty="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 spc="-10" dirty="0">
                <a:solidFill>
                  <a:srgbClr val="FFFEFB"/>
                </a:solidFill>
                <a:latin typeface="Arial"/>
                <a:cs typeface="Arial"/>
              </a:rPr>
              <a:t>transformation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of Rectangle 69">
            <a:extLst>
              <a:ext uri="{FF2B5EF4-FFF2-40B4-BE49-F238E27FC236}">
                <a16:creationId xmlns:a16="http://schemas.microsoft.com/office/drawing/2014/main" id="{F3EF2948-1626-986F-5F17-B0FBE57609CD}"/>
              </a:ext>
            </a:extLst>
          </p:cNvPr>
          <p:cNvSpPr/>
          <p:nvPr/>
        </p:nvSpPr>
        <p:spPr>
          <a:xfrm>
            <a:off x="524680" y="3216275"/>
            <a:ext cx="9521389" cy="133755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D8830D-C4AC-1F61-D9EF-ECAD32072FD1}"/>
              </a:ext>
            </a:extLst>
          </p:cNvPr>
          <p:cNvSpPr txBox="1"/>
          <p:nvPr/>
        </p:nvSpPr>
        <p:spPr>
          <a:xfrm>
            <a:off x="2558516" y="3490244"/>
            <a:ext cx="524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GR" sz="48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800" b="1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GR" sz="48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*</a:t>
            </a:r>
            <a:r>
              <a:rPr lang="en-GR" sz="4800" b="1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</a:t>
            </a:r>
            <a:r>
              <a:rPr lang="en-GR" sz="48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endParaRPr lang="en-GR" sz="4400" kern="1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B8E317-A91D-8E94-CFE8-F3A97BD7C4E6}"/>
              </a:ext>
            </a:extLst>
          </p:cNvPr>
          <p:cNvSpPr/>
          <p:nvPr/>
        </p:nvSpPr>
        <p:spPr>
          <a:xfrm>
            <a:off x="6318250" y="3657173"/>
            <a:ext cx="818127" cy="495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81" name="Picture 80" descr="A blue and white flag&#10;&#10;Description automatically generated with medium confidence">
            <a:extLst>
              <a:ext uri="{FF2B5EF4-FFF2-40B4-BE49-F238E27FC236}">
                <a16:creationId xmlns:a16="http://schemas.microsoft.com/office/drawing/2014/main" id="{17AFB741-E7FC-5ADC-5719-234AFBAE33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1018" r="7532" b="11529"/>
          <a:stretch/>
        </p:blipFill>
        <p:spPr>
          <a:xfrm>
            <a:off x="528443" y="1572883"/>
            <a:ext cx="1749880" cy="1067181"/>
          </a:xfrm>
          <a:prstGeom prst="rect">
            <a:avLst/>
          </a:prstGeom>
          <a:ln>
            <a:solidFill>
              <a:srgbClr val="0068FF"/>
            </a:solidFill>
          </a:ln>
        </p:spPr>
      </p:pic>
      <p:pic>
        <p:nvPicPr>
          <p:cNvPr id="68" name="Picture Placeholder 5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8D389CB9-FD63-D9B4-B870-8D920577C4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85" b="-8685"/>
          <a:stretch/>
        </p:blipFill>
        <p:spPr>
          <a:xfrm>
            <a:off x="10533583" y="1311275"/>
            <a:ext cx="8994775" cy="8534396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4B84A2B-F962-3EE6-318C-65443C1245AF}"/>
              </a:ext>
            </a:extLst>
          </p:cNvPr>
          <p:cNvGrpSpPr/>
          <p:nvPr/>
        </p:nvGrpSpPr>
        <p:grpSpPr>
          <a:xfrm>
            <a:off x="13684726" y="8399573"/>
            <a:ext cx="612000" cy="612000"/>
            <a:chOff x="3680255" y="6841154"/>
            <a:chExt cx="341671" cy="356347"/>
          </a:xfrm>
        </p:grpSpPr>
        <p:sp>
          <p:nvSpPr>
            <p:cNvPr id="70" name="Teardrop 69">
              <a:extLst>
                <a:ext uri="{FF2B5EF4-FFF2-40B4-BE49-F238E27FC236}">
                  <a16:creationId xmlns:a16="http://schemas.microsoft.com/office/drawing/2014/main" id="{F311D391-F14A-A9C2-F4D5-1946358AA4E1}"/>
                </a:ext>
              </a:extLst>
            </p:cNvPr>
            <p:cNvSpPr/>
            <p:nvPr/>
          </p:nvSpPr>
          <p:spPr>
            <a:xfrm rot="293503">
              <a:off x="3680255" y="6841154"/>
              <a:ext cx="341671" cy="356347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8093D46-21E0-16D9-A3F1-A4D7C0BB0FD7}"/>
                </a:ext>
              </a:extLst>
            </p:cNvPr>
            <p:cNvSpPr/>
            <p:nvPr/>
          </p:nvSpPr>
          <p:spPr>
            <a:xfrm>
              <a:off x="3743090" y="6911327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3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6D9472-846A-F7AE-F1B9-5B52309F64F8}"/>
              </a:ext>
            </a:extLst>
          </p:cNvPr>
          <p:cNvGrpSpPr/>
          <p:nvPr/>
        </p:nvGrpSpPr>
        <p:grpSpPr>
          <a:xfrm>
            <a:off x="13742150" y="7097958"/>
            <a:ext cx="612000" cy="612000"/>
            <a:chOff x="5626875" y="7765997"/>
            <a:chExt cx="341671" cy="356347"/>
          </a:xfrm>
        </p:grpSpPr>
        <p:sp>
          <p:nvSpPr>
            <p:cNvPr id="73" name="Teardrop 72">
              <a:extLst>
                <a:ext uri="{FF2B5EF4-FFF2-40B4-BE49-F238E27FC236}">
                  <a16:creationId xmlns:a16="http://schemas.microsoft.com/office/drawing/2014/main" id="{3165236F-B866-2178-6DD9-66E61C8421C5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73D510C-20F4-94DD-2C73-3ACC73A672C8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4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E21A76C-BCE7-96BE-4C5A-EF2B8D78EFA4}"/>
              </a:ext>
            </a:extLst>
          </p:cNvPr>
          <p:cNvGrpSpPr/>
          <p:nvPr/>
        </p:nvGrpSpPr>
        <p:grpSpPr>
          <a:xfrm>
            <a:off x="14928850" y="7715250"/>
            <a:ext cx="612000" cy="612000"/>
            <a:chOff x="5626875" y="7765997"/>
            <a:chExt cx="341671" cy="356347"/>
          </a:xfrm>
        </p:grpSpPr>
        <p:sp>
          <p:nvSpPr>
            <p:cNvPr id="76" name="Teardrop 75">
              <a:extLst>
                <a:ext uri="{FF2B5EF4-FFF2-40B4-BE49-F238E27FC236}">
                  <a16:creationId xmlns:a16="http://schemas.microsoft.com/office/drawing/2014/main" id="{ECBB858D-B9EF-5780-4519-70AEC22638C1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BA7DB9F-C997-8018-9410-9A03D0F4ABD1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AE785E0-552E-0DDE-9550-6EEACCB68CDA}"/>
              </a:ext>
            </a:extLst>
          </p:cNvPr>
          <p:cNvGrpSpPr/>
          <p:nvPr/>
        </p:nvGrpSpPr>
        <p:grpSpPr>
          <a:xfrm rot="10800000">
            <a:off x="14984726" y="8622476"/>
            <a:ext cx="612000" cy="612000"/>
            <a:chOff x="5626875" y="7765997"/>
            <a:chExt cx="341671" cy="356347"/>
          </a:xfrm>
        </p:grpSpPr>
        <p:sp>
          <p:nvSpPr>
            <p:cNvPr id="79" name="Teardrop 78">
              <a:extLst>
                <a:ext uri="{FF2B5EF4-FFF2-40B4-BE49-F238E27FC236}">
                  <a16:creationId xmlns:a16="http://schemas.microsoft.com/office/drawing/2014/main" id="{001536B2-BFA9-FEFD-8560-05ACE9D68029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29D7363-51C7-1859-3249-96F97A7F639A}"/>
                </a:ext>
              </a:extLst>
            </p:cNvPr>
            <p:cNvSpPr/>
            <p:nvPr/>
          </p:nvSpPr>
          <p:spPr>
            <a:xfrm rot="10800000"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2</a:t>
              </a:r>
            </a:p>
          </p:txBody>
        </p:sp>
      </p:grpSp>
      <p:sp>
        <p:nvSpPr>
          <p:cNvPr id="6" name="object 6"/>
          <p:cNvSpPr/>
          <p:nvPr/>
        </p:nvSpPr>
        <p:spPr>
          <a:xfrm>
            <a:off x="514364" y="5061597"/>
            <a:ext cx="9537700" cy="1363980"/>
          </a:xfrm>
          <a:custGeom>
            <a:avLst/>
            <a:gdLst/>
            <a:ahLst/>
            <a:cxnLst/>
            <a:rect l="l" t="t" r="r" b="b"/>
            <a:pathLst>
              <a:path w="9537700" h="1363979">
                <a:moveTo>
                  <a:pt x="9537685" y="0"/>
                </a:moveTo>
                <a:lnTo>
                  <a:pt x="227250" y="0"/>
                </a:lnTo>
                <a:lnTo>
                  <a:pt x="181451" y="4616"/>
                </a:lnTo>
                <a:lnTo>
                  <a:pt x="138794" y="17858"/>
                </a:lnTo>
                <a:lnTo>
                  <a:pt x="100192" y="38811"/>
                </a:lnTo>
                <a:lnTo>
                  <a:pt x="66560" y="66560"/>
                </a:lnTo>
                <a:lnTo>
                  <a:pt x="38810" y="100193"/>
                </a:lnTo>
                <a:lnTo>
                  <a:pt x="17858" y="138795"/>
                </a:lnTo>
                <a:lnTo>
                  <a:pt x="4616" y="181453"/>
                </a:lnTo>
                <a:lnTo>
                  <a:pt x="0" y="227252"/>
                </a:lnTo>
                <a:lnTo>
                  <a:pt x="0" y="1363499"/>
                </a:lnTo>
                <a:lnTo>
                  <a:pt x="9310435" y="1363499"/>
                </a:lnTo>
                <a:lnTo>
                  <a:pt x="9356233" y="1358883"/>
                </a:lnTo>
                <a:lnTo>
                  <a:pt x="9398890" y="1345641"/>
                </a:lnTo>
                <a:lnTo>
                  <a:pt x="9437492" y="1324689"/>
                </a:lnTo>
                <a:lnTo>
                  <a:pt x="9471124" y="1296939"/>
                </a:lnTo>
                <a:lnTo>
                  <a:pt x="9498874" y="1263307"/>
                </a:lnTo>
                <a:lnTo>
                  <a:pt x="9519826" y="1224705"/>
                </a:lnTo>
                <a:lnTo>
                  <a:pt x="9533068" y="1182047"/>
                </a:lnTo>
                <a:lnTo>
                  <a:pt x="9537685" y="1136248"/>
                </a:lnTo>
                <a:lnTo>
                  <a:pt x="9537685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4569" y="6663018"/>
            <a:ext cx="2991485" cy="3183255"/>
          </a:xfrm>
          <a:custGeom>
            <a:avLst/>
            <a:gdLst/>
            <a:ahLst/>
            <a:cxnLst/>
            <a:rect l="l" t="t" r="r" b="b"/>
            <a:pathLst>
              <a:path w="2991485" h="3183254">
                <a:moveTo>
                  <a:pt x="2991066" y="0"/>
                </a:moveTo>
                <a:lnTo>
                  <a:pt x="0" y="0"/>
                </a:lnTo>
                <a:lnTo>
                  <a:pt x="0" y="2684128"/>
                </a:lnTo>
                <a:lnTo>
                  <a:pt x="2282" y="2732139"/>
                </a:lnTo>
                <a:lnTo>
                  <a:pt x="8989" y="2778858"/>
                </a:lnTo>
                <a:lnTo>
                  <a:pt x="19912" y="2824078"/>
                </a:lnTo>
                <a:lnTo>
                  <a:pt x="34842" y="2867588"/>
                </a:lnTo>
                <a:lnTo>
                  <a:pt x="53570" y="2909181"/>
                </a:lnTo>
                <a:lnTo>
                  <a:pt x="75887" y="2948647"/>
                </a:lnTo>
                <a:lnTo>
                  <a:pt x="101585" y="2985777"/>
                </a:lnTo>
                <a:lnTo>
                  <a:pt x="130454" y="3020362"/>
                </a:lnTo>
                <a:lnTo>
                  <a:pt x="162286" y="3052194"/>
                </a:lnTo>
                <a:lnTo>
                  <a:pt x="196872" y="3081063"/>
                </a:lnTo>
                <a:lnTo>
                  <a:pt x="234002" y="3106761"/>
                </a:lnTo>
                <a:lnTo>
                  <a:pt x="273467" y="3129078"/>
                </a:lnTo>
                <a:lnTo>
                  <a:pt x="315060" y="3147807"/>
                </a:lnTo>
                <a:lnTo>
                  <a:pt x="358571" y="3162737"/>
                </a:lnTo>
                <a:lnTo>
                  <a:pt x="403790" y="3173660"/>
                </a:lnTo>
                <a:lnTo>
                  <a:pt x="450510" y="3180367"/>
                </a:lnTo>
                <a:lnTo>
                  <a:pt x="498521" y="3182649"/>
                </a:lnTo>
                <a:lnTo>
                  <a:pt x="2492544" y="3182649"/>
                </a:lnTo>
                <a:lnTo>
                  <a:pt x="2540555" y="3180367"/>
                </a:lnTo>
                <a:lnTo>
                  <a:pt x="2587275" y="3173660"/>
                </a:lnTo>
                <a:lnTo>
                  <a:pt x="2632494" y="3162737"/>
                </a:lnTo>
                <a:lnTo>
                  <a:pt x="2676005" y="3147807"/>
                </a:lnTo>
                <a:lnTo>
                  <a:pt x="2717598" y="3129078"/>
                </a:lnTo>
                <a:lnTo>
                  <a:pt x="2757063" y="3106761"/>
                </a:lnTo>
                <a:lnTo>
                  <a:pt x="2794194" y="3081063"/>
                </a:lnTo>
                <a:lnTo>
                  <a:pt x="2828779" y="3052194"/>
                </a:lnTo>
                <a:lnTo>
                  <a:pt x="2860611" y="3020362"/>
                </a:lnTo>
                <a:lnTo>
                  <a:pt x="2889480" y="2985777"/>
                </a:lnTo>
                <a:lnTo>
                  <a:pt x="2915178" y="2948647"/>
                </a:lnTo>
                <a:lnTo>
                  <a:pt x="2937495" y="2909181"/>
                </a:lnTo>
                <a:lnTo>
                  <a:pt x="2956224" y="2867588"/>
                </a:lnTo>
                <a:lnTo>
                  <a:pt x="2971154" y="2824078"/>
                </a:lnTo>
                <a:lnTo>
                  <a:pt x="2982077" y="2778858"/>
                </a:lnTo>
                <a:lnTo>
                  <a:pt x="2988784" y="2732139"/>
                </a:lnTo>
                <a:lnTo>
                  <a:pt x="2991066" y="2684128"/>
                </a:lnTo>
                <a:lnTo>
                  <a:pt x="2991066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36504" y="6663018"/>
            <a:ext cx="2925445" cy="3183255"/>
          </a:xfrm>
          <a:custGeom>
            <a:avLst/>
            <a:gdLst/>
            <a:ahLst/>
            <a:cxnLst/>
            <a:rect l="l" t="t" r="r" b="b"/>
            <a:pathLst>
              <a:path w="2925445" h="3183254">
                <a:moveTo>
                  <a:pt x="2925319" y="0"/>
                </a:moveTo>
                <a:lnTo>
                  <a:pt x="0" y="0"/>
                </a:lnTo>
                <a:lnTo>
                  <a:pt x="0" y="2695083"/>
                </a:lnTo>
                <a:lnTo>
                  <a:pt x="2231" y="2742039"/>
                </a:lnTo>
                <a:lnTo>
                  <a:pt x="8791" y="2787732"/>
                </a:lnTo>
                <a:lnTo>
                  <a:pt x="19474" y="2831957"/>
                </a:lnTo>
                <a:lnTo>
                  <a:pt x="34076" y="2874512"/>
                </a:lnTo>
                <a:lnTo>
                  <a:pt x="52392" y="2915190"/>
                </a:lnTo>
                <a:lnTo>
                  <a:pt x="74219" y="2953788"/>
                </a:lnTo>
                <a:lnTo>
                  <a:pt x="99352" y="2990102"/>
                </a:lnTo>
                <a:lnTo>
                  <a:pt x="127587" y="3023928"/>
                </a:lnTo>
                <a:lnTo>
                  <a:pt x="158719" y="3055060"/>
                </a:lnTo>
                <a:lnTo>
                  <a:pt x="192545" y="3083294"/>
                </a:lnTo>
                <a:lnTo>
                  <a:pt x="228858" y="3108427"/>
                </a:lnTo>
                <a:lnTo>
                  <a:pt x="267457" y="3130254"/>
                </a:lnTo>
                <a:lnTo>
                  <a:pt x="308135" y="3148571"/>
                </a:lnTo>
                <a:lnTo>
                  <a:pt x="350690" y="3163173"/>
                </a:lnTo>
                <a:lnTo>
                  <a:pt x="394915" y="3173856"/>
                </a:lnTo>
                <a:lnTo>
                  <a:pt x="440608" y="3180416"/>
                </a:lnTo>
                <a:lnTo>
                  <a:pt x="487564" y="3182647"/>
                </a:lnTo>
                <a:lnTo>
                  <a:pt x="2437754" y="3182647"/>
                </a:lnTo>
                <a:lnTo>
                  <a:pt x="2484710" y="3180416"/>
                </a:lnTo>
                <a:lnTo>
                  <a:pt x="2530403" y="3173856"/>
                </a:lnTo>
                <a:lnTo>
                  <a:pt x="2574629" y="3163173"/>
                </a:lnTo>
                <a:lnTo>
                  <a:pt x="2617183" y="3148571"/>
                </a:lnTo>
                <a:lnTo>
                  <a:pt x="2657861" y="3130254"/>
                </a:lnTo>
                <a:lnTo>
                  <a:pt x="2696460" y="3108427"/>
                </a:lnTo>
                <a:lnTo>
                  <a:pt x="2732774" y="3083294"/>
                </a:lnTo>
                <a:lnTo>
                  <a:pt x="2766599" y="3055060"/>
                </a:lnTo>
                <a:lnTo>
                  <a:pt x="2797731" y="3023928"/>
                </a:lnTo>
                <a:lnTo>
                  <a:pt x="2825966" y="2990102"/>
                </a:lnTo>
                <a:lnTo>
                  <a:pt x="2851099" y="2953788"/>
                </a:lnTo>
                <a:lnTo>
                  <a:pt x="2872926" y="2915190"/>
                </a:lnTo>
                <a:lnTo>
                  <a:pt x="2891242" y="2874512"/>
                </a:lnTo>
                <a:lnTo>
                  <a:pt x="2905844" y="2831957"/>
                </a:lnTo>
                <a:lnTo>
                  <a:pt x="2916527" y="2787732"/>
                </a:lnTo>
                <a:lnTo>
                  <a:pt x="2923087" y="2742039"/>
                </a:lnTo>
                <a:lnTo>
                  <a:pt x="2925319" y="2695083"/>
                </a:lnTo>
                <a:lnTo>
                  <a:pt x="2925319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67439" y="6663015"/>
            <a:ext cx="3131185" cy="3183255"/>
          </a:xfrm>
          <a:custGeom>
            <a:avLst/>
            <a:gdLst/>
            <a:ahLst/>
            <a:cxnLst/>
            <a:rect l="l" t="t" r="r" b="b"/>
            <a:pathLst>
              <a:path w="3131184" h="3183254">
                <a:moveTo>
                  <a:pt x="3130710" y="0"/>
                </a:moveTo>
                <a:lnTo>
                  <a:pt x="0" y="0"/>
                </a:lnTo>
                <a:lnTo>
                  <a:pt x="0" y="2660855"/>
                </a:lnTo>
                <a:lnTo>
                  <a:pt x="2132" y="2708349"/>
                </a:lnTo>
                <a:lnTo>
                  <a:pt x="8406" y="2754649"/>
                </a:lnTo>
                <a:lnTo>
                  <a:pt x="18639" y="2799569"/>
                </a:lnTo>
                <a:lnTo>
                  <a:pt x="32644" y="2842927"/>
                </a:lnTo>
                <a:lnTo>
                  <a:pt x="50240" y="2884537"/>
                </a:lnTo>
                <a:lnTo>
                  <a:pt x="71240" y="2924215"/>
                </a:lnTo>
                <a:lnTo>
                  <a:pt x="95461" y="2961778"/>
                </a:lnTo>
                <a:lnTo>
                  <a:pt x="122720" y="2997042"/>
                </a:lnTo>
                <a:lnTo>
                  <a:pt x="152830" y="3029821"/>
                </a:lnTo>
                <a:lnTo>
                  <a:pt x="185609" y="3059931"/>
                </a:lnTo>
                <a:lnTo>
                  <a:pt x="220873" y="3087189"/>
                </a:lnTo>
                <a:lnTo>
                  <a:pt x="258436" y="3111411"/>
                </a:lnTo>
                <a:lnTo>
                  <a:pt x="298114" y="3132411"/>
                </a:lnTo>
                <a:lnTo>
                  <a:pt x="339725" y="3150006"/>
                </a:lnTo>
                <a:lnTo>
                  <a:pt x="383082" y="3164012"/>
                </a:lnTo>
                <a:lnTo>
                  <a:pt x="428003" y="3174244"/>
                </a:lnTo>
                <a:lnTo>
                  <a:pt x="474303" y="3180519"/>
                </a:lnTo>
                <a:lnTo>
                  <a:pt x="521797" y="3182651"/>
                </a:lnTo>
                <a:lnTo>
                  <a:pt x="2608912" y="3182651"/>
                </a:lnTo>
                <a:lnTo>
                  <a:pt x="2656406" y="3180519"/>
                </a:lnTo>
                <a:lnTo>
                  <a:pt x="2702706" y="3174244"/>
                </a:lnTo>
                <a:lnTo>
                  <a:pt x="2747627" y="3164012"/>
                </a:lnTo>
                <a:lnTo>
                  <a:pt x="2790984" y="3150006"/>
                </a:lnTo>
                <a:lnTo>
                  <a:pt x="2832595" y="3132411"/>
                </a:lnTo>
                <a:lnTo>
                  <a:pt x="2872273" y="3111411"/>
                </a:lnTo>
                <a:lnTo>
                  <a:pt x="2909836" y="3087189"/>
                </a:lnTo>
                <a:lnTo>
                  <a:pt x="2945100" y="3059931"/>
                </a:lnTo>
                <a:lnTo>
                  <a:pt x="2977879" y="3029821"/>
                </a:lnTo>
                <a:lnTo>
                  <a:pt x="3007989" y="2997042"/>
                </a:lnTo>
                <a:lnTo>
                  <a:pt x="3035248" y="2961778"/>
                </a:lnTo>
                <a:lnTo>
                  <a:pt x="3059469" y="2924215"/>
                </a:lnTo>
                <a:lnTo>
                  <a:pt x="3080469" y="2884537"/>
                </a:lnTo>
                <a:lnTo>
                  <a:pt x="3098065" y="2842927"/>
                </a:lnTo>
                <a:lnTo>
                  <a:pt x="3112070" y="2799569"/>
                </a:lnTo>
                <a:lnTo>
                  <a:pt x="3122303" y="2754649"/>
                </a:lnTo>
                <a:lnTo>
                  <a:pt x="3128577" y="2708349"/>
                </a:lnTo>
                <a:lnTo>
                  <a:pt x="3130710" y="2660855"/>
                </a:lnTo>
                <a:lnTo>
                  <a:pt x="313071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7048" y="5098972"/>
            <a:ext cx="1524000" cy="133858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28530" y="1180083"/>
            <a:ext cx="4747035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200" b="0" spc="-10" dirty="0">
                <a:solidFill>
                  <a:srgbClr val="FF5A63"/>
                </a:solidFill>
              </a:rPr>
              <a:t>Finland</a:t>
            </a:r>
            <a:endParaRPr sz="1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646" y="6924547"/>
            <a:ext cx="2530159" cy="20802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65"/>
              </a:spcBef>
            </a:pPr>
            <a:r>
              <a:rPr lang="en-US" sz="1800" dirty="0">
                <a:latin typeface="Arial"/>
                <a:cs typeface="Arial"/>
              </a:rPr>
              <a:t>Drive digital innovation in key sectors, including manufacturing, construction, healthcare, and energy, fostering advancements in these industries.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63722" y="6903211"/>
            <a:ext cx="2814320" cy="17682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90"/>
              </a:spcBef>
            </a:pPr>
            <a:r>
              <a:rPr lang="en-US" sz="1800" dirty="0">
                <a:latin typeface="Arial"/>
                <a:cs typeface="Arial"/>
              </a:rPr>
              <a:t>Advance innovation in the transport, maritime, and energy sectors, enhancing efficiency and sustainability through the implementation of digital solutions.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75566" y="6906259"/>
            <a:ext cx="2434952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lang="en-US" sz="1800" dirty="0">
                <a:latin typeface="Arial"/>
                <a:cs typeface="Arial"/>
              </a:rPr>
              <a:t>Focus on smart city initiatives, healthcare, and environmental solutions, contributing to the development of advanced technologies.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3027" y="2938818"/>
            <a:ext cx="9519285" cy="0"/>
          </a:xfrm>
          <a:custGeom>
            <a:avLst/>
            <a:gdLst/>
            <a:ahLst/>
            <a:cxnLst/>
            <a:rect l="l" t="t" r="r" b="b"/>
            <a:pathLst>
              <a:path w="9519285">
                <a:moveTo>
                  <a:pt x="0" y="0"/>
                </a:moveTo>
                <a:lnTo>
                  <a:pt x="9519023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3025" y="1315388"/>
            <a:ext cx="18995390" cy="0"/>
          </a:xfrm>
          <a:custGeom>
            <a:avLst/>
            <a:gdLst/>
            <a:ahLst/>
            <a:cxnLst/>
            <a:rect l="l" t="t" r="r" b="b"/>
            <a:pathLst>
              <a:path w="18995390">
                <a:moveTo>
                  <a:pt x="0" y="0"/>
                </a:moveTo>
                <a:lnTo>
                  <a:pt x="18995332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4364" y="4828617"/>
            <a:ext cx="9519285" cy="0"/>
          </a:xfrm>
          <a:custGeom>
            <a:avLst/>
            <a:gdLst/>
            <a:ahLst/>
            <a:cxnLst/>
            <a:rect l="l" t="t" r="r" b="b"/>
            <a:pathLst>
              <a:path w="9519285">
                <a:moveTo>
                  <a:pt x="0" y="0"/>
                </a:moveTo>
                <a:lnTo>
                  <a:pt x="9519023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8372" y="5197347"/>
            <a:ext cx="1059180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25" dirty="0">
                <a:solidFill>
                  <a:srgbClr val="0064FF"/>
                </a:solidFill>
                <a:latin typeface="Arial"/>
                <a:cs typeface="Arial"/>
              </a:rPr>
              <a:t>19</a:t>
            </a:r>
            <a:endParaRPr sz="4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400" spc="-10" dirty="0">
                <a:solidFill>
                  <a:srgbClr val="0064FF"/>
                </a:solidFill>
                <a:latin typeface="Arial"/>
                <a:cs typeface="Arial"/>
              </a:rPr>
              <a:t>Sectors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3811" y="3305556"/>
            <a:ext cx="108267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400" b="1" spc="-50" dirty="0">
                <a:solidFill>
                  <a:srgbClr val="0064FF"/>
                </a:solidFill>
                <a:latin typeface="Arial"/>
                <a:cs typeface="Arial"/>
              </a:rPr>
              <a:t>4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000" spc="-10" dirty="0">
                <a:solidFill>
                  <a:srgbClr val="0064FF"/>
                </a:solidFill>
                <a:latin typeface="Arial"/>
                <a:cs typeface="Arial"/>
              </a:rPr>
              <a:t>Members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7048" y="3218247"/>
            <a:ext cx="1524000" cy="133858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659335" y="5287771"/>
            <a:ext cx="54877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0064FF"/>
                </a:solidFill>
                <a:latin typeface="Arial"/>
                <a:cs typeface="Arial"/>
              </a:rPr>
              <a:t>EDIHs</a:t>
            </a:r>
            <a:r>
              <a:rPr sz="5400" b="1" spc="-4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0064FF"/>
                </a:solidFill>
                <a:latin typeface="Arial"/>
                <a:cs typeface="Arial"/>
              </a:rPr>
              <a:t>in</a:t>
            </a:r>
            <a:r>
              <a:rPr sz="5400" b="1" spc="-235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lang="en-US" sz="5400" b="1" spc="-10" dirty="0">
                <a:solidFill>
                  <a:srgbClr val="0064FF"/>
                </a:solidFill>
                <a:latin typeface="Arial"/>
                <a:cs typeface="Arial"/>
              </a:rPr>
              <a:t>Finland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9450" y="6799853"/>
            <a:ext cx="2712720" cy="0"/>
          </a:xfrm>
          <a:custGeom>
            <a:avLst/>
            <a:gdLst/>
            <a:ahLst/>
            <a:cxnLst/>
            <a:rect l="l" t="t" r="r" b="b"/>
            <a:pathLst>
              <a:path w="2712720">
                <a:moveTo>
                  <a:pt x="0" y="0"/>
                </a:moveTo>
                <a:lnTo>
                  <a:pt x="2712501" y="1"/>
                </a:lnTo>
              </a:path>
            </a:pathLst>
          </a:custGeom>
          <a:ln w="2540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4982" y="6799853"/>
            <a:ext cx="2893060" cy="0"/>
          </a:xfrm>
          <a:custGeom>
            <a:avLst/>
            <a:gdLst/>
            <a:ahLst/>
            <a:cxnLst/>
            <a:rect l="l" t="t" r="r" b="b"/>
            <a:pathLst>
              <a:path w="2893059">
                <a:moveTo>
                  <a:pt x="0" y="0"/>
                </a:moveTo>
                <a:lnTo>
                  <a:pt x="2892517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96826" y="6799853"/>
            <a:ext cx="2536825" cy="0"/>
          </a:xfrm>
          <a:custGeom>
            <a:avLst/>
            <a:gdLst/>
            <a:ahLst/>
            <a:cxnLst/>
            <a:rect l="l" t="t" r="r" b="b"/>
            <a:pathLst>
              <a:path w="2536825">
                <a:moveTo>
                  <a:pt x="0" y="0"/>
                </a:moveTo>
                <a:lnTo>
                  <a:pt x="2536629" y="1"/>
                </a:lnTo>
              </a:path>
            </a:pathLst>
          </a:custGeom>
          <a:ln w="25400">
            <a:solidFill>
              <a:srgbClr val="FFC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10528232" y="1486964"/>
            <a:ext cx="222250" cy="267970"/>
            <a:chOff x="10528232" y="1486964"/>
            <a:chExt cx="222250" cy="267970"/>
          </a:xfrm>
        </p:grpSpPr>
        <p:sp>
          <p:nvSpPr>
            <p:cNvPr id="52" name="object 52"/>
            <p:cNvSpPr/>
            <p:nvPr/>
          </p:nvSpPr>
          <p:spPr>
            <a:xfrm>
              <a:off x="10528232" y="1486964"/>
              <a:ext cx="222250" cy="267970"/>
            </a:xfrm>
            <a:custGeom>
              <a:avLst/>
              <a:gdLst/>
              <a:ahLst/>
              <a:cxnLst/>
              <a:rect l="l" t="t" r="r" b="b"/>
              <a:pathLst>
                <a:path w="222250" h="267969">
                  <a:moveTo>
                    <a:pt x="110375" y="0"/>
                  </a:moveTo>
                  <a:lnTo>
                    <a:pt x="68707" y="8280"/>
                  </a:lnTo>
                  <a:lnTo>
                    <a:pt x="32144" y="32769"/>
                  </a:lnTo>
                  <a:lnTo>
                    <a:pt x="7948" y="69525"/>
                  </a:lnTo>
                  <a:lnTo>
                    <a:pt x="0" y="111257"/>
                  </a:lnTo>
                  <a:lnTo>
                    <a:pt x="8280" y="152926"/>
                  </a:lnTo>
                  <a:lnTo>
                    <a:pt x="32769" y="189488"/>
                  </a:lnTo>
                  <a:lnTo>
                    <a:pt x="111441" y="267535"/>
                  </a:lnTo>
                  <a:lnTo>
                    <a:pt x="189487" y="188863"/>
                  </a:lnTo>
                  <a:lnTo>
                    <a:pt x="213685" y="152107"/>
                  </a:lnTo>
                  <a:lnTo>
                    <a:pt x="221633" y="110375"/>
                  </a:lnTo>
                  <a:lnTo>
                    <a:pt x="213353" y="68707"/>
                  </a:lnTo>
                  <a:lnTo>
                    <a:pt x="188864" y="32145"/>
                  </a:lnTo>
                  <a:lnTo>
                    <a:pt x="152108" y="7948"/>
                  </a:lnTo>
                  <a:lnTo>
                    <a:pt x="110375" y="0"/>
                  </a:lnTo>
                  <a:close/>
                </a:path>
              </a:pathLst>
            </a:custGeom>
            <a:solidFill>
              <a:srgbClr val="006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9126" y="1530738"/>
              <a:ext cx="139844" cy="134084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10870044" y="1424939"/>
            <a:ext cx="70600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EC Square Sans Cond Pro"/>
                <a:cs typeface="EC Square Sans Cond Pro"/>
              </a:rPr>
              <a:t>EDIH</a:t>
            </a:r>
            <a:endParaRPr sz="2000" dirty="0">
              <a:latin typeface="EC Square Sans Cond Pro"/>
              <a:cs typeface="EC Square Sans Cond Pr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978314" y="9270492"/>
            <a:ext cx="333565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*Funded</a:t>
            </a:r>
            <a:r>
              <a:rPr sz="1400" spc="-35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under</a:t>
            </a:r>
            <a:r>
              <a:rPr sz="1400" spc="-35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Digital</a:t>
            </a:r>
            <a:r>
              <a:rPr sz="1400" spc="-25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Europe</a:t>
            </a:r>
            <a:r>
              <a:rPr sz="1400" spc="-3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4FF"/>
                </a:solidFill>
                <a:latin typeface="Arial"/>
                <a:cs typeface="Arial"/>
              </a:rPr>
              <a:t>Programme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661650" y="9361095"/>
            <a:ext cx="204470" cy="104139"/>
          </a:xfrm>
          <a:custGeom>
            <a:avLst/>
            <a:gdLst/>
            <a:ahLst/>
            <a:cxnLst/>
            <a:rect l="l" t="t" r="r" b="b"/>
            <a:pathLst>
              <a:path w="204470" h="104140">
                <a:moveTo>
                  <a:pt x="204266" y="0"/>
                </a:moveTo>
                <a:lnTo>
                  <a:pt x="0" y="0"/>
                </a:lnTo>
                <a:lnTo>
                  <a:pt x="0" y="103581"/>
                </a:lnTo>
                <a:lnTo>
                  <a:pt x="204266" y="103581"/>
                </a:lnTo>
                <a:lnTo>
                  <a:pt x="204266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0915936" y="9260332"/>
            <a:ext cx="27463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64FF"/>
                </a:solidFill>
                <a:latin typeface="Arial"/>
                <a:cs typeface="Arial"/>
              </a:rPr>
              <a:t>*</a:t>
            </a:r>
            <a:r>
              <a:rPr sz="1400" b="1" dirty="0">
                <a:solidFill>
                  <a:srgbClr val="0064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uropean</a:t>
            </a:r>
            <a:r>
              <a:rPr sz="1400" spc="-5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4FF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igital</a:t>
            </a:r>
            <a:r>
              <a:rPr sz="1400" spc="-4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4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nnovation</a:t>
            </a:r>
            <a:r>
              <a:rPr sz="1400" spc="-5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64FF"/>
                </a:solidFill>
                <a:latin typeface="Arial"/>
                <a:cs typeface="Arial"/>
              </a:rPr>
              <a:t>H</a:t>
            </a:r>
            <a:r>
              <a:rPr sz="1400" spc="-20" dirty="0">
                <a:solidFill>
                  <a:srgbClr val="0064FF"/>
                </a:solidFill>
                <a:latin typeface="Arial"/>
                <a:cs typeface="Arial"/>
              </a:rPr>
              <a:t>ubs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8">
            <a:extLst>
              <a:ext uri="{FF2B5EF4-FFF2-40B4-BE49-F238E27FC236}">
                <a16:creationId xmlns:a16="http://schemas.microsoft.com/office/drawing/2014/main" id="{DB0424CA-A6E7-97DF-C636-7F0D0448B4E4}"/>
              </a:ext>
            </a:extLst>
          </p:cNvPr>
          <p:cNvSpPr/>
          <p:nvPr/>
        </p:nvSpPr>
        <p:spPr>
          <a:xfrm>
            <a:off x="6190013" y="6382032"/>
            <a:ext cx="3518535" cy="2531110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1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9" y="66466"/>
                </a:lnTo>
                <a:lnTo>
                  <a:pt x="124595" y="93625"/>
                </a:lnTo>
                <a:lnTo>
                  <a:pt x="93625" y="124595"/>
                </a:lnTo>
                <a:lnTo>
                  <a:pt x="66466" y="159028"/>
                </a:lnTo>
                <a:lnTo>
                  <a:pt x="43465" y="196577"/>
                </a:lnTo>
                <a:lnTo>
                  <a:pt x="24970" y="236894"/>
                </a:lnTo>
                <a:lnTo>
                  <a:pt x="11329" y="279630"/>
                </a:lnTo>
                <a:lnTo>
                  <a:pt x="2890" y="324440"/>
                </a:lnTo>
                <a:lnTo>
                  <a:pt x="0" y="370974"/>
                </a:lnTo>
                <a:lnTo>
                  <a:pt x="0" y="2225804"/>
                </a:lnTo>
                <a:lnTo>
                  <a:pt x="3147352" y="2225804"/>
                </a:lnTo>
                <a:lnTo>
                  <a:pt x="3193886" y="2222914"/>
                </a:lnTo>
                <a:lnTo>
                  <a:pt x="3238695" y="2214474"/>
                </a:lnTo>
                <a:lnTo>
                  <a:pt x="3281432" y="2200833"/>
                </a:lnTo>
                <a:lnTo>
                  <a:pt x="3321749" y="2182339"/>
                </a:lnTo>
                <a:lnTo>
                  <a:pt x="3359298" y="2159338"/>
                </a:lnTo>
                <a:lnTo>
                  <a:pt x="3393731" y="2132179"/>
                </a:lnTo>
                <a:lnTo>
                  <a:pt x="3424701" y="2101209"/>
                </a:lnTo>
                <a:lnTo>
                  <a:pt x="3451860" y="2066775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0">
            <a:extLst>
              <a:ext uri="{FF2B5EF4-FFF2-40B4-BE49-F238E27FC236}">
                <a16:creationId xmlns:a16="http://schemas.microsoft.com/office/drawing/2014/main" id="{F313270B-5EF5-C97B-E214-E7DF8620B7C2}"/>
              </a:ext>
            </a:extLst>
          </p:cNvPr>
          <p:cNvSpPr/>
          <p:nvPr/>
        </p:nvSpPr>
        <p:spPr>
          <a:xfrm>
            <a:off x="10081800" y="6382030"/>
            <a:ext cx="3485515" cy="2531112"/>
          </a:xfrm>
          <a:custGeom>
            <a:avLst/>
            <a:gdLst/>
            <a:ahLst/>
            <a:cxnLst/>
            <a:rect l="l" t="t" r="r" b="b"/>
            <a:pathLst>
              <a:path w="3485515" h="2216150">
                <a:moveTo>
                  <a:pt x="3485286" y="0"/>
                </a:moveTo>
                <a:lnTo>
                  <a:pt x="369347" y="0"/>
                </a:lnTo>
                <a:lnTo>
                  <a:pt x="323017" y="2877"/>
                </a:lnTo>
                <a:lnTo>
                  <a:pt x="278404" y="11280"/>
                </a:lnTo>
                <a:lnTo>
                  <a:pt x="235854" y="24861"/>
                </a:lnTo>
                <a:lnTo>
                  <a:pt x="195715" y="43274"/>
                </a:lnTo>
                <a:lnTo>
                  <a:pt x="158330" y="66174"/>
                </a:lnTo>
                <a:lnTo>
                  <a:pt x="124048" y="93215"/>
                </a:lnTo>
                <a:lnTo>
                  <a:pt x="93214" y="124049"/>
                </a:lnTo>
                <a:lnTo>
                  <a:pt x="66174" y="158331"/>
                </a:lnTo>
                <a:lnTo>
                  <a:pt x="43274" y="195715"/>
                </a:lnTo>
                <a:lnTo>
                  <a:pt x="24861" y="235855"/>
                </a:lnTo>
                <a:lnTo>
                  <a:pt x="11280" y="278404"/>
                </a:lnTo>
                <a:lnTo>
                  <a:pt x="2877" y="323017"/>
                </a:lnTo>
                <a:lnTo>
                  <a:pt x="0" y="369347"/>
                </a:lnTo>
                <a:lnTo>
                  <a:pt x="0" y="2216049"/>
                </a:lnTo>
                <a:lnTo>
                  <a:pt x="3115945" y="2216049"/>
                </a:lnTo>
                <a:lnTo>
                  <a:pt x="3162275" y="2213171"/>
                </a:lnTo>
                <a:lnTo>
                  <a:pt x="3206888" y="2204769"/>
                </a:lnTo>
                <a:lnTo>
                  <a:pt x="3249437" y="2191188"/>
                </a:lnTo>
                <a:lnTo>
                  <a:pt x="3289576" y="2172774"/>
                </a:lnTo>
                <a:lnTo>
                  <a:pt x="3326960" y="2149874"/>
                </a:lnTo>
                <a:lnTo>
                  <a:pt x="3361241" y="2122834"/>
                </a:lnTo>
                <a:lnTo>
                  <a:pt x="3392075" y="2092000"/>
                </a:lnTo>
                <a:lnTo>
                  <a:pt x="3419114" y="2057717"/>
                </a:lnTo>
                <a:lnTo>
                  <a:pt x="3442013" y="2020333"/>
                </a:lnTo>
                <a:lnTo>
                  <a:pt x="3460426" y="1980193"/>
                </a:lnTo>
                <a:lnTo>
                  <a:pt x="3474006" y="1937644"/>
                </a:lnTo>
                <a:lnTo>
                  <a:pt x="3482408" y="1893031"/>
                </a:lnTo>
                <a:lnTo>
                  <a:pt x="3485286" y="1846700"/>
                </a:lnTo>
                <a:lnTo>
                  <a:pt x="3485286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2EA4A8EA-5122-4BE1-D4F2-EF3A879BC9A0}"/>
              </a:ext>
            </a:extLst>
          </p:cNvPr>
          <p:cNvSpPr>
            <a:spLocks/>
          </p:cNvSpPr>
          <p:nvPr/>
        </p:nvSpPr>
        <p:spPr>
          <a:xfrm>
            <a:off x="10081800" y="3280919"/>
            <a:ext cx="3485515" cy="2452756"/>
          </a:xfrm>
          <a:custGeom>
            <a:avLst/>
            <a:gdLst/>
            <a:ahLst/>
            <a:cxnLst/>
            <a:rect l="l" t="t" r="r" b="b"/>
            <a:pathLst>
              <a:path w="3485515" h="2216150">
                <a:moveTo>
                  <a:pt x="3485286" y="0"/>
                </a:moveTo>
                <a:lnTo>
                  <a:pt x="369347" y="0"/>
                </a:lnTo>
                <a:lnTo>
                  <a:pt x="323017" y="2877"/>
                </a:lnTo>
                <a:lnTo>
                  <a:pt x="278404" y="11280"/>
                </a:lnTo>
                <a:lnTo>
                  <a:pt x="235854" y="24861"/>
                </a:lnTo>
                <a:lnTo>
                  <a:pt x="195715" y="43274"/>
                </a:lnTo>
                <a:lnTo>
                  <a:pt x="158330" y="66174"/>
                </a:lnTo>
                <a:lnTo>
                  <a:pt x="124048" y="93215"/>
                </a:lnTo>
                <a:lnTo>
                  <a:pt x="93214" y="124049"/>
                </a:lnTo>
                <a:lnTo>
                  <a:pt x="66174" y="158331"/>
                </a:lnTo>
                <a:lnTo>
                  <a:pt x="43274" y="195715"/>
                </a:lnTo>
                <a:lnTo>
                  <a:pt x="24861" y="235855"/>
                </a:lnTo>
                <a:lnTo>
                  <a:pt x="11280" y="278404"/>
                </a:lnTo>
                <a:lnTo>
                  <a:pt x="2877" y="323017"/>
                </a:lnTo>
                <a:lnTo>
                  <a:pt x="0" y="369347"/>
                </a:lnTo>
                <a:lnTo>
                  <a:pt x="0" y="2216048"/>
                </a:lnTo>
                <a:lnTo>
                  <a:pt x="3115945" y="2216048"/>
                </a:lnTo>
                <a:lnTo>
                  <a:pt x="3162275" y="2213170"/>
                </a:lnTo>
                <a:lnTo>
                  <a:pt x="3206888" y="2204768"/>
                </a:lnTo>
                <a:lnTo>
                  <a:pt x="3249437" y="2191187"/>
                </a:lnTo>
                <a:lnTo>
                  <a:pt x="3289576" y="2172773"/>
                </a:lnTo>
                <a:lnTo>
                  <a:pt x="3326960" y="2149873"/>
                </a:lnTo>
                <a:lnTo>
                  <a:pt x="3361241" y="2122833"/>
                </a:lnTo>
                <a:lnTo>
                  <a:pt x="3392075" y="2091999"/>
                </a:lnTo>
                <a:lnTo>
                  <a:pt x="3419114" y="2057717"/>
                </a:lnTo>
                <a:lnTo>
                  <a:pt x="3442013" y="2020333"/>
                </a:lnTo>
                <a:lnTo>
                  <a:pt x="3460426" y="1980193"/>
                </a:lnTo>
                <a:lnTo>
                  <a:pt x="3474006" y="1937644"/>
                </a:lnTo>
                <a:lnTo>
                  <a:pt x="3482408" y="1893031"/>
                </a:lnTo>
                <a:lnTo>
                  <a:pt x="3485286" y="1846700"/>
                </a:lnTo>
                <a:lnTo>
                  <a:pt x="3485286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8">
            <a:extLst>
              <a:ext uri="{FF2B5EF4-FFF2-40B4-BE49-F238E27FC236}">
                <a16:creationId xmlns:a16="http://schemas.microsoft.com/office/drawing/2014/main" id="{B4027E3E-0D6A-4A26-E09C-2B12D53E0684}"/>
              </a:ext>
            </a:extLst>
          </p:cNvPr>
          <p:cNvSpPr>
            <a:spLocks/>
          </p:cNvSpPr>
          <p:nvPr/>
        </p:nvSpPr>
        <p:spPr>
          <a:xfrm>
            <a:off x="6192773" y="3271167"/>
            <a:ext cx="3485515" cy="2462508"/>
          </a:xfrm>
          <a:custGeom>
            <a:avLst/>
            <a:gdLst/>
            <a:ahLst/>
            <a:cxnLst/>
            <a:rect l="l" t="t" r="r" b="b"/>
            <a:pathLst>
              <a:path w="3485515" h="2226310">
                <a:moveTo>
                  <a:pt x="3485290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4"/>
                </a:lnTo>
                <a:lnTo>
                  <a:pt x="3114315" y="2225804"/>
                </a:lnTo>
                <a:lnTo>
                  <a:pt x="3160849" y="2222914"/>
                </a:lnTo>
                <a:lnTo>
                  <a:pt x="3205659" y="2214474"/>
                </a:lnTo>
                <a:lnTo>
                  <a:pt x="3248396" y="2200833"/>
                </a:lnTo>
                <a:lnTo>
                  <a:pt x="3288712" y="2182339"/>
                </a:lnTo>
                <a:lnTo>
                  <a:pt x="3326261" y="2159338"/>
                </a:lnTo>
                <a:lnTo>
                  <a:pt x="3360694" y="2132179"/>
                </a:lnTo>
                <a:lnTo>
                  <a:pt x="3391664" y="2101208"/>
                </a:lnTo>
                <a:lnTo>
                  <a:pt x="3418824" y="2066775"/>
                </a:lnTo>
                <a:lnTo>
                  <a:pt x="3441824" y="2029226"/>
                </a:lnTo>
                <a:lnTo>
                  <a:pt x="3460319" y="1988909"/>
                </a:lnTo>
                <a:lnTo>
                  <a:pt x="3473960" y="1946172"/>
                </a:lnTo>
                <a:lnTo>
                  <a:pt x="3482399" y="1901363"/>
                </a:lnTo>
                <a:lnTo>
                  <a:pt x="3485290" y="1854828"/>
                </a:lnTo>
                <a:lnTo>
                  <a:pt x="348529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ound Diagonal Corner of Rectangle 5">
            <a:extLst>
              <a:ext uri="{FF2B5EF4-FFF2-40B4-BE49-F238E27FC236}">
                <a16:creationId xmlns:a16="http://schemas.microsoft.com/office/drawing/2014/main" id="{F2F2078E-5178-DE56-0484-A59A0F02F1D6}"/>
              </a:ext>
            </a:extLst>
          </p:cNvPr>
          <p:cNvSpPr/>
          <p:nvPr/>
        </p:nvSpPr>
        <p:spPr>
          <a:xfrm>
            <a:off x="6190013" y="8391410"/>
            <a:ext cx="3488259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LIH</a:t>
            </a:r>
          </a:p>
        </p:txBody>
      </p:sp>
      <p:sp>
        <p:nvSpPr>
          <p:cNvPr id="14" name="Round Diagonal Corner of Rectangle 8">
            <a:extLst>
              <a:ext uri="{FF2B5EF4-FFF2-40B4-BE49-F238E27FC236}">
                <a16:creationId xmlns:a16="http://schemas.microsoft.com/office/drawing/2014/main" id="{51DE4034-E9F6-4A5A-AF2B-A7ECE0BA380E}"/>
              </a:ext>
            </a:extLst>
          </p:cNvPr>
          <p:cNvSpPr/>
          <p:nvPr/>
        </p:nvSpPr>
        <p:spPr>
          <a:xfrm>
            <a:off x="10079056" y="5211943"/>
            <a:ext cx="3488259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HHFIN</a:t>
            </a:r>
          </a:p>
        </p:txBody>
      </p:sp>
      <p:sp>
        <p:nvSpPr>
          <p:cNvPr id="15" name="Round Diagonal Corner of Rectangle 18">
            <a:extLst>
              <a:ext uri="{FF2B5EF4-FFF2-40B4-BE49-F238E27FC236}">
                <a16:creationId xmlns:a16="http://schemas.microsoft.com/office/drawing/2014/main" id="{BD102237-AE87-550A-54E8-052504568929}"/>
              </a:ext>
            </a:extLst>
          </p:cNvPr>
          <p:cNvSpPr/>
          <p:nvPr/>
        </p:nvSpPr>
        <p:spPr>
          <a:xfrm>
            <a:off x="6190013" y="5211943"/>
            <a:ext cx="3488259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FAIR</a:t>
            </a:r>
          </a:p>
        </p:txBody>
      </p:sp>
      <p:sp>
        <p:nvSpPr>
          <p:cNvPr id="16" name="Round Diagonal Corner of Rectangle 21">
            <a:extLst>
              <a:ext uri="{FF2B5EF4-FFF2-40B4-BE49-F238E27FC236}">
                <a16:creationId xmlns:a16="http://schemas.microsoft.com/office/drawing/2014/main" id="{520F1F2F-749B-7B5A-393E-DA32B5C0937F}"/>
              </a:ext>
            </a:extLst>
          </p:cNvPr>
          <p:cNvSpPr/>
          <p:nvPr/>
        </p:nvSpPr>
        <p:spPr>
          <a:xfrm>
            <a:off x="10086567" y="8396812"/>
            <a:ext cx="3488259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Robocoast</a:t>
            </a:r>
            <a:endParaRPr lang="en-US" sz="2400" dirty="0"/>
          </a:p>
        </p:txBody>
      </p:sp>
      <p:sp>
        <p:nvSpPr>
          <p:cNvPr id="2" name="object 2"/>
          <p:cNvSpPr/>
          <p:nvPr/>
        </p:nvSpPr>
        <p:spPr>
          <a:xfrm>
            <a:off x="812024" y="258720"/>
            <a:ext cx="18480405" cy="1031875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62098" y="328676"/>
            <a:ext cx="16979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5A63"/>
                </a:solidFill>
              </a:rPr>
              <a:t>Network</a:t>
            </a:r>
            <a:r>
              <a:rPr sz="5400" spc="-30" dirty="0">
                <a:solidFill>
                  <a:srgbClr val="FF5A63"/>
                </a:solidFill>
              </a:rPr>
              <a:t> </a:t>
            </a:r>
            <a:r>
              <a:rPr sz="5400" dirty="0">
                <a:solidFill>
                  <a:srgbClr val="FF5A63"/>
                </a:solidFill>
              </a:rPr>
              <a:t>overview:</a:t>
            </a:r>
            <a:r>
              <a:rPr sz="5400" spc="-20" dirty="0">
                <a:solidFill>
                  <a:srgbClr val="FF5A63"/>
                </a:solidFill>
              </a:rPr>
              <a:t> </a:t>
            </a:r>
            <a:r>
              <a:rPr sz="5400" dirty="0">
                <a:solidFill>
                  <a:srgbClr val="FF5A63"/>
                </a:solidFill>
              </a:rPr>
              <a:t>4</a:t>
            </a:r>
            <a:r>
              <a:rPr sz="5400" spc="-30" dirty="0">
                <a:solidFill>
                  <a:srgbClr val="FF5A63"/>
                </a:solidFill>
              </a:rPr>
              <a:t> </a:t>
            </a:r>
            <a:r>
              <a:rPr sz="5400" dirty="0">
                <a:solidFill>
                  <a:srgbClr val="FF5A63"/>
                </a:solidFill>
              </a:rPr>
              <a:t>members</a:t>
            </a:r>
            <a:r>
              <a:rPr sz="5400" spc="-20" dirty="0">
                <a:solidFill>
                  <a:srgbClr val="FF5A63"/>
                </a:solidFill>
              </a:rPr>
              <a:t> </a:t>
            </a:r>
            <a:r>
              <a:rPr lang="en-US" sz="5400" dirty="0">
                <a:solidFill>
                  <a:srgbClr val="FF5A63"/>
                </a:solidFill>
              </a:rPr>
              <a:t>–</a:t>
            </a:r>
            <a:r>
              <a:rPr sz="5400" spc="-20" dirty="0">
                <a:solidFill>
                  <a:srgbClr val="FF5A63"/>
                </a:solidFill>
              </a:rPr>
              <a:t> </a:t>
            </a:r>
            <a:r>
              <a:rPr sz="5400" dirty="0">
                <a:solidFill>
                  <a:srgbClr val="0064FF"/>
                </a:solidFill>
              </a:rPr>
              <a:t>4</a:t>
            </a:r>
            <a:r>
              <a:rPr sz="5400" spc="-30" dirty="0">
                <a:solidFill>
                  <a:srgbClr val="0064FF"/>
                </a:solidFill>
              </a:rPr>
              <a:t> </a:t>
            </a:r>
            <a:r>
              <a:rPr sz="5400" dirty="0">
                <a:solidFill>
                  <a:srgbClr val="0064FF"/>
                </a:solidFill>
              </a:rPr>
              <a:t>EDIHs</a:t>
            </a:r>
            <a:endParaRPr sz="5400" dirty="0"/>
          </a:p>
        </p:txBody>
      </p:sp>
      <p:pic>
        <p:nvPicPr>
          <p:cNvPr id="25" name="object 2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531" y="6548570"/>
            <a:ext cx="3273498" cy="1676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97231B-0721-152F-4768-4517EA57E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52" y="7261411"/>
            <a:ext cx="3026665" cy="343452"/>
          </a:xfrm>
          <a:prstGeom prst="rect">
            <a:avLst/>
          </a:prstGeom>
        </p:spPr>
      </p:pic>
      <p:pic>
        <p:nvPicPr>
          <p:cNvPr id="22" name="Picture 21" descr="A heart shaped object with a black background&#10;&#10;Description automatically generated">
            <a:extLst>
              <a:ext uri="{FF2B5EF4-FFF2-40B4-BE49-F238E27FC236}">
                <a16:creationId xmlns:a16="http://schemas.microsoft.com/office/drawing/2014/main" id="{44054B0A-07D3-6C49-8336-FF545831C3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940" y="2943099"/>
            <a:ext cx="4767511" cy="268172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1100" y="3762809"/>
            <a:ext cx="2746593" cy="1042307"/>
          </a:xfrm>
          <a:prstGeom prst="rect">
            <a:avLst/>
          </a:prstGeom>
        </p:spPr>
      </p:pic>
      <p:sp>
        <p:nvSpPr>
          <p:cNvPr id="36" name="object 17">
            <a:hlinkClick r:id="rId6"/>
            <a:extLst>
              <a:ext uri="{FF2B5EF4-FFF2-40B4-BE49-F238E27FC236}">
                <a16:creationId xmlns:a16="http://schemas.microsoft.com/office/drawing/2014/main" id="{BBC54DBF-B9C8-45D4-9856-2A7FF9D126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81799" y="6399296"/>
            <a:ext cx="3493027" cy="2513844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7">
            <a:hlinkClick r:id="rId7"/>
            <a:extLst>
              <a:ext uri="{FF2B5EF4-FFF2-40B4-BE49-F238E27FC236}">
                <a16:creationId xmlns:a16="http://schemas.microsoft.com/office/drawing/2014/main" id="{D8664C75-EB2B-74CA-E178-75F7E78A43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17183" y="6382030"/>
            <a:ext cx="3461090" cy="2531110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17">
            <a:hlinkClick r:id="rId8"/>
            <a:extLst>
              <a:ext uri="{FF2B5EF4-FFF2-40B4-BE49-F238E27FC236}">
                <a16:creationId xmlns:a16="http://schemas.microsoft.com/office/drawing/2014/main" id="{881F74F0-9398-E759-09C3-3743A256C0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0610" y="3280919"/>
            <a:ext cx="3456706" cy="2422293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7">
            <a:hlinkClick r:id="rId9"/>
            <a:extLst>
              <a:ext uri="{FF2B5EF4-FFF2-40B4-BE49-F238E27FC236}">
                <a16:creationId xmlns:a16="http://schemas.microsoft.com/office/drawing/2014/main" id="{FEF29DA1-6D7A-BB51-2F7F-1D51E5054D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17182" y="3271167"/>
            <a:ext cx="3518535" cy="2462508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">
            <a:extLst>
              <a:ext uri="{FF2B5EF4-FFF2-40B4-BE49-F238E27FC236}">
                <a16:creationId xmlns:a16="http://schemas.microsoft.com/office/drawing/2014/main" id="{1E50C64D-2654-F5D0-E5DD-85CA7B8B53FA}"/>
              </a:ext>
            </a:extLst>
          </p:cNvPr>
          <p:cNvSpPr/>
          <p:nvPr/>
        </p:nvSpPr>
        <p:spPr>
          <a:xfrm>
            <a:off x="10353041" y="7617695"/>
            <a:ext cx="1553845" cy="1819420"/>
          </a:xfrm>
          <a:custGeom>
            <a:avLst/>
            <a:gdLst/>
            <a:ahLst/>
            <a:cxnLst/>
            <a:rect l="l" t="t" r="r" b="b"/>
            <a:pathLst>
              <a:path w="1553845" h="1612264">
                <a:moveTo>
                  <a:pt x="1553320" y="0"/>
                </a:moveTo>
                <a:lnTo>
                  <a:pt x="367483" y="0"/>
                </a:lnTo>
                <a:lnTo>
                  <a:pt x="321387" y="2971"/>
                </a:lnTo>
                <a:lnTo>
                  <a:pt x="277000" y="11646"/>
                </a:lnTo>
                <a:lnTo>
                  <a:pt x="234665" y="25669"/>
                </a:lnTo>
                <a:lnTo>
                  <a:pt x="194728" y="44681"/>
                </a:lnTo>
                <a:lnTo>
                  <a:pt x="157533" y="68325"/>
                </a:lnTo>
                <a:lnTo>
                  <a:pt x="123423" y="96244"/>
                </a:lnTo>
                <a:lnTo>
                  <a:pt x="92745" y="128080"/>
                </a:lnTo>
                <a:lnTo>
                  <a:pt x="65841" y="163476"/>
                </a:lnTo>
                <a:lnTo>
                  <a:pt x="43056" y="202075"/>
                </a:lnTo>
                <a:lnTo>
                  <a:pt x="24736" y="243519"/>
                </a:lnTo>
                <a:lnTo>
                  <a:pt x="11223" y="287451"/>
                </a:lnTo>
                <a:lnTo>
                  <a:pt x="2863" y="333513"/>
                </a:lnTo>
                <a:lnTo>
                  <a:pt x="0" y="381349"/>
                </a:lnTo>
                <a:lnTo>
                  <a:pt x="0" y="1611934"/>
                </a:lnTo>
                <a:lnTo>
                  <a:pt x="1171138" y="1611934"/>
                </a:lnTo>
                <a:lnTo>
                  <a:pt x="1219077" y="1608844"/>
                </a:lnTo>
                <a:lnTo>
                  <a:pt x="1265239" y="1599821"/>
                </a:lnTo>
                <a:lnTo>
                  <a:pt x="1309266" y="1585237"/>
                </a:lnTo>
                <a:lnTo>
                  <a:pt x="1350801" y="1565465"/>
                </a:lnTo>
                <a:lnTo>
                  <a:pt x="1389484" y="1540874"/>
                </a:lnTo>
                <a:lnTo>
                  <a:pt x="1424958" y="1511838"/>
                </a:lnTo>
                <a:lnTo>
                  <a:pt x="1456864" y="1478728"/>
                </a:lnTo>
                <a:lnTo>
                  <a:pt x="1484844" y="1441916"/>
                </a:lnTo>
                <a:lnTo>
                  <a:pt x="1508540" y="1401773"/>
                </a:lnTo>
                <a:lnTo>
                  <a:pt x="1527594" y="1358671"/>
                </a:lnTo>
                <a:lnTo>
                  <a:pt x="1541647" y="1312982"/>
                </a:lnTo>
                <a:lnTo>
                  <a:pt x="1550342" y="1265078"/>
                </a:lnTo>
                <a:lnTo>
                  <a:pt x="1553320" y="1215330"/>
                </a:lnTo>
                <a:lnTo>
                  <a:pt x="1553320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5">
            <a:extLst>
              <a:ext uri="{FF2B5EF4-FFF2-40B4-BE49-F238E27FC236}">
                <a16:creationId xmlns:a16="http://schemas.microsoft.com/office/drawing/2014/main" id="{606C6B93-AA0E-30EC-F460-847112AF8FFD}"/>
              </a:ext>
            </a:extLst>
          </p:cNvPr>
          <p:cNvSpPr/>
          <p:nvPr/>
        </p:nvSpPr>
        <p:spPr>
          <a:xfrm>
            <a:off x="10463509" y="7604504"/>
            <a:ext cx="8081009" cy="1754996"/>
          </a:xfrm>
          <a:custGeom>
            <a:avLst/>
            <a:gdLst/>
            <a:ahLst/>
            <a:cxnLst/>
            <a:rect l="l" t="t" r="r" b="b"/>
            <a:pathLst>
              <a:path w="8081009" h="1533525">
                <a:moveTo>
                  <a:pt x="8080627" y="0"/>
                </a:moveTo>
                <a:lnTo>
                  <a:pt x="255524" y="0"/>
                </a:lnTo>
                <a:lnTo>
                  <a:pt x="209593" y="4116"/>
                </a:lnTo>
                <a:lnTo>
                  <a:pt x="166363" y="15986"/>
                </a:lnTo>
                <a:lnTo>
                  <a:pt x="126555" y="34886"/>
                </a:lnTo>
                <a:lnTo>
                  <a:pt x="90892" y="60096"/>
                </a:lnTo>
                <a:lnTo>
                  <a:pt x="60095" y="90893"/>
                </a:lnTo>
                <a:lnTo>
                  <a:pt x="34886" y="126556"/>
                </a:lnTo>
                <a:lnTo>
                  <a:pt x="15986" y="166364"/>
                </a:lnTo>
                <a:lnTo>
                  <a:pt x="4116" y="209594"/>
                </a:lnTo>
                <a:lnTo>
                  <a:pt x="0" y="255525"/>
                </a:lnTo>
                <a:lnTo>
                  <a:pt x="0" y="1533132"/>
                </a:lnTo>
                <a:lnTo>
                  <a:pt x="7825103" y="1533132"/>
                </a:lnTo>
                <a:lnTo>
                  <a:pt x="7871034" y="1529015"/>
                </a:lnTo>
                <a:lnTo>
                  <a:pt x="7914263" y="1517146"/>
                </a:lnTo>
                <a:lnTo>
                  <a:pt x="7954071" y="1498245"/>
                </a:lnTo>
                <a:lnTo>
                  <a:pt x="7989734" y="1473036"/>
                </a:lnTo>
                <a:lnTo>
                  <a:pt x="8020531" y="1442238"/>
                </a:lnTo>
                <a:lnTo>
                  <a:pt x="8045741" y="1406575"/>
                </a:lnTo>
                <a:lnTo>
                  <a:pt x="8064641" y="1366768"/>
                </a:lnTo>
                <a:lnTo>
                  <a:pt x="8076510" y="1323538"/>
                </a:lnTo>
                <a:lnTo>
                  <a:pt x="8080627" y="1277607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1">
            <a:extLst>
              <a:ext uri="{FF2B5EF4-FFF2-40B4-BE49-F238E27FC236}">
                <a16:creationId xmlns:a16="http://schemas.microsoft.com/office/drawing/2014/main" id="{E7F199C4-6A67-8D82-2A35-9DBB80B08248}"/>
              </a:ext>
            </a:extLst>
          </p:cNvPr>
          <p:cNvSpPr/>
          <p:nvPr/>
        </p:nvSpPr>
        <p:spPr>
          <a:xfrm>
            <a:off x="10849880" y="7770686"/>
            <a:ext cx="45719" cy="1461285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1174379"/>
                </a:moveTo>
                <a:lnTo>
                  <a:pt x="1" y="0"/>
                </a:lnTo>
              </a:path>
            </a:pathLst>
          </a:custGeom>
          <a:ln w="3175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">
            <a:extLst>
              <a:ext uri="{FF2B5EF4-FFF2-40B4-BE49-F238E27FC236}">
                <a16:creationId xmlns:a16="http://schemas.microsoft.com/office/drawing/2014/main" id="{EC1383FF-0948-F67A-6ACB-93974BE3870A}"/>
              </a:ext>
            </a:extLst>
          </p:cNvPr>
          <p:cNvSpPr/>
          <p:nvPr/>
        </p:nvSpPr>
        <p:spPr>
          <a:xfrm>
            <a:off x="10353041" y="5531589"/>
            <a:ext cx="1553845" cy="1819420"/>
          </a:xfrm>
          <a:custGeom>
            <a:avLst/>
            <a:gdLst/>
            <a:ahLst/>
            <a:cxnLst/>
            <a:rect l="l" t="t" r="r" b="b"/>
            <a:pathLst>
              <a:path w="1553845" h="1612264">
                <a:moveTo>
                  <a:pt x="1553320" y="0"/>
                </a:moveTo>
                <a:lnTo>
                  <a:pt x="367483" y="0"/>
                </a:lnTo>
                <a:lnTo>
                  <a:pt x="321387" y="2971"/>
                </a:lnTo>
                <a:lnTo>
                  <a:pt x="277000" y="11646"/>
                </a:lnTo>
                <a:lnTo>
                  <a:pt x="234665" y="25669"/>
                </a:lnTo>
                <a:lnTo>
                  <a:pt x="194728" y="44681"/>
                </a:lnTo>
                <a:lnTo>
                  <a:pt x="157533" y="68325"/>
                </a:lnTo>
                <a:lnTo>
                  <a:pt x="123423" y="96244"/>
                </a:lnTo>
                <a:lnTo>
                  <a:pt x="92745" y="128080"/>
                </a:lnTo>
                <a:lnTo>
                  <a:pt x="65841" y="163476"/>
                </a:lnTo>
                <a:lnTo>
                  <a:pt x="43056" y="202075"/>
                </a:lnTo>
                <a:lnTo>
                  <a:pt x="24736" y="243519"/>
                </a:lnTo>
                <a:lnTo>
                  <a:pt x="11223" y="287451"/>
                </a:lnTo>
                <a:lnTo>
                  <a:pt x="2863" y="333513"/>
                </a:lnTo>
                <a:lnTo>
                  <a:pt x="0" y="381349"/>
                </a:lnTo>
                <a:lnTo>
                  <a:pt x="0" y="1611934"/>
                </a:lnTo>
                <a:lnTo>
                  <a:pt x="1171138" y="1611934"/>
                </a:lnTo>
                <a:lnTo>
                  <a:pt x="1219077" y="1608844"/>
                </a:lnTo>
                <a:lnTo>
                  <a:pt x="1265239" y="1599821"/>
                </a:lnTo>
                <a:lnTo>
                  <a:pt x="1309266" y="1585237"/>
                </a:lnTo>
                <a:lnTo>
                  <a:pt x="1350801" y="1565465"/>
                </a:lnTo>
                <a:lnTo>
                  <a:pt x="1389484" y="1540874"/>
                </a:lnTo>
                <a:lnTo>
                  <a:pt x="1424958" y="1511838"/>
                </a:lnTo>
                <a:lnTo>
                  <a:pt x="1456864" y="1478728"/>
                </a:lnTo>
                <a:lnTo>
                  <a:pt x="1484844" y="1441916"/>
                </a:lnTo>
                <a:lnTo>
                  <a:pt x="1508540" y="1401773"/>
                </a:lnTo>
                <a:lnTo>
                  <a:pt x="1527594" y="1358671"/>
                </a:lnTo>
                <a:lnTo>
                  <a:pt x="1541647" y="1312982"/>
                </a:lnTo>
                <a:lnTo>
                  <a:pt x="1550342" y="1265078"/>
                </a:lnTo>
                <a:lnTo>
                  <a:pt x="1553320" y="1215330"/>
                </a:lnTo>
                <a:lnTo>
                  <a:pt x="1553320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5">
            <a:extLst>
              <a:ext uri="{FF2B5EF4-FFF2-40B4-BE49-F238E27FC236}">
                <a16:creationId xmlns:a16="http://schemas.microsoft.com/office/drawing/2014/main" id="{2870F713-8D5D-C916-4A21-FB006CD1F280}"/>
              </a:ext>
            </a:extLst>
          </p:cNvPr>
          <p:cNvSpPr/>
          <p:nvPr/>
        </p:nvSpPr>
        <p:spPr>
          <a:xfrm>
            <a:off x="10463509" y="5518398"/>
            <a:ext cx="8081009" cy="1754996"/>
          </a:xfrm>
          <a:custGeom>
            <a:avLst/>
            <a:gdLst/>
            <a:ahLst/>
            <a:cxnLst/>
            <a:rect l="l" t="t" r="r" b="b"/>
            <a:pathLst>
              <a:path w="8081009" h="1533525">
                <a:moveTo>
                  <a:pt x="8080627" y="0"/>
                </a:moveTo>
                <a:lnTo>
                  <a:pt x="255524" y="0"/>
                </a:lnTo>
                <a:lnTo>
                  <a:pt x="209593" y="4116"/>
                </a:lnTo>
                <a:lnTo>
                  <a:pt x="166363" y="15986"/>
                </a:lnTo>
                <a:lnTo>
                  <a:pt x="126555" y="34886"/>
                </a:lnTo>
                <a:lnTo>
                  <a:pt x="90892" y="60096"/>
                </a:lnTo>
                <a:lnTo>
                  <a:pt x="60095" y="90893"/>
                </a:lnTo>
                <a:lnTo>
                  <a:pt x="34886" y="126556"/>
                </a:lnTo>
                <a:lnTo>
                  <a:pt x="15986" y="166364"/>
                </a:lnTo>
                <a:lnTo>
                  <a:pt x="4116" y="209594"/>
                </a:lnTo>
                <a:lnTo>
                  <a:pt x="0" y="255525"/>
                </a:lnTo>
                <a:lnTo>
                  <a:pt x="0" y="1533132"/>
                </a:lnTo>
                <a:lnTo>
                  <a:pt x="7825103" y="1533132"/>
                </a:lnTo>
                <a:lnTo>
                  <a:pt x="7871034" y="1529015"/>
                </a:lnTo>
                <a:lnTo>
                  <a:pt x="7914263" y="1517146"/>
                </a:lnTo>
                <a:lnTo>
                  <a:pt x="7954071" y="1498245"/>
                </a:lnTo>
                <a:lnTo>
                  <a:pt x="7989734" y="1473036"/>
                </a:lnTo>
                <a:lnTo>
                  <a:pt x="8020531" y="1442238"/>
                </a:lnTo>
                <a:lnTo>
                  <a:pt x="8045741" y="1406575"/>
                </a:lnTo>
                <a:lnTo>
                  <a:pt x="8064641" y="1366768"/>
                </a:lnTo>
                <a:lnTo>
                  <a:pt x="8076510" y="1323538"/>
                </a:lnTo>
                <a:lnTo>
                  <a:pt x="8080627" y="1277607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1">
            <a:extLst>
              <a:ext uri="{FF2B5EF4-FFF2-40B4-BE49-F238E27FC236}">
                <a16:creationId xmlns:a16="http://schemas.microsoft.com/office/drawing/2014/main" id="{1A691FDA-9EFF-6255-0920-CA09C654AEF1}"/>
              </a:ext>
            </a:extLst>
          </p:cNvPr>
          <p:cNvSpPr/>
          <p:nvPr/>
        </p:nvSpPr>
        <p:spPr>
          <a:xfrm>
            <a:off x="10849880" y="5684580"/>
            <a:ext cx="45719" cy="1461285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1174379"/>
                </a:moveTo>
                <a:lnTo>
                  <a:pt x="1" y="0"/>
                </a:lnTo>
              </a:path>
            </a:pathLst>
          </a:custGeom>
          <a:ln w="3175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5">
            <a:extLst>
              <a:ext uri="{FF2B5EF4-FFF2-40B4-BE49-F238E27FC236}">
                <a16:creationId xmlns:a16="http://schemas.microsoft.com/office/drawing/2014/main" id="{6DDDF6D2-19A2-2373-F060-E32B8EC083A4}"/>
              </a:ext>
            </a:extLst>
          </p:cNvPr>
          <p:cNvSpPr/>
          <p:nvPr/>
        </p:nvSpPr>
        <p:spPr>
          <a:xfrm>
            <a:off x="10353041" y="3367868"/>
            <a:ext cx="1553845" cy="1819420"/>
          </a:xfrm>
          <a:custGeom>
            <a:avLst/>
            <a:gdLst/>
            <a:ahLst/>
            <a:cxnLst/>
            <a:rect l="l" t="t" r="r" b="b"/>
            <a:pathLst>
              <a:path w="1553845" h="1612264">
                <a:moveTo>
                  <a:pt x="1553320" y="0"/>
                </a:moveTo>
                <a:lnTo>
                  <a:pt x="367483" y="0"/>
                </a:lnTo>
                <a:lnTo>
                  <a:pt x="321387" y="2971"/>
                </a:lnTo>
                <a:lnTo>
                  <a:pt x="277000" y="11646"/>
                </a:lnTo>
                <a:lnTo>
                  <a:pt x="234665" y="25669"/>
                </a:lnTo>
                <a:lnTo>
                  <a:pt x="194728" y="44681"/>
                </a:lnTo>
                <a:lnTo>
                  <a:pt x="157533" y="68325"/>
                </a:lnTo>
                <a:lnTo>
                  <a:pt x="123423" y="96244"/>
                </a:lnTo>
                <a:lnTo>
                  <a:pt x="92745" y="128080"/>
                </a:lnTo>
                <a:lnTo>
                  <a:pt x="65841" y="163476"/>
                </a:lnTo>
                <a:lnTo>
                  <a:pt x="43056" y="202075"/>
                </a:lnTo>
                <a:lnTo>
                  <a:pt x="24736" y="243519"/>
                </a:lnTo>
                <a:lnTo>
                  <a:pt x="11223" y="287451"/>
                </a:lnTo>
                <a:lnTo>
                  <a:pt x="2863" y="333513"/>
                </a:lnTo>
                <a:lnTo>
                  <a:pt x="0" y="381349"/>
                </a:lnTo>
                <a:lnTo>
                  <a:pt x="0" y="1611934"/>
                </a:lnTo>
                <a:lnTo>
                  <a:pt x="1171138" y="1611934"/>
                </a:lnTo>
                <a:lnTo>
                  <a:pt x="1219077" y="1608844"/>
                </a:lnTo>
                <a:lnTo>
                  <a:pt x="1265239" y="1599821"/>
                </a:lnTo>
                <a:lnTo>
                  <a:pt x="1309266" y="1585237"/>
                </a:lnTo>
                <a:lnTo>
                  <a:pt x="1350801" y="1565465"/>
                </a:lnTo>
                <a:lnTo>
                  <a:pt x="1389484" y="1540874"/>
                </a:lnTo>
                <a:lnTo>
                  <a:pt x="1424958" y="1511838"/>
                </a:lnTo>
                <a:lnTo>
                  <a:pt x="1456864" y="1478728"/>
                </a:lnTo>
                <a:lnTo>
                  <a:pt x="1484844" y="1441916"/>
                </a:lnTo>
                <a:lnTo>
                  <a:pt x="1508540" y="1401773"/>
                </a:lnTo>
                <a:lnTo>
                  <a:pt x="1527594" y="1358671"/>
                </a:lnTo>
                <a:lnTo>
                  <a:pt x="1541647" y="1312982"/>
                </a:lnTo>
                <a:lnTo>
                  <a:pt x="1550342" y="1265078"/>
                </a:lnTo>
                <a:lnTo>
                  <a:pt x="1553320" y="1215330"/>
                </a:lnTo>
                <a:lnTo>
                  <a:pt x="1553320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C0F6E66D-7AA9-7115-FB5A-4C0B66DFFB5F}"/>
              </a:ext>
            </a:extLst>
          </p:cNvPr>
          <p:cNvSpPr/>
          <p:nvPr/>
        </p:nvSpPr>
        <p:spPr>
          <a:xfrm>
            <a:off x="10463509" y="3354677"/>
            <a:ext cx="8081009" cy="1754996"/>
          </a:xfrm>
          <a:custGeom>
            <a:avLst/>
            <a:gdLst/>
            <a:ahLst/>
            <a:cxnLst/>
            <a:rect l="l" t="t" r="r" b="b"/>
            <a:pathLst>
              <a:path w="8081009" h="1533525">
                <a:moveTo>
                  <a:pt x="8080627" y="0"/>
                </a:moveTo>
                <a:lnTo>
                  <a:pt x="255524" y="0"/>
                </a:lnTo>
                <a:lnTo>
                  <a:pt x="209593" y="4116"/>
                </a:lnTo>
                <a:lnTo>
                  <a:pt x="166363" y="15986"/>
                </a:lnTo>
                <a:lnTo>
                  <a:pt x="126555" y="34886"/>
                </a:lnTo>
                <a:lnTo>
                  <a:pt x="90892" y="60096"/>
                </a:lnTo>
                <a:lnTo>
                  <a:pt x="60095" y="90893"/>
                </a:lnTo>
                <a:lnTo>
                  <a:pt x="34886" y="126556"/>
                </a:lnTo>
                <a:lnTo>
                  <a:pt x="15986" y="166364"/>
                </a:lnTo>
                <a:lnTo>
                  <a:pt x="4116" y="209594"/>
                </a:lnTo>
                <a:lnTo>
                  <a:pt x="0" y="255525"/>
                </a:lnTo>
                <a:lnTo>
                  <a:pt x="0" y="1533132"/>
                </a:lnTo>
                <a:lnTo>
                  <a:pt x="7825103" y="1533132"/>
                </a:lnTo>
                <a:lnTo>
                  <a:pt x="7871034" y="1529015"/>
                </a:lnTo>
                <a:lnTo>
                  <a:pt x="7914263" y="1517146"/>
                </a:lnTo>
                <a:lnTo>
                  <a:pt x="7954071" y="1498245"/>
                </a:lnTo>
                <a:lnTo>
                  <a:pt x="7989734" y="1473036"/>
                </a:lnTo>
                <a:lnTo>
                  <a:pt x="8020531" y="1442238"/>
                </a:lnTo>
                <a:lnTo>
                  <a:pt x="8045741" y="1406575"/>
                </a:lnTo>
                <a:lnTo>
                  <a:pt x="8064641" y="1366768"/>
                </a:lnTo>
                <a:lnTo>
                  <a:pt x="8076510" y="1323538"/>
                </a:lnTo>
                <a:lnTo>
                  <a:pt x="8080627" y="1277607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1">
            <a:extLst>
              <a:ext uri="{FF2B5EF4-FFF2-40B4-BE49-F238E27FC236}">
                <a16:creationId xmlns:a16="http://schemas.microsoft.com/office/drawing/2014/main" id="{7220A8FD-BB84-4DE6-D9A7-B461129D60E4}"/>
              </a:ext>
            </a:extLst>
          </p:cNvPr>
          <p:cNvSpPr/>
          <p:nvPr/>
        </p:nvSpPr>
        <p:spPr>
          <a:xfrm>
            <a:off x="10849880" y="3520859"/>
            <a:ext cx="45719" cy="1461285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1174379"/>
                </a:moveTo>
                <a:lnTo>
                  <a:pt x="1" y="0"/>
                </a:lnTo>
              </a:path>
            </a:pathLst>
          </a:custGeom>
          <a:ln w="3175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9582" y="7633673"/>
            <a:ext cx="1553845" cy="1831248"/>
          </a:xfrm>
          <a:custGeom>
            <a:avLst/>
            <a:gdLst/>
            <a:ahLst/>
            <a:cxnLst/>
            <a:rect l="l" t="t" r="r" b="b"/>
            <a:pathLst>
              <a:path w="1553845" h="1482090">
                <a:moveTo>
                  <a:pt x="1553320" y="0"/>
                </a:moveTo>
                <a:lnTo>
                  <a:pt x="367483" y="0"/>
                </a:lnTo>
                <a:lnTo>
                  <a:pt x="317618" y="3200"/>
                </a:lnTo>
                <a:lnTo>
                  <a:pt x="269792" y="12522"/>
                </a:lnTo>
                <a:lnTo>
                  <a:pt x="224443" y="27550"/>
                </a:lnTo>
                <a:lnTo>
                  <a:pt x="182008" y="47864"/>
                </a:lnTo>
                <a:lnTo>
                  <a:pt x="142926" y="73047"/>
                </a:lnTo>
                <a:lnTo>
                  <a:pt x="107634" y="102681"/>
                </a:lnTo>
                <a:lnTo>
                  <a:pt x="76570" y="136349"/>
                </a:lnTo>
                <a:lnTo>
                  <a:pt x="50172" y="173633"/>
                </a:lnTo>
                <a:lnTo>
                  <a:pt x="28878" y="214115"/>
                </a:lnTo>
                <a:lnTo>
                  <a:pt x="13126" y="257377"/>
                </a:lnTo>
                <a:lnTo>
                  <a:pt x="3354" y="303003"/>
                </a:lnTo>
                <a:lnTo>
                  <a:pt x="0" y="350573"/>
                </a:lnTo>
                <a:lnTo>
                  <a:pt x="0" y="1481843"/>
                </a:lnTo>
                <a:lnTo>
                  <a:pt x="1171138" y="1481843"/>
                </a:lnTo>
                <a:lnTo>
                  <a:pt x="1219077" y="1479002"/>
                </a:lnTo>
                <a:lnTo>
                  <a:pt x="1265239" y="1470708"/>
                </a:lnTo>
                <a:lnTo>
                  <a:pt x="1309266" y="1457301"/>
                </a:lnTo>
                <a:lnTo>
                  <a:pt x="1350801" y="1439124"/>
                </a:lnTo>
                <a:lnTo>
                  <a:pt x="1389484" y="1416518"/>
                </a:lnTo>
                <a:lnTo>
                  <a:pt x="1424958" y="1389825"/>
                </a:lnTo>
                <a:lnTo>
                  <a:pt x="1456864" y="1359388"/>
                </a:lnTo>
                <a:lnTo>
                  <a:pt x="1484844" y="1325546"/>
                </a:lnTo>
                <a:lnTo>
                  <a:pt x="1508540" y="1288643"/>
                </a:lnTo>
                <a:lnTo>
                  <a:pt x="1527594" y="1249020"/>
                </a:lnTo>
                <a:lnTo>
                  <a:pt x="1541647" y="1207018"/>
                </a:lnTo>
                <a:lnTo>
                  <a:pt x="1550342" y="1162980"/>
                </a:lnTo>
                <a:lnTo>
                  <a:pt x="1553320" y="1117246"/>
                </a:lnTo>
                <a:lnTo>
                  <a:pt x="1553320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9582" y="3372733"/>
            <a:ext cx="1553845" cy="1819420"/>
          </a:xfrm>
          <a:custGeom>
            <a:avLst/>
            <a:gdLst/>
            <a:ahLst/>
            <a:cxnLst/>
            <a:rect l="l" t="t" r="r" b="b"/>
            <a:pathLst>
              <a:path w="1553845" h="1612264">
                <a:moveTo>
                  <a:pt x="1553320" y="0"/>
                </a:moveTo>
                <a:lnTo>
                  <a:pt x="367483" y="0"/>
                </a:lnTo>
                <a:lnTo>
                  <a:pt x="321387" y="2971"/>
                </a:lnTo>
                <a:lnTo>
                  <a:pt x="277000" y="11646"/>
                </a:lnTo>
                <a:lnTo>
                  <a:pt x="234665" y="25669"/>
                </a:lnTo>
                <a:lnTo>
                  <a:pt x="194728" y="44681"/>
                </a:lnTo>
                <a:lnTo>
                  <a:pt x="157533" y="68325"/>
                </a:lnTo>
                <a:lnTo>
                  <a:pt x="123423" y="96244"/>
                </a:lnTo>
                <a:lnTo>
                  <a:pt x="92745" y="128080"/>
                </a:lnTo>
                <a:lnTo>
                  <a:pt x="65841" y="163476"/>
                </a:lnTo>
                <a:lnTo>
                  <a:pt x="43056" y="202075"/>
                </a:lnTo>
                <a:lnTo>
                  <a:pt x="24736" y="243519"/>
                </a:lnTo>
                <a:lnTo>
                  <a:pt x="11223" y="287451"/>
                </a:lnTo>
                <a:lnTo>
                  <a:pt x="2863" y="333513"/>
                </a:lnTo>
                <a:lnTo>
                  <a:pt x="0" y="381349"/>
                </a:lnTo>
                <a:lnTo>
                  <a:pt x="0" y="1611934"/>
                </a:lnTo>
                <a:lnTo>
                  <a:pt x="1171138" y="1611934"/>
                </a:lnTo>
                <a:lnTo>
                  <a:pt x="1219077" y="1608844"/>
                </a:lnTo>
                <a:lnTo>
                  <a:pt x="1265239" y="1599821"/>
                </a:lnTo>
                <a:lnTo>
                  <a:pt x="1309266" y="1585237"/>
                </a:lnTo>
                <a:lnTo>
                  <a:pt x="1350801" y="1565465"/>
                </a:lnTo>
                <a:lnTo>
                  <a:pt x="1389484" y="1540874"/>
                </a:lnTo>
                <a:lnTo>
                  <a:pt x="1424958" y="1511838"/>
                </a:lnTo>
                <a:lnTo>
                  <a:pt x="1456864" y="1478728"/>
                </a:lnTo>
                <a:lnTo>
                  <a:pt x="1484844" y="1441916"/>
                </a:lnTo>
                <a:lnTo>
                  <a:pt x="1508540" y="1401773"/>
                </a:lnTo>
                <a:lnTo>
                  <a:pt x="1527594" y="1358671"/>
                </a:lnTo>
                <a:lnTo>
                  <a:pt x="1541647" y="1312982"/>
                </a:lnTo>
                <a:lnTo>
                  <a:pt x="1550342" y="1265078"/>
                </a:lnTo>
                <a:lnTo>
                  <a:pt x="1553320" y="1215330"/>
                </a:lnTo>
                <a:lnTo>
                  <a:pt x="1553320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048" y="1390650"/>
            <a:ext cx="9224010" cy="1348740"/>
          </a:xfrm>
          <a:custGeom>
            <a:avLst/>
            <a:gdLst/>
            <a:ahLst/>
            <a:cxnLst/>
            <a:rect l="l" t="t" r="r" b="b"/>
            <a:pathLst>
              <a:path w="9224010" h="1348739">
                <a:moveTo>
                  <a:pt x="9223627" y="0"/>
                </a:moveTo>
                <a:lnTo>
                  <a:pt x="224740" y="0"/>
                </a:lnTo>
                <a:lnTo>
                  <a:pt x="179447" y="4565"/>
                </a:lnTo>
                <a:lnTo>
                  <a:pt x="137261" y="17661"/>
                </a:lnTo>
                <a:lnTo>
                  <a:pt x="99085" y="38382"/>
                </a:lnTo>
                <a:lnTo>
                  <a:pt x="65824" y="65824"/>
                </a:lnTo>
                <a:lnTo>
                  <a:pt x="38382" y="99085"/>
                </a:lnTo>
                <a:lnTo>
                  <a:pt x="17661" y="137261"/>
                </a:lnTo>
                <a:lnTo>
                  <a:pt x="4565" y="179447"/>
                </a:lnTo>
                <a:lnTo>
                  <a:pt x="0" y="224740"/>
                </a:lnTo>
                <a:lnTo>
                  <a:pt x="0" y="1348439"/>
                </a:lnTo>
                <a:lnTo>
                  <a:pt x="8998887" y="1348439"/>
                </a:lnTo>
                <a:lnTo>
                  <a:pt x="9044180" y="1343873"/>
                </a:lnTo>
                <a:lnTo>
                  <a:pt x="9086366" y="1330777"/>
                </a:lnTo>
                <a:lnTo>
                  <a:pt x="9124541" y="1310056"/>
                </a:lnTo>
                <a:lnTo>
                  <a:pt x="9157802" y="1282613"/>
                </a:lnTo>
                <a:lnTo>
                  <a:pt x="9185245" y="1249352"/>
                </a:lnTo>
                <a:lnTo>
                  <a:pt x="9205966" y="1211176"/>
                </a:lnTo>
                <a:lnTo>
                  <a:pt x="9219061" y="1168990"/>
                </a:lnTo>
                <a:lnTo>
                  <a:pt x="9223627" y="1123697"/>
                </a:lnTo>
                <a:lnTo>
                  <a:pt x="9223627" y="0"/>
                </a:lnTo>
                <a:close/>
              </a:path>
            </a:pathLst>
          </a:custGeom>
          <a:solidFill>
            <a:srgbClr val="00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7539" y="5561742"/>
            <a:ext cx="1553845" cy="1745685"/>
          </a:xfrm>
          <a:custGeom>
            <a:avLst/>
            <a:gdLst/>
            <a:ahLst/>
            <a:cxnLst/>
            <a:rect l="l" t="t" r="r" b="b"/>
            <a:pathLst>
              <a:path w="1553845" h="2237104">
                <a:moveTo>
                  <a:pt x="1553320" y="0"/>
                </a:moveTo>
                <a:lnTo>
                  <a:pt x="367483" y="0"/>
                </a:lnTo>
                <a:lnTo>
                  <a:pt x="327442" y="3104"/>
                </a:lnTo>
                <a:lnTo>
                  <a:pt x="288650" y="12204"/>
                </a:lnTo>
                <a:lnTo>
                  <a:pt x="251330" y="26974"/>
                </a:lnTo>
                <a:lnTo>
                  <a:pt x="215708" y="47094"/>
                </a:lnTo>
                <a:lnTo>
                  <a:pt x="182008" y="72240"/>
                </a:lnTo>
                <a:lnTo>
                  <a:pt x="150453" y="102089"/>
                </a:lnTo>
                <a:lnTo>
                  <a:pt x="121268" y="136318"/>
                </a:lnTo>
                <a:lnTo>
                  <a:pt x="94676" y="174605"/>
                </a:lnTo>
                <a:lnTo>
                  <a:pt x="70903" y="216627"/>
                </a:lnTo>
                <a:lnTo>
                  <a:pt x="50172" y="262061"/>
                </a:lnTo>
                <a:lnTo>
                  <a:pt x="32708" y="310585"/>
                </a:lnTo>
                <a:lnTo>
                  <a:pt x="18734" y="361874"/>
                </a:lnTo>
                <a:lnTo>
                  <a:pt x="8476" y="415608"/>
                </a:lnTo>
                <a:lnTo>
                  <a:pt x="2156" y="471462"/>
                </a:lnTo>
                <a:lnTo>
                  <a:pt x="0" y="529115"/>
                </a:lnTo>
                <a:lnTo>
                  <a:pt x="0" y="2236529"/>
                </a:lnTo>
                <a:lnTo>
                  <a:pt x="1171138" y="2236529"/>
                </a:lnTo>
                <a:lnTo>
                  <a:pt x="1210213" y="2233688"/>
                </a:lnTo>
                <a:lnTo>
                  <a:pt x="1248159" y="2225349"/>
                </a:lnTo>
                <a:lnTo>
                  <a:pt x="1284785" y="2211789"/>
                </a:lnTo>
                <a:lnTo>
                  <a:pt x="1319898" y="2193284"/>
                </a:lnTo>
                <a:lnTo>
                  <a:pt x="1353306" y="2170112"/>
                </a:lnTo>
                <a:lnTo>
                  <a:pt x="1384817" y="2142548"/>
                </a:lnTo>
                <a:lnTo>
                  <a:pt x="1414239" y="2110869"/>
                </a:lnTo>
                <a:lnTo>
                  <a:pt x="1441379" y="2075353"/>
                </a:lnTo>
                <a:lnTo>
                  <a:pt x="1466046" y="2036275"/>
                </a:lnTo>
                <a:lnTo>
                  <a:pt x="1488048" y="1993912"/>
                </a:lnTo>
                <a:lnTo>
                  <a:pt x="1507191" y="1948542"/>
                </a:lnTo>
                <a:lnTo>
                  <a:pt x="1523285" y="1900440"/>
                </a:lnTo>
                <a:lnTo>
                  <a:pt x="1536137" y="1849883"/>
                </a:lnTo>
                <a:lnTo>
                  <a:pt x="1545555" y="1797148"/>
                </a:lnTo>
                <a:lnTo>
                  <a:pt x="1551347" y="1742511"/>
                </a:lnTo>
                <a:lnTo>
                  <a:pt x="1553320" y="1686250"/>
                </a:lnTo>
                <a:lnTo>
                  <a:pt x="1553320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71697" y="1368417"/>
            <a:ext cx="7704455" cy="1363980"/>
          </a:xfrm>
          <a:custGeom>
            <a:avLst/>
            <a:gdLst/>
            <a:ahLst/>
            <a:cxnLst/>
            <a:rect l="l" t="t" r="r" b="b"/>
            <a:pathLst>
              <a:path w="7704455" h="1363980">
                <a:moveTo>
                  <a:pt x="7703831" y="0"/>
                </a:moveTo>
                <a:lnTo>
                  <a:pt x="227256" y="0"/>
                </a:lnTo>
                <a:lnTo>
                  <a:pt x="181456" y="4617"/>
                </a:lnTo>
                <a:lnTo>
                  <a:pt x="138797" y="17858"/>
                </a:lnTo>
                <a:lnTo>
                  <a:pt x="100195" y="38811"/>
                </a:lnTo>
                <a:lnTo>
                  <a:pt x="66561" y="66561"/>
                </a:lnTo>
                <a:lnTo>
                  <a:pt x="38811" y="100195"/>
                </a:lnTo>
                <a:lnTo>
                  <a:pt x="17858" y="138797"/>
                </a:lnTo>
                <a:lnTo>
                  <a:pt x="4617" y="181456"/>
                </a:lnTo>
                <a:lnTo>
                  <a:pt x="0" y="227256"/>
                </a:lnTo>
                <a:lnTo>
                  <a:pt x="0" y="1363499"/>
                </a:lnTo>
                <a:lnTo>
                  <a:pt x="7476577" y="1363499"/>
                </a:lnTo>
                <a:lnTo>
                  <a:pt x="7522375" y="1358882"/>
                </a:lnTo>
                <a:lnTo>
                  <a:pt x="7565031" y="1345640"/>
                </a:lnTo>
                <a:lnTo>
                  <a:pt x="7603634" y="1324687"/>
                </a:lnTo>
                <a:lnTo>
                  <a:pt x="7637267" y="1296937"/>
                </a:lnTo>
                <a:lnTo>
                  <a:pt x="7665018" y="1263303"/>
                </a:lnTo>
                <a:lnTo>
                  <a:pt x="7685971" y="1224700"/>
                </a:lnTo>
                <a:lnTo>
                  <a:pt x="7699214" y="1182042"/>
                </a:lnTo>
                <a:lnTo>
                  <a:pt x="7703831" y="1136242"/>
                </a:lnTo>
                <a:lnTo>
                  <a:pt x="7703831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8704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Services</a:t>
            </a:r>
            <a:endParaRPr sz="5400"/>
          </a:p>
        </p:txBody>
      </p:sp>
      <p:sp>
        <p:nvSpPr>
          <p:cNvPr id="15" name="object 15"/>
          <p:cNvSpPr/>
          <p:nvPr/>
        </p:nvSpPr>
        <p:spPr>
          <a:xfrm>
            <a:off x="1670050" y="3359542"/>
            <a:ext cx="8081009" cy="1754996"/>
          </a:xfrm>
          <a:custGeom>
            <a:avLst/>
            <a:gdLst/>
            <a:ahLst/>
            <a:cxnLst/>
            <a:rect l="l" t="t" r="r" b="b"/>
            <a:pathLst>
              <a:path w="8081009" h="1533525">
                <a:moveTo>
                  <a:pt x="8080627" y="0"/>
                </a:moveTo>
                <a:lnTo>
                  <a:pt x="255524" y="0"/>
                </a:lnTo>
                <a:lnTo>
                  <a:pt x="209593" y="4116"/>
                </a:lnTo>
                <a:lnTo>
                  <a:pt x="166363" y="15986"/>
                </a:lnTo>
                <a:lnTo>
                  <a:pt x="126555" y="34886"/>
                </a:lnTo>
                <a:lnTo>
                  <a:pt x="90892" y="60096"/>
                </a:lnTo>
                <a:lnTo>
                  <a:pt x="60095" y="90893"/>
                </a:lnTo>
                <a:lnTo>
                  <a:pt x="34886" y="126556"/>
                </a:lnTo>
                <a:lnTo>
                  <a:pt x="15986" y="166364"/>
                </a:lnTo>
                <a:lnTo>
                  <a:pt x="4116" y="209594"/>
                </a:lnTo>
                <a:lnTo>
                  <a:pt x="0" y="255525"/>
                </a:lnTo>
                <a:lnTo>
                  <a:pt x="0" y="1533132"/>
                </a:lnTo>
                <a:lnTo>
                  <a:pt x="7825103" y="1533132"/>
                </a:lnTo>
                <a:lnTo>
                  <a:pt x="7871034" y="1529015"/>
                </a:lnTo>
                <a:lnTo>
                  <a:pt x="7914263" y="1517146"/>
                </a:lnTo>
                <a:lnTo>
                  <a:pt x="7954071" y="1498245"/>
                </a:lnTo>
                <a:lnTo>
                  <a:pt x="7989734" y="1473036"/>
                </a:lnTo>
                <a:lnTo>
                  <a:pt x="8020531" y="1442238"/>
                </a:lnTo>
                <a:lnTo>
                  <a:pt x="8045741" y="1406575"/>
                </a:lnTo>
                <a:lnTo>
                  <a:pt x="8064641" y="1366768"/>
                </a:lnTo>
                <a:lnTo>
                  <a:pt x="8076510" y="1323538"/>
                </a:lnTo>
                <a:lnTo>
                  <a:pt x="8080627" y="1277607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26787" y="3545332"/>
            <a:ext cx="7075284" cy="144167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50"/>
              </a:spcBef>
            </a:pPr>
            <a:r>
              <a:rPr lang="en-US" sz="2200" dirty="0">
                <a:latin typeface="Arial"/>
                <a:cs typeface="Arial"/>
              </a:rPr>
              <a:t>Leverage cutting-edge technologies such as artificial intelligence and decision support, big data, and digital twins to drive innovative data analytics and simulation techniques across various industries.</a:t>
            </a:r>
          </a:p>
        </p:txBody>
      </p:sp>
      <p:sp>
        <p:nvSpPr>
          <p:cNvPr id="17" name="object 17"/>
          <p:cNvSpPr/>
          <p:nvPr/>
        </p:nvSpPr>
        <p:spPr>
          <a:xfrm>
            <a:off x="1658007" y="5518398"/>
            <a:ext cx="8081009" cy="1712829"/>
          </a:xfrm>
          <a:custGeom>
            <a:avLst/>
            <a:gdLst/>
            <a:ahLst/>
            <a:cxnLst/>
            <a:rect l="l" t="t" r="r" b="b"/>
            <a:pathLst>
              <a:path w="8081009" h="2240915">
                <a:moveTo>
                  <a:pt x="8080627" y="0"/>
                </a:moveTo>
                <a:lnTo>
                  <a:pt x="373490" y="0"/>
                </a:lnTo>
                <a:lnTo>
                  <a:pt x="326640" y="2910"/>
                </a:lnTo>
                <a:lnTo>
                  <a:pt x="281527" y="11406"/>
                </a:lnTo>
                <a:lnTo>
                  <a:pt x="238500" y="25140"/>
                </a:lnTo>
                <a:lnTo>
                  <a:pt x="197910" y="43760"/>
                </a:lnTo>
                <a:lnTo>
                  <a:pt x="160107" y="66917"/>
                </a:lnTo>
                <a:lnTo>
                  <a:pt x="125440" y="94260"/>
                </a:lnTo>
                <a:lnTo>
                  <a:pt x="94260" y="125441"/>
                </a:lnTo>
                <a:lnTo>
                  <a:pt x="66916" y="160108"/>
                </a:lnTo>
                <a:lnTo>
                  <a:pt x="43760" y="197911"/>
                </a:lnTo>
                <a:lnTo>
                  <a:pt x="25140" y="238501"/>
                </a:lnTo>
                <a:lnTo>
                  <a:pt x="11406" y="281528"/>
                </a:lnTo>
                <a:lnTo>
                  <a:pt x="2910" y="326641"/>
                </a:lnTo>
                <a:lnTo>
                  <a:pt x="0" y="373491"/>
                </a:lnTo>
                <a:lnTo>
                  <a:pt x="0" y="2240888"/>
                </a:lnTo>
                <a:lnTo>
                  <a:pt x="7707137" y="2240888"/>
                </a:lnTo>
                <a:lnTo>
                  <a:pt x="7753987" y="2237978"/>
                </a:lnTo>
                <a:lnTo>
                  <a:pt x="7799100" y="2229481"/>
                </a:lnTo>
                <a:lnTo>
                  <a:pt x="7842127" y="2215748"/>
                </a:lnTo>
                <a:lnTo>
                  <a:pt x="7882717" y="2197127"/>
                </a:lnTo>
                <a:lnTo>
                  <a:pt x="7920520" y="2173970"/>
                </a:lnTo>
                <a:lnTo>
                  <a:pt x="7955187" y="2146627"/>
                </a:lnTo>
                <a:lnTo>
                  <a:pt x="7986367" y="2115447"/>
                </a:lnTo>
                <a:lnTo>
                  <a:pt x="8013710" y="2080780"/>
                </a:lnTo>
                <a:lnTo>
                  <a:pt x="8036867" y="2042976"/>
                </a:lnTo>
                <a:lnTo>
                  <a:pt x="8055487" y="2002386"/>
                </a:lnTo>
                <a:lnTo>
                  <a:pt x="8069221" y="1959359"/>
                </a:lnTo>
                <a:lnTo>
                  <a:pt x="8077717" y="1914246"/>
                </a:lnTo>
                <a:lnTo>
                  <a:pt x="8080627" y="1867396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14745" y="5689385"/>
            <a:ext cx="6927009" cy="107074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80"/>
              </a:spcBef>
            </a:pPr>
            <a:r>
              <a:rPr lang="en-GB" sz="2200" dirty="0">
                <a:latin typeface="Arial"/>
                <a:cs typeface="Arial"/>
              </a:rPr>
              <a:t>Prioritise high-performance computing, IoT, and robotics, fostering intelligent solutions in manufacturing, logistics, and human-computer interaction.</a:t>
            </a:r>
          </a:p>
        </p:txBody>
      </p:sp>
      <p:sp>
        <p:nvSpPr>
          <p:cNvPr id="19" name="object 19"/>
          <p:cNvSpPr/>
          <p:nvPr/>
        </p:nvSpPr>
        <p:spPr>
          <a:xfrm>
            <a:off x="1670050" y="7633673"/>
            <a:ext cx="8081009" cy="1754996"/>
          </a:xfrm>
          <a:custGeom>
            <a:avLst/>
            <a:gdLst/>
            <a:ahLst/>
            <a:cxnLst/>
            <a:rect l="l" t="t" r="r" b="b"/>
            <a:pathLst>
              <a:path w="8081009" h="1405890">
                <a:moveTo>
                  <a:pt x="8080627" y="0"/>
                </a:moveTo>
                <a:lnTo>
                  <a:pt x="234288" y="0"/>
                </a:lnTo>
                <a:lnTo>
                  <a:pt x="187071" y="4759"/>
                </a:lnTo>
                <a:lnTo>
                  <a:pt x="143092" y="18411"/>
                </a:lnTo>
                <a:lnTo>
                  <a:pt x="103295" y="40012"/>
                </a:lnTo>
                <a:lnTo>
                  <a:pt x="68621" y="68621"/>
                </a:lnTo>
                <a:lnTo>
                  <a:pt x="40012" y="103295"/>
                </a:lnTo>
                <a:lnTo>
                  <a:pt x="18411" y="143093"/>
                </a:lnTo>
                <a:lnTo>
                  <a:pt x="4759" y="187071"/>
                </a:lnTo>
                <a:lnTo>
                  <a:pt x="0" y="234289"/>
                </a:lnTo>
                <a:lnTo>
                  <a:pt x="0" y="1405694"/>
                </a:lnTo>
                <a:lnTo>
                  <a:pt x="7846339" y="1405694"/>
                </a:lnTo>
                <a:lnTo>
                  <a:pt x="7893556" y="1400934"/>
                </a:lnTo>
                <a:lnTo>
                  <a:pt x="7937535" y="1387282"/>
                </a:lnTo>
                <a:lnTo>
                  <a:pt x="7977332" y="1365681"/>
                </a:lnTo>
                <a:lnTo>
                  <a:pt x="8012006" y="1337072"/>
                </a:lnTo>
                <a:lnTo>
                  <a:pt x="8040614" y="1302398"/>
                </a:lnTo>
                <a:lnTo>
                  <a:pt x="8062216" y="1262600"/>
                </a:lnTo>
                <a:lnTo>
                  <a:pt x="8075867" y="1218622"/>
                </a:lnTo>
                <a:lnTo>
                  <a:pt x="8080627" y="1171404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20" name="object 20"/>
          <p:cNvSpPr txBox="1"/>
          <p:nvPr/>
        </p:nvSpPr>
        <p:spPr>
          <a:xfrm>
            <a:off x="2427687" y="7798856"/>
            <a:ext cx="7255428" cy="144039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40"/>
              </a:spcBef>
            </a:pPr>
            <a:r>
              <a:rPr lang="en-US" sz="2200" dirty="0">
                <a:latin typeface="Arial"/>
                <a:cs typeface="Arial"/>
              </a:rPr>
              <a:t>Ensures the development of secure digital ecosystems and the exploration of immersive experiences and innovative production processes in key areas such as cybersecurity, virtual reality, and additive manufacturing.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024142" y="3524250"/>
            <a:ext cx="6653171" cy="70461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50"/>
              </a:spcBef>
            </a:pPr>
            <a:r>
              <a:rPr lang="en-US" sz="2200" dirty="0">
                <a:latin typeface="Arial"/>
                <a:cs typeface="Arial"/>
              </a:rPr>
              <a:t>Engage in field trials, committing to the practical testing and implementation of innovative solutions.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023412" y="5690854"/>
            <a:ext cx="7023100" cy="70461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50"/>
              </a:spcBef>
            </a:pPr>
            <a:r>
              <a:rPr lang="en-GB" sz="2200">
                <a:latin typeface="Arial"/>
                <a:cs typeface="Arial"/>
              </a:rPr>
              <a:t>Prioritise ecosystem building, knowledge transfer, and SME support to foster innovation.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037817" y="7794763"/>
            <a:ext cx="7198116" cy="71045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40"/>
              </a:spcBef>
            </a:pPr>
            <a:r>
              <a:rPr lang="en-US" sz="2200" dirty="0">
                <a:latin typeface="Arial"/>
                <a:cs typeface="Arial"/>
              </a:rPr>
              <a:t>Encourage technology transfer and circular economy initiatives.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77410" y="1572869"/>
            <a:ext cx="54794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dirty="0">
                <a:solidFill>
                  <a:srgbClr val="F7F6F1"/>
                </a:solidFill>
                <a:latin typeface="Arial"/>
                <a:cs typeface="Arial"/>
              </a:rPr>
              <a:t>23</a:t>
            </a:r>
            <a:r>
              <a:rPr sz="6000" b="1" spc="130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5400" b="1" spc="-30" dirty="0">
                <a:solidFill>
                  <a:srgbClr val="F7F6F1"/>
                </a:solidFill>
                <a:latin typeface="Arial"/>
                <a:cs typeface="Arial"/>
              </a:rPr>
              <a:t>Technologies</a:t>
            </a:r>
            <a:endParaRPr sz="540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7095" y="441959"/>
            <a:ext cx="4554220" cy="536575"/>
            <a:chOff x="387095" y="441959"/>
            <a:chExt cx="4554220" cy="536575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095" y="441959"/>
              <a:ext cx="1100328" cy="5364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79" y="441959"/>
              <a:ext cx="661416" cy="5364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3351" y="441959"/>
              <a:ext cx="841248" cy="5364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6856" y="441959"/>
              <a:ext cx="1042416" cy="5364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1423" y="441959"/>
              <a:ext cx="1929383" cy="536448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7583912" y="441959"/>
            <a:ext cx="2131060" cy="536575"/>
            <a:chOff x="17583912" y="441959"/>
            <a:chExt cx="2131060" cy="536575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83912" y="441959"/>
              <a:ext cx="448055" cy="5364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24120" y="441959"/>
              <a:ext cx="1990344" cy="536448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305866" y="10474639"/>
            <a:ext cx="749236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dirty="0">
                <a:solidFill>
                  <a:schemeClr val="accent1"/>
                </a:solidFill>
                <a:latin typeface="Arial"/>
                <a:cs typeface="Arial"/>
                <a:hlinkClick r:id="rId9"/>
              </a:rPr>
              <a:t>https://european-digital-innovation-hubs.ec.europa.eu/home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052050" y="1432711"/>
            <a:ext cx="22860" cy="7955915"/>
          </a:xfrm>
          <a:custGeom>
            <a:avLst/>
            <a:gdLst/>
            <a:ahLst/>
            <a:cxnLst/>
            <a:rect l="l" t="t" r="r" b="b"/>
            <a:pathLst>
              <a:path w="22859" h="7955915">
                <a:moveTo>
                  <a:pt x="0" y="7955762"/>
                </a:moveTo>
                <a:lnTo>
                  <a:pt x="22478" y="0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44380" y="5674748"/>
            <a:ext cx="93728" cy="1433021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1828632"/>
                </a:moveTo>
                <a:lnTo>
                  <a:pt x="1" y="0"/>
                </a:lnTo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5564" y="1671040"/>
            <a:ext cx="909319" cy="835025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10617394" y="1651467"/>
            <a:ext cx="938530" cy="862330"/>
            <a:chOff x="10617394" y="1651467"/>
            <a:chExt cx="938530" cy="862330"/>
          </a:xfrm>
        </p:grpSpPr>
        <p:sp>
          <p:nvSpPr>
            <p:cNvPr id="39" name="object 39"/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2056421" y="3525724"/>
            <a:ext cx="45719" cy="1461285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1174379"/>
                </a:moveTo>
                <a:lnTo>
                  <a:pt x="1" y="0"/>
                </a:lnTo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55444" y="7803250"/>
            <a:ext cx="45719" cy="1436000"/>
          </a:xfrm>
          <a:custGeom>
            <a:avLst/>
            <a:gdLst/>
            <a:ahLst/>
            <a:cxnLst/>
            <a:rect l="l" t="t" r="r" b="b"/>
            <a:pathLst>
              <a:path h="1075690">
                <a:moveTo>
                  <a:pt x="0" y="1075670"/>
                </a:moveTo>
                <a:lnTo>
                  <a:pt x="1" y="0"/>
                </a:lnTo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BA2C121-584D-A05F-006B-B2EF57C40A4A}"/>
              </a:ext>
            </a:extLst>
          </p:cNvPr>
          <p:cNvSpPr/>
          <p:nvPr/>
        </p:nvSpPr>
        <p:spPr>
          <a:xfrm>
            <a:off x="3956050" y="250923"/>
            <a:ext cx="15315063" cy="2097504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8DE63860-0209-71CA-38C5-B0D16A2868E2}"/>
              </a:ext>
            </a:extLst>
          </p:cNvPr>
          <p:cNvSpPr/>
          <p:nvPr/>
        </p:nvSpPr>
        <p:spPr>
          <a:xfrm>
            <a:off x="0" y="203265"/>
            <a:ext cx="4105751" cy="2068256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5A63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Round Diagonal Corner of Rectangle 28">
            <a:extLst>
              <a:ext uri="{FF2B5EF4-FFF2-40B4-BE49-F238E27FC236}">
                <a16:creationId xmlns:a16="http://schemas.microsoft.com/office/drawing/2014/main" id="{9F7582B1-A171-AE00-2344-E9D352F1D53E}"/>
              </a:ext>
            </a:extLst>
          </p:cNvPr>
          <p:cNvSpPr/>
          <p:nvPr/>
        </p:nvSpPr>
        <p:spPr>
          <a:xfrm>
            <a:off x="1047114" y="6890362"/>
            <a:ext cx="5463463" cy="131782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Round Diagonal Corner of Rectangle 28">
            <a:extLst>
              <a:ext uri="{FF2B5EF4-FFF2-40B4-BE49-F238E27FC236}">
                <a16:creationId xmlns:a16="http://schemas.microsoft.com/office/drawing/2014/main" id="{B63ECC6E-E650-3486-C37F-3D46786B1D27}"/>
              </a:ext>
            </a:extLst>
          </p:cNvPr>
          <p:cNvSpPr/>
          <p:nvPr/>
        </p:nvSpPr>
        <p:spPr>
          <a:xfrm>
            <a:off x="1083387" y="5088426"/>
            <a:ext cx="5463463" cy="131782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39959EB-2894-2F5C-3580-4C2424685579}"/>
              </a:ext>
            </a:extLst>
          </p:cNvPr>
          <p:cNvSpPr/>
          <p:nvPr/>
        </p:nvSpPr>
        <p:spPr>
          <a:xfrm>
            <a:off x="1083387" y="2971529"/>
            <a:ext cx="5463463" cy="170890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32A8CC3F-C005-DFEC-AC6F-056C6028A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64947" y="5268372"/>
            <a:ext cx="1058400" cy="1058400"/>
          </a:xfrm>
          <a:prstGeom prst="rect">
            <a:avLst/>
          </a:prstGeom>
        </p:spPr>
      </p:pic>
      <p:sp>
        <p:nvSpPr>
          <p:cNvPr id="62" name="Round Diagonal Corner of Rectangle 25">
            <a:extLst>
              <a:ext uri="{FF2B5EF4-FFF2-40B4-BE49-F238E27FC236}">
                <a16:creationId xmlns:a16="http://schemas.microsoft.com/office/drawing/2014/main" id="{06C1F5A1-CAEE-E9BF-C8DC-DACC22671707}"/>
              </a:ext>
            </a:extLst>
          </p:cNvPr>
          <p:cNvSpPr/>
          <p:nvPr/>
        </p:nvSpPr>
        <p:spPr>
          <a:xfrm>
            <a:off x="7265451" y="2971528"/>
            <a:ext cx="5605999" cy="695352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50" name="object 12">
            <a:extLst>
              <a:ext uri="{FF2B5EF4-FFF2-40B4-BE49-F238E27FC236}">
                <a16:creationId xmlns:a16="http://schemas.microsoft.com/office/drawing/2014/main" id="{F5DE6321-A61B-8A55-B2C4-9127D3ED4749}"/>
              </a:ext>
            </a:extLst>
          </p:cNvPr>
          <p:cNvSpPr txBox="1"/>
          <p:nvPr/>
        </p:nvSpPr>
        <p:spPr>
          <a:xfrm>
            <a:off x="2065924" y="5890498"/>
            <a:ext cx="4419755" cy="872547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GB" sz="24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raining and skills development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object 38">
            <a:extLst>
              <a:ext uri="{FF2B5EF4-FFF2-40B4-BE49-F238E27FC236}">
                <a16:creationId xmlns:a16="http://schemas.microsoft.com/office/drawing/2014/main" id="{7DDDC0B0-A961-B496-3BC8-8F2DDD0357F3}"/>
              </a:ext>
            </a:extLst>
          </p:cNvPr>
          <p:cNvGrpSpPr/>
          <p:nvPr/>
        </p:nvGrpSpPr>
        <p:grpSpPr>
          <a:xfrm>
            <a:off x="1048147" y="5458583"/>
            <a:ext cx="737885" cy="677976"/>
            <a:chOff x="10617394" y="1651467"/>
            <a:chExt cx="938530" cy="862330"/>
          </a:xfrm>
        </p:grpSpPr>
        <p:sp>
          <p:nvSpPr>
            <p:cNvPr id="72" name="object 39">
              <a:extLst>
                <a:ext uri="{FF2B5EF4-FFF2-40B4-BE49-F238E27FC236}">
                  <a16:creationId xmlns:a16="http://schemas.microsoft.com/office/drawing/2014/main" id="{AE598B8A-5CA8-70A6-2452-1FB1D66F96DF}"/>
                </a:ext>
              </a:extLst>
            </p:cNvPr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3" name="object 40">
              <a:extLst>
                <a:ext uri="{FF2B5EF4-FFF2-40B4-BE49-F238E27FC236}">
                  <a16:creationId xmlns:a16="http://schemas.microsoft.com/office/drawing/2014/main" id="{E6FE0153-4A51-7068-61CF-085491748D7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79" name="object 24">
            <a:extLst>
              <a:ext uri="{FF2B5EF4-FFF2-40B4-BE49-F238E27FC236}">
                <a16:creationId xmlns:a16="http://schemas.microsoft.com/office/drawing/2014/main" id="{24F9164C-22D7-B798-5467-0371BFD7FCEF}"/>
              </a:ext>
            </a:extLst>
          </p:cNvPr>
          <p:cNvSpPr txBox="1"/>
          <p:nvPr/>
        </p:nvSpPr>
        <p:spPr>
          <a:xfrm>
            <a:off x="2159160" y="5197546"/>
            <a:ext cx="318505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8A4F50"/>
                </a:solidFill>
                <a:latin typeface="Arial"/>
                <a:cs typeface="Arial"/>
              </a:rPr>
              <a:t>Services</a:t>
            </a:r>
          </a:p>
        </p:txBody>
      </p:sp>
      <p:sp>
        <p:nvSpPr>
          <p:cNvPr id="3" name="object 30">
            <a:extLst>
              <a:ext uri="{FF2B5EF4-FFF2-40B4-BE49-F238E27FC236}">
                <a16:creationId xmlns:a16="http://schemas.microsoft.com/office/drawing/2014/main" id="{0092FD9F-0339-07C2-E81B-39D0ED31925A}"/>
              </a:ext>
            </a:extLst>
          </p:cNvPr>
          <p:cNvSpPr/>
          <p:nvPr/>
        </p:nvSpPr>
        <p:spPr>
          <a:xfrm>
            <a:off x="867314" y="3159325"/>
            <a:ext cx="1343833" cy="133858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6CDC5CB8-8E5A-4449-E7E6-780D1AAA2968}"/>
              </a:ext>
            </a:extLst>
          </p:cNvPr>
          <p:cNvSpPr txBox="1"/>
          <p:nvPr/>
        </p:nvSpPr>
        <p:spPr>
          <a:xfrm>
            <a:off x="782431" y="3514426"/>
            <a:ext cx="1524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50" dirty="0">
                <a:solidFill>
                  <a:srgbClr val="FFFEFB"/>
                </a:solidFill>
                <a:latin typeface="Arial"/>
                <a:cs typeface="Arial"/>
              </a:rPr>
              <a:t>EDIH</a:t>
            </a:r>
            <a:endParaRPr sz="4000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F54D9-5F0D-08B7-0DC5-03A6A7588180}"/>
              </a:ext>
            </a:extLst>
          </p:cNvPr>
          <p:cNvSpPr txBox="1"/>
          <p:nvPr/>
        </p:nvSpPr>
        <p:spPr>
          <a:xfrm>
            <a:off x="8629892" y="3453538"/>
            <a:ext cx="387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kern="1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</a:t>
            </a:r>
            <a:endParaRPr lang="en-GR" sz="4000" kern="1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81275-3A66-5874-BE7B-58386ECC10FE}"/>
              </a:ext>
            </a:extLst>
          </p:cNvPr>
          <p:cNvSpPr txBox="1"/>
          <p:nvPr/>
        </p:nvSpPr>
        <p:spPr>
          <a:xfrm>
            <a:off x="7527323" y="4645266"/>
            <a:ext cx="5041285" cy="480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50"/>
              </a:spcBef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It is essential to </a:t>
            </a:r>
            <a:r>
              <a:rPr lang="en-US" b="1" dirty="0">
                <a:solidFill>
                  <a:schemeClr val="accent1"/>
                </a:solidFill>
                <a:latin typeface="Arial"/>
                <a:cs typeface="Arial"/>
              </a:rPr>
              <a:t>enhance Finland's geospatial competence and innovation, boosting advancements in open data, technology, and location data research</a:t>
            </a:r>
            <a:r>
              <a:rPr lang="en-US" dirty="0">
                <a:latin typeface="Arial"/>
                <a:cs typeface="Arial"/>
              </a:rPr>
              <a:t>. This is vital for </a:t>
            </a:r>
            <a:r>
              <a:rPr lang="en-US" b="1" dirty="0">
                <a:solidFill>
                  <a:schemeClr val="accent1"/>
                </a:solidFill>
                <a:latin typeface="Arial"/>
                <a:cs typeface="Arial"/>
              </a:rPr>
              <a:t>tackling urgent health and well-being issues, </a:t>
            </a:r>
            <a:r>
              <a:rPr lang="en-US" dirty="0">
                <a:latin typeface="Arial"/>
                <a:cs typeface="Arial"/>
              </a:rPr>
              <a:t>such as inadequate public health services, health disparities, and the impacts of infectious diseases. Finland has struggled with healthcare system re-organisation and youth mental health recovery post-COVID-19.</a:t>
            </a:r>
          </a:p>
          <a:p>
            <a:pPr marL="12700" marR="5080" algn="just">
              <a:lnSpc>
                <a:spcPct val="110000"/>
              </a:lnSpc>
              <a:spcBef>
                <a:spcPts val="50"/>
              </a:spcBef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Leveraging location technology and Finland's rich open-access data can improve the understanding and management of these challenges, </a:t>
            </a:r>
            <a:r>
              <a:rPr lang="en-US" b="1" dirty="0">
                <a:solidFill>
                  <a:schemeClr val="accent1"/>
                </a:solidFill>
                <a:latin typeface="Arial"/>
                <a:cs typeface="Arial"/>
              </a:rPr>
              <a:t>aiding in better health resource assessment and allocation</a:t>
            </a:r>
            <a:r>
              <a:rPr lang="en-US" dirty="0">
                <a:latin typeface="Arial"/>
                <a:cs typeface="Arial"/>
              </a:rPr>
              <a:t>.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64010CBF-4D7F-36FD-B2B4-0A41261C3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383" y="3147590"/>
            <a:ext cx="1346200" cy="134620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41E1063C-F1F3-2943-1DBC-3B5507358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07006" y="3314012"/>
            <a:ext cx="1001823" cy="10124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131DA3-2136-F310-66E4-4869114B9EFD}"/>
              </a:ext>
            </a:extLst>
          </p:cNvPr>
          <p:cNvSpPr txBox="1"/>
          <p:nvPr/>
        </p:nvSpPr>
        <p:spPr>
          <a:xfrm>
            <a:off x="1993342" y="6911750"/>
            <a:ext cx="332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kern="1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Technologies</a:t>
            </a:r>
            <a:endParaRPr lang="en-GR" sz="3600" kern="1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449CFE-9B19-B9C4-70F3-FE7880074B81}"/>
              </a:ext>
            </a:extLst>
          </p:cNvPr>
          <p:cNvSpPr txBox="1"/>
          <p:nvPr/>
        </p:nvSpPr>
        <p:spPr>
          <a:xfrm>
            <a:off x="2027587" y="7491969"/>
            <a:ext cx="4377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Data, high-performance computing, location-based applications</a:t>
            </a:r>
            <a:endParaRPr lang="en-G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BE205E-FB16-EFF8-FEAA-EA2397B534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455" y="6961908"/>
            <a:ext cx="1058400" cy="1058400"/>
          </a:xfrm>
          <a:prstGeom prst="rect">
            <a:avLst/>
          </a:prstGeom>
        </p:spPr>
      </p:pic>
      <p:sp>
        <p:nvSpPr>
          <p:cNvPr id="27" name="Round Diagonal Corner of Rectangle 22">
            <a:extLst>
              <a:ext uri="{FF2B5EF4-FFF2-40B4-BE49-F238E27FC236}">
                <a16:creationId xmlns:a16="http://schemas.microsoft.com/office/drawing/2014/main" id="{AD6055AC-893A-6CB1-6854-3C5F41DECD5E}"/>
              </a:ext>
            </a:extLst>
          </p:cNvPr>
          <p:cNvSpPr/>
          <p:nvPr/>
        </p:nvSpPr>
        <p:spPr>
          <a:xfrm>
            <a:off x="1075167" y="8606388"/>
            <a:ext cx="5463462" cy="131866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3D97F62-58BB-EFBF-BF86-5675E7EB54FB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r="41667"/>
          <a:stretch/>
        </p:blipFill>
        <p:spPr>
          <a:xfrm>
            <a:off x="782431" y="8741977"/>
            <a:ext cx="1058400" cy="1058400"/>
          </a:xfrm>
          <a:prstGeom prst="rect">
            <a:avLst/>
          </a:prstGeom>
        </p:spPr>
      </p:pic>
      <p:sp>
        <p:nvSpPr>
          <p:cNvPr id="32" name="object 37">
            <a:extLst>
              <a:ext uri="{FF2B5EF4-FFF2-40B4-BE49-F238E27FC236}">
                <a16:creationId xmlns:a16="http://schemas.microsoft.com/office/drawing/2014/main" id="{A51C399B-3477-07E2-8F85-715E8DFDB3F9}"/>
              </a:ext>
            </a:extLst>
          </p:cNvPr>
          <p:cNvSpPr/>
          <p:nvPr/>
        </p:nvSpPr>
        <p:spPr>
          <a:xfrm>
            <a:off x="958552" y="8964967"/>
            <a:ext cx="715683" cy="657210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B31D2EC6-94F1-EE20-A75D-B483D729BA83}"/>
              </a:ext>
            </a:extLst>
          </p:cNvPr>
          <p:cNvSpPr txBox="1"/>
          <p:nvPr/>
        </p:nvSpPr>
        <p:spPr>
          <a:xfrm>
            <a:off x="2159160" y="9407333"/>
            <a:ext cx="4312627" cy="374783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Healthcare</a:t>
            </a:r>
            <a:endParaRPr lang="en-GB" sz="24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24">
            <a:extLst>
              <a:ext uri="{FF2B5EF4-FFF2-40B4-BE49-F238E27FC236}">
                <a16:creationId xmlns:a16="http://schemas.microsoft.com/office/drawing/2014/main" id="{E986FF1B-870A-9EB7-B633-F422FED103A0}"/>
              </a:ext>
            </a:extLst>
          </p:cNvPr>
          <p:cNvSpPr txBox="1"/>
          <p:nvPr/>
        </p:nvSpPr>
        <p:spPr>
          <a:xfrm>
            <a:off x="2133567" y="8729114"/>
            <a:ext cx="305551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5A63"/>
                </a:solidFill>
                <a:latin typeface="Arial"/>
                <a:cs typeface="Arial"/>
              </a:rPr>
              <a:t>Sectors</a:t>
            </a:r>
          </a:p>
        </p:txBody>
      </p:sp>
      <p:sp>
        <p:nvSpPr>
          <p:cNvPr id="35" name="Round Diagonal Corner of Rectangle 25">
            <a:extLst>
              <a:ext uri="{FF2B5EF4-FFF2-40B4-BE49-F238E27FC236}">
                <a16:creationId xmlns:a16="http://schemas.microsoft.com/office/drawing/2014/main" id="{0425D64C-BC9B-06E4-C2A0-05C2B9DA74F6}"/>
              </a:ext>
            </a:extLst>
          </p:cNvPr>
          <p:cNvSpPr/>
          <p:nvPr/>
        </p:nvSpPr>
        <p:spPr>
          <a:xfrm>
            <a:off x="13527250" y="2971529"/>
            <a:ext cx="5773395" cy="695352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7FE14DCD-D04C-6282-C388-BBFC0C389438}"/>
              </a:ext>
            </a:extLst>
          </p:cNvPr>
          <p:cNvSpPr txBox="1"/>
          <p:nvPr/>
        </p:nvSpPr>
        <p:spPr>
          <a:xfrm>
            <a:off x="14843918" y="3453538"/>
            <a:ext cx="3498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Solutions</a:t>
            </a:r>
            <a:endParaRPr lang="en-GR" sz="4000" kern="1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8">
            <a:hlinkClick r:id="rId6"/>
            <a:extLst>
              <a:ext uri="{FF2B5EF4-FFF2-40B4-BE49-F238E27FC236}">
                <a16:creationId xmlns:a16="http://schemas.microsoft.com/office/drawing/2014/main" id="{E1631321-4684-A370-C3B1-DA9C4C332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8650" y="3147590"/>
            <a:ext cx="1346200" cy="1346200"/>
          </a:xfrm>
          <a:prstGeom prst="rect">
            <a:avLst/>
          </a:prstGeom>
        </p:spPr>
      </p:pic>
      <p:pic>
        <p:nvPicPr>
          <p:cNvPr id="41" name="Gráfico 40" descr="Bombilla y engranaje">
            <a:extLst>
              <a:ext uri="{FF2B5EF4-FFF2-40B4-BE49-F238E27FC236}">
                <a16:creationId xmlns:a16="http://schemas.microsoft.com/office/drawing/2014/main" id="{912DFA1C-B276-A82B-1CC4-B97CFF96F7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546887" y="3357734"/>
            <a:ext cx="914400" cy="914400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17278DEB-0F1A-5719-E5C1-D69537752591}"/>
              </a:ext>
            </a:extLst>
          </p:cNvPr>
          <p:cNvSpPr txBox="1"/>
          <p:nvPr/>
        </p:nvSpPr>
        <p:spPr>
          <a:xfrm>
            <a:off x="13783809" y="4654353"/>
            <a:ext cx="5334000" cy="4639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buClr>
                <a:srgbClr val="FF5A63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Geospatial Challenge Camp (GCC) is a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10-week event and course for young researchers, students, and professionals to solve real-world issues using geospatial data and digital technology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Co-created by the University of Turku, Aalto University, the National Land Survey of Finland, and CSC, the GCC debuted in 2023 with a focus on health and well-being. This year's challenges included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the climate friendliness of health services for </a:t>
            </a:r>
            <a:r>
              <a:rPr lang="en-US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Varha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assessing urban climate risks for the City of Turku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health service wayfinding maps for </a:t>
            </a:r>
            <a:r>
              <a:rPr lang="en-US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Citynomadi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The GCC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emphasises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sustainable, economically, environmentally, and socially responsible solutions.</a:t>
            </a:r>
            <a:endParaRPr lang="en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481A3E7C-006F-5BF8-94D7-65E90A0086CB}"/>
              </a:ext>
            </a:extLst>
          </p:cNvPr>
          <p:cNvSpPr txBox="1">
            <a:spLocks/>
          </p:cNvSpPr>
          <p:nvPr/>
        </p:nvSpPr>
        <p:spPr>
          <a:xfrm>
            <a:off x="219551" y="439593"/>
            <a:ext cx="3886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5400" dirty="0">
                <a:solidFill>
                  <a:srgbClr val="FFFEFB"/>
                </a:solidFill>
              </a:rPr>
              <a:t>Good practices</a:t>
            </a:r>
            <a:endParaRPr lang="en-US" sz="5400" b="1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4F820C-CDD0-FED6-C469-A158C3A0117F}"/>
              </a:ext>
            </a:extLst>
          </p:cNvPr>
          <p:cNvSpPr txBox="1"/>
          <p:nvPr/>
        </p:nvSpPr>
        <p:spPr>
          <a:xfrm>
            <a:off x="4129881" y="560510"/>
            <a:ext cx="147945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Geospatial Challenge Camp: pioneering health and well-being with young innovators in location intelligence industry</a:t>
            </a:r>
            <a:endParaRPr lang="en-US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 descr="Robot">
            <a:extLst>
              <a:ext uri="{FF2B5EF4-FFF2-40B4-BE49-F238E27FC236}">
                <a16:creationId xmlns:a16="http://schemas.microsoft.com/office/drawing/2014/main" id="{1352D4BC-4182-6A93-F01C-F6094189AE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0042" y="7048441"/>
            <a:ext cx="914400" cy="91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C15392-442D-36B6-CFC3-F400A5FD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72" y="2252364"/>
            <a:ext cx="3185052" cy="318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Diagonal Corner of Rectangle 8">
            <a:extLst>
              <a:ext uri="{FF2B5EF4-FFF2-40B4-BE49-F238E27FC236}">
                <a16:creationId xmlns:a16="http://schemas.microsoft.com/office/drawing/2014/main" id="{10F77875-AEBE-B697-88CA-E8B5A79179BA}"/>
              </a:ext>
            </a:extLst>
          </p:cNvPr>
          <p:cNvSpPr/>
          <p:nvPr/>
        </p:nvSpPr>
        <p:spPr>
          <a:xfrm flipH="1">
            <a:off x="7622658" y="2746873"/>
            <a:ext cx="6019801" cy="7167190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62" name="Round Diagonal Corner of Rectangle 25">
            <a:extLst>
              <a:ext uri="{FF2B5EF4-FFF2-40B4-BE49-F238E27FC236}">
                <a16:creationId xmlns:a16="http://schemas.microsoft.com/office/drawing/2014/main" id="{06C1F5A1-CAEE-E9BF-C8DC-DACC22671707}"/>
              </a:ext>
            </a:extLst>
          </p:cNvPr>
          <p:cNvSpPr/>
          <p:nvPr/>
        </p:nvSpPr>
        <p:spPr>
          <a:xfrm>
            <a:off x="811671" y="2757858"/>
            <a:ext cx="6215108" cy="716719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F1D515B1-304D-F2B3-3F99-59EC14319302}"/>
              </a:ext>
            </a:extLst>
          </p:cNvPr>
          <p:cNvSpPr txBox="1"/>
          <p:nvPr/>
        </p:nvSpPr>
        <p:spPr>
          <a:xfrm>
            <a:off x="1949076" y="2775249"/>
            <a:ext cx="473312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rgbClr val="FF5A63"/>
                </a:solidFill>
                <a:latin typeface="Arial"/>
                <a:cs typeface="Arial"/>
              </a:rPr>
              <a:t>Results and benefits</a:t>
            </a:r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24F9164C-22D7-B798-5467-0371BFD7FCEF}"/>
              </a:ext>
            </a:extLst>
          </p:cNvPr>
          <p:cNvSpPr txBox="1"/>
          <p:nvPr/>
        </p:nvSpPr>
        <p:spPr>
          <a:xfrm>
            <a:off x="8692317" y="3143489"/>
            <a:ext cx="470894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rgbClr val="FFFEFB"/>
                </a:solidFill>
                <a:latin typeface="Arial"/>
                <a:cs typeface="Arial"/>
              </a:rPr>
              <a:t>Lessons learnt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10FF6EA-757B-31E7-D80B-200C42ED5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79" y="2903663"/>
            <a:ext cx="1249829" cy="1231141"/>
          </a:xfrm>
          <a:prstGeom prst="rect">
            <a:avLst/>
          </a:prstGeom>
        </p:spPr>
      </p:pic>
      <p:pic>
        <p:nvPicPr>
          <p:cNvPr id="4" name="Picture 118">
            <a:extLst>
              <a:ext uri="{FF2B5EF4-FFF2-40B4-BE49-F238E27FC236}">
                <a16:creationId xmlns:a16="http://schemas.microsoft.com/office/drawing/2014/main" id="{E0C19225-5A1E-46CC-21FE-C8D89819B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3989" y="2952185"/>
            <a:ext cx="1122157" cy="11340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A38B4CF2-6CC2-2928-39F4-43F5E83996F6}"/>
              </a:ext>
            </a:extLst>
          </p:cNvPr>
          <p:cNvSpPr txBox="1"/>
          <p:nvPr/>
        </p:nvSpPr>
        <p:spPr>
          <a:xfrm>
            <a:off x="1165067" y="4313923"/>
            <a:ext cx="5580436" cy="479939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400"/>
              </a:spcAft>
            </a:pPr>
            <a:r>
              <a:rPr lang="en-GB" sz="2400" b="1" spc="-10" dirty="0">
                <a:solidFill>
                  <a:srgbClr val="FF5A63"/>
                </a:solidFill>
                <a:latin typeface="Arial"/>
                <a:cs typeface="Arial"/>
              </a:rPr>
              <a:t>Innovation in entrepreneurship</a:t>
            </a:r>
            <a:endParaRPr lang="en-GB" sz="2400" b="1" dirty="0">
              <a:solidFill>
                <a:srgbClr val="FF5A63"/>
              </a:solidFill>
              <a:latin typeface="Arial"/>
              <a:cs typeface="Arial"/>
            </a:endParaRP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The camp's collaborative nature fosters innovation by uniting diverse stakeholders, boosting skills in co-creation, problem-solving, and teamwork. </a:t>
            </a:r>
          </a:p>
          <a:p>
            <a:pPr algn="just">
              <a:spcBef>
                <a:spcPts val="600"/>
              </a:spcBef>
              <a:spcAft>
                <a:spcPts val="400"/>
              </a:spcAft>
            </a:pPr>
            <a:r>
              <a:rPr lang="en-GB" sz="2400" b="1" spc="-10" dirty="0">
                <a:solidFill>
                  <a:srgbClr val="FF5A63"/>
                </a:solidFill>
                <a:latin typeface="Arial"/>
                <a:cs typeface="Arial"/>
              </a:rPr>
              <a:t>Development of soft skills </a:t>
            </a:r>
          </a:p>
          <a:p>
            <a:pPr algn="just">
              <a:spcBef>
                <a:spcPts val="600"/>
              </a:spcBef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GCC provides a cost-effective way for customers to test and innovate solutions without immediate investment in full development, thereby mitigating financial risks. It also offers researchers and students valuable real-world experience, enhancing their professional and soft skills, and boosting their future job prospects in the location industry.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object 12">
            <a:extLst>
              <a:ext uri="{FF2B5EF4-FFF2-40B4-BE49-F238E27FC236}">
                <a16:creationId xmlns:a16="http://schemas.microsoft.com/office/drawing/2014/main" id="{6D727D3C-2D4E-EDE8-6605-1AD64DD92DBD}"/>
              </a:ext>
            </a:extLst>
          </p:cNvPr>
          <p:cNvSpPr txBox="1"/>
          <p:nvPr/>
        </p:nvSpPr>
        <p:spPr>
          <a:xfrm>
            <a:off x="7843732" y="4154808"/>
            <a:ext cx="5496493" cy="539128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hands-on learning for addressing complex societal issues through collaboration and new learning;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Enhances professional skills and work-life connections for researchers and students;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teamwork and communication, supported by weekly mentoring, were key to successful prototype development;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for the event requires up to a year, with clear themes and timely partner engagement being crucial;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is essential to track prototype development and continued progress.</a:t>
            </a:r>
            <a:endParaRPr lang="en-US" sz="2000" dirty="0">
              <a:solidFill>
                <a:schemeClr val="bg2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0">
            <a:extLst>
              <a:ext uri="{FF2B5EF4-FFF2-40B4-BE49-F238E27FC236}">
                <a16:creationId xmlns:a16="http://schemas.microsoft.com/office/drawing/2014/main" id="{C4B7E6B0-4466-1C89-E625-B5FE53834778}"/>
              </a:ext>
            </a:extLst>
          </p:cNvPr>
          <p:cNvSpPr/>
          <p:nvPr/>
        </p:nvSpPr>
        <p:spPr>
          <a:xfrm>
            <a:off x="7232650" y="2903663"/>
            <a:ext cx="1292099" cy="1231141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84CB1F47-7D97-3768-1558-35F33152C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65090" y="3023769"/>
            <a:ext cx="936729" cy="946694"/>
          </a:xfrm>
          <a:prstGeom prst="rect">
            <a:avLst/>
          </a:prstGeom>
        </p:spPr>
      </p:pic>
      <p:pic>
        <p:nvPicPr>
          <p:cNvPr id="8" name="Picture 7" descr="A blue cube on a black background&#10;&#10;Description automatically generated">
            <a:extLst>
              <a:ext uri="{FF2B5EF4-FFF2-40B4-BE49-F238E27FC236}">
                <a16:creationId xmlns:a16="http://schemas.microsoft.com/office/drawing/2014/main" id="{3651117A-B272-230F-54CA-781EC843D2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8" y="9514043"/>
            <a:ext cx="853336" cy="80313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BE277BC8-A6D0-3130-6FC5-B3A935A4A41E}"/>
              </a:ext>
            </a:extLst>
          </p:cNvPr>
          <p:cNvSpPr/>
          <p:nvPr/>
        </p:nvSpPr>
        <p:spPr>
          <a:xfrm>
            <a:off x="3956050" y="250923"/>
            <a:ext cx="15315063" cy="2097504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E34ED42-3491-124C-8CE4-223001B9C406}"/>
              </a:ext>
            </a:extLst>
          </p:cNvPr>
          <p:cNvSpPr txBox="1"/>
          <p:nvPr/>
        </p:nvSpPr>
        <p:spPr>
          <a:xfrm>
            <a:off x="14032466" y="9391650"/>
            <a:ext cx="539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Images of the students and researchers that participated in the 10-week programme of the Finnish Geospatial Challenge Camp</a:t>
            </a:r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B9823A3F-7264-A4A1-5717-06D0071AA03C}"/>
              </a:ext>
            </a:extLst>
          </p:cNvPr>
          <p:cNvSpPr/>
          <p:nvPr/>
        </p:nvSpPr>
        <p:spPr>
          <a:xfrm>
            <a:off x="0" y="203265"/>
            <a:ext cx="4105751" cy="2068256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5A63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00E4CB61-F934-787A-7523-A065F1FBDC4E}"/>
              </a:ext>
            </a:extLst>
          </p:cNvPr>
          <p:cNvSpPr txBox="1">
            <a:spLocks/>
          </p:cNvSpPr>
          <p:nvPr/>
        </p:nvSpPr>
        <p:spPr>
          <a:xfrm>
            <a:off x="219551" y="439593"/>
            <a:ext cx="3886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5400" dirty="0">
                <a:solidFill>
                  <a:srgbClr val="FFFEFB"/>
                </a:solidFill>
              </a:rPr>
              <a:t>Good practices</a:t>
            </a:r>
            <a:endParaRPr lang="en-US" sz="5400" b="1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8DF19B3D-2D1E-CFD5-A5DD-2F6B3B45749A}"/>
              </a:ext>
            </a:extLst>
          </p:cNvPr>
          <p:cNvSpPr txBox="1"/>
          <p:nvPr/>
        </p:nvSpPr>
        <p:spPr>
          <a:xfrm>
            <a:off x="4129881" y="335649"/>
            <a:ext cx="147945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Geospatial Challenge Camp: pioneering health and well-being with young innovators in location intelligence industry</a:t>
            </a:r>
            <a:endParaRPr lang="en-US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08F39E-0902-CB8A-2061-372B2361E99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8" t="1512" r="858" b="3079"/>
          <a:stretch/>
        </p:blipFill>
        <p:spPr>
          <a:xfrm>
            <a:off x="14032466" y="6038850"/>
            <a:ext cx="5392183" cy="320968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287A974-69B0-A636-510C-EEB63A993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 t="716" r="209" b="-707"/>
          <a:stretch/>
        </p:blipFill>
        <p:spPr bwMode="auto">
          <a:xfrm>
            <a:off x="14032466" y="2782099"/>
            <a:ext cx="5392183" cy="29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66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E48D434-196C-0554-ABF6-6D111C4BD13E}"/>
              </a:ext>
            </a:extLst>
          </p:cNvPr>
          <p:cNvSpPr/>
          <p:nvPr/>
        </p:nvSpPr>
        <p:spPr>
          <a:xfrm>
            <a:off x="4105752" y="250923"/>
            <a:ext cx="15165362" cy="2097504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s-ES" dirty="0"/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1566C5BF-9627-D9E6-E997-905E7309622D}"/>
              </a:ext>
            </a:extLst>
          </p:cNvPr>
          <p:cNvSpPr/>
          <p:nvPr/>
        </p:nvSpPr>
        <p:spPr>
          <a:xfrm>
            <a:off x="0" y="250923"/>
            <a:ext cx="4105751" cy="2113097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6FBF3EEC-00B1-CA83-4886-CC53B57AF0C4}"/>
              </a:ext>
            </a:extLst>
          </p:cNvPr>
          <p:cNvSpPr/>
          <p:nvPr/>
        </p:nvSpPr>
        <p:spPr>
          <a:xfrm>
            <a:off x="11644577" y="7244727"/>
            <a:ext cx="7561091" cy="945328"/>
          </a:xfrm>
          <a:prstGeom prst="roundRect">
            <a:avLst/>
          </a:prstGeom>
          <a:solidFill>
            <a:srgbClr val="006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18293C7C-033B-9A00-88A0-7D0A6D1251C5}"/>
              </a:ext>
            </a:extLst>
          </p:cNvPr>
          <p:cNvSpPr/>
          <p:nvPr/>
        </p:nvSpPr>
        <p:spPr>
          <a:xfrm>
            <a:off x="11629875" y="3109373"/>
            <a:ext cx="7575793" cy="945328"/>
          </a:xfrm>
          <a:prstGeom prst="roundRect">
            <a:avLst/>
          </a:prstGeom>
          <a:solidFill>
            <a:srgbClr val="006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 Diagonal Corner of Rectangle 22">
            <a:extLst>
              <a:ext uri="{FF2B5EF4-FFF2-40B4-BE49-F238E27FC236}">
                <a16:creationId xmlns:a16="http://schemas.microsoft.com/office/drawing/2014/main" id="{4ADF89D8-0430-B498-F5FE-96D6A6D22EB1}"/>
              </a:ext>
            </a:extLst>
          </p:cNvPr>
          <p:cNvSpPr/>
          <p:nvPr/>
        </p:nvSpPr>
        <p:spPr>
          <a:xfrm>
            <a:off x="6199864" y="7786675"/>
            <a:ext cx="4766438" cy="173187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1" name="Round Diagonal Corner of Rectangle 28">
            <a:extLst>
              <a:ext uri="{FF2B5EF4-FFF2-40B4-BE49-F238E27FC236}">
                <a16:creationId xmlns:a16="http://schemas.microsoft.com/office/drawing/2014/main" id="{A8E6501D-4164-88D3-9412-997D62E582C1}"/>
              </a:ext>
            </a:extLst>
          </p:cNvPr>
          <p:cNvSpPr/>
          <p:nvPr/>
        </p:nvSpPr>
        <p:spPr>
          <a:xfrm>
            <a:off x="972472" y="3083883"/>
            <a:ext cx="4105521" cy="183638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object 30">
            <a:extLst>
              <a:ext uri="{FF2B5EF4-FFF2-40B4-BE49-F238E27FC236}">
                <a16:creationId xmlns:a16="http://schemas.microsoft.com/office/drawing/2014/main" id="{60970399-4C94-A849-2967-C3EBB882083A}"/>
              </a:ext>
            </a:extLst>
          </p:cNvPr>
          <p:cNvSpPr/>
          <p:nvPr/>
        </p:nvSpPr>
        <p:spPr>
          <a:xfrm>
            <a:off x="547800" y="3229000"/>
            <a:ext cx="1343833" cy="133858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580DF1C-C080-D637-3C70-14CA729F740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r="41667"/>
          <a:stretch/>
        </p:blipFill>
        <p:spPr>
          <a:xfrm>
            <a:off x="5598237" y="8129880"/>
            <a:ext cx="1058401" cy="1058400"/>
          </a:xfrm>
          <a:prstGeom prst="rect">
            <a:avLst/>
          </a:prstGeom>
        </p:spPr>
      </p:pic>
      <p:sp>
        <p:nvSpPr>
          <p:cNvPr id="15" name="object 20">
            <a:extLst>
              <a:ext uri="{FF2B5EF4-FFF2-40B4-BE49-F238E27FC236}">
                <a16:creationId xmlns:a16="http://schemas.microsoft.com/office/drawing/2014/main" id="{AA21B63E-ED3E-5852-412B-76941F97D89A}"/>
              </a:ext>
            </a:extLst>
          </p:cNvPr>
          <p:cNvSpPr txBox="1"/>
          <p:nvPr/>
        </p:nvSpPr>
        <p:spPr>
          <a:xfrm>
            <a:off x="501662" y="3654491"/>
            <a:ext cx="1524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50" dirty="0">
                <a:solidFill>
                  <a:srgbClr val="FFFEFB"/>
                </a:solidFill>
                <a:latin typeface="Arial"/>
                <a:cs typeface="Arial"/>
              </a:rPr>
              <a:t>EDIH</a:t>
            </a:r>
            <a:endParaRPr sz="4000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120" name="Round Diagonal Corner of Rectangle 22">
            <a:extLst>
              <a:ext uri="{FF2B5EF4-FFF2-40B4-BE49-F238E27FC236}">
                <a16:creationId xmlns:a16="http://schemas.microsoft.com/office/drawing/2014/main" id="{00C7E32F-6CE9-698C-B415-8DECE1E6425A}"/>
              </a:ext>
            </a:extLst>
          </p:cNvPr>
          <p:cNvSpPr/>
          <p:nvPr/>
        </p:nvSpPr>
        <p:spPr>
          <a:xfrm>
            <a:off x="6199864" y="3083883"/>
            <a:ext cx="4766438" cy="183638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3" name="Round Diagonal Corner of Rectangle 8">
            <a:extLst>
              <a:ext uri="{FF2B5EF4-FFF2-40B4-BE49-F238E27FC236}">
                <a16:creationId xmlns:a16="http://schemas.microsoft.com/office/drawing/2014/main" id="{0F4F9754-ACD6-6474-E5A8-D3588CFA4739}"/>
              </a:ext>
            </a:extLst>
          </p:cNvPr>
          <p:cNvSpPr/>
          <p:nvPr/>
        </p:nvSpPr>
        <p:spPr>
          <a:xfrm flipH="1">
            <a:off x="1366077" y="5370097"/>
            <a:ext cx="3711916" cy="4148452"/>
          </a:xfrm>
          <a:prstGeom prst="round2DiagRect">
            <a:avLst/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E4C4069B-1193-0B01-E9A3-A71A26B2B57C}"/>
              </a:ext>
            </a:extLst>
          </p:cNvPr>
          <p:cNvSpPr txBox="1"/>
          <p:nvPr/>
        </p:nvSpPr>
        <p:spPr>
          <a:xfrm>
            <a:off x="1891633" y="5723928"/>
            <a:ext cx="3000636" cy="316112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9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EFB"/>
                </a:solidFill>
                <a:latin typeface="Arial"/>
                <a:cs typeface="Arial"/>
              </a:rPr>
              <a:t>CUSTOMER</a:t>
            </a:r>
          </a:p>
          <a:p>
            <a:pPr marL="285750" marR="0" lvl="0" indent="-28575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kern="1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Innocode</a:t>
            </a:r>
            <a:endParaRPr lang="en-GB" sz="2400" kern="1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2400" kern="1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lang="es-ES" sz="2400" kern="1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Micro-sized enterprise with 1-9 employees</a:t>
            </a:r>
            <a:endParaRPr lang="es-ES" sz="2400" kern="100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sz="2400" kern="1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9A496795-BBD8-8AD8-0132-68B9389A2973}"/>
              </a:ext>
            </a:extLst>
          </p:cNvPr>
          <p:cNvSpPr txBox="1"/>
          <p:nvPr/>
        </p:nvSpPr>
        <p:spPr>
          <a:xfrm>
            <a:off x="11736014" y="4271843"/>
            <a:ext cx="7469654" cy="255691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</a:pPr>
            <a:r>
              <a:rPr lang="en-US" sz="1999" dirty="0">
                <a:latin typeface="Arial"/>
                <a:cs typeface="Arial"/>
              </a:rPr>
              <a:t>Develop  the Innocode P100,</a:t>
            </a:r>
            <a:r>
              <a:rPr lang="en-US" sz="1999" dirty="0"/>
              <a:t> an advanced AI-based system designed for predictive maintenance, </a:t>
            </a:r>
            <a:r>
              <a:rPr lang="en-US" sz="1999" b="1" dirty="0">
                <a:solidFill>
                  <a:schemeClr val="accent2"/>
                </a:solidFill>
              </a:rPr>
              <a:t>aiming to detect anomalies by creating unique system fingerprints within a week</a:t>
            </a:r>
            <a:r>
              <a:rPr lang="en-US" sz="199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preventing unplanned production losses and equipment failures.</a:t>
            </a:r>
            <a:r>
              <a:rPr lang="en-US" sz="1999" dirty="0"/>
              <a:t> Innocode is seeking </a:t>
            </a:r>
            <a:r>
              <a:rPr lang="en-US" sz="1999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assistance </a:t>
            </a:r>
            <a:r>
              <a:rPr lang="en-US" sz="1999" dirty="0"/>
              <a:t>and </a:t>
            </a:r>
            <a:r>
              <a:rPr lang="en-US" sz="1999" b="1" dirty="0">
                <a:solidFill>
                  <a:schemeClr val="accent2"/>
                </a:solidFill>
              </a:rPr>
              <a:t>new partnerships to support product testing, development, and market launch.</a:t>
            </a:r>
            <a:r>
              <a:rPr lang="en-US" sz="1999" b="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73" name="object 16">
            <a:extLst>
              <a:ext uri="{FF2B5EF4-FFF2-40B4-BE49-F238E27FC236}">
                <a16:creationId xmlns:a16="http://schemas.microsoft.com/office/drawing/2014/main" id="{25E50347-ACB6-D80C-EC28-B743A1F3657F}"/>
              </a:ext>
            </a:extLst>
          </p:cNvPr>
          <p:cNvSpPr txBox="1"/>
          <p:nvPr/>
        </p:nvSpPr>
        <p:spPr>
          <a:xfrm>
            <a:off x="6997842" y="4002073"/>
            <a:ext cx="3804978" cy="77450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50"/>
              </a:spcBef>
            </a:pPr>
            <a:r>
              <a:rPr lang="en-US" sz="2400" dirty="0">
                <a:latin typeface="Arial"/>
                <a:cs typeface="Arial"/>
              </a:rPr>
              <a:t>Networking and access to innovation ecosystems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5F685D6-A53B-C54D-1CB3-E3D203DEE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73" y="5160857"/>
            <a:ext cx="1380607" cy="1383918"/>
          </a:xfrm>
          <a:prstGeom prst="rect">
            <a:avLst/>
          </a:prstGeom>
        </p:spPr>
      </p:pic>
      <p:sp>
        <p:nvSpPr>
          <p:cNvPr id="99" name="Round Diagonal Corner of Rectangle 22">
            <a:extLst>
              <a:ext uri="{FF2B5EF4-FFF2-40B4-BE49-F238E27FC236}">
                <a16:creationId xmlns:a16="http://schemas.microsoft.com/office/drawing/2014/main" id="{8F534E9A-C1EB-6C0D-90FF-577BA1AA9700}"/>
              </a:ext>
            </a:extLst>
          </p:cNvPr>
          <p:cNvSpPr/>
          <p:nvPr/>
        </p:nvSpPr>
        <p:spPr>
          <a:xfrm>
            <a:off x="6200012" y="5370097"/>
            <a:ext cx="4766438" cy="183638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4013B2B6-CECC-475A-ED47-B5EA63E1B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507" y="5745395"/>
            <a:ext cx="1059532" cy="1059532"/>
          </a:xfrm>
          <a:prstGeom prst="rect">
            <a:avLst/>
          </a:prstGeom>
        </p:spPr>
      </p:pic>
      <p:sp>
        <p:nvSpPr>
          <p:cNvPr id="102" name="object 12">
            <a:extLst>
              <a:ext uri="{FF2B5EF4-FFF2-40B4-BE49-F238E27FC236}">
                <a16:creationId xmlns:a16="http://schemas.microsoft.com/office/drawing/2014/main" id="{5F4069FD-7167-D7FA-3730-39EDA5E20BEB}"/>
              </a:ext>
            </a:extLst>
          </p:cNvPr>
          <p:cNvSpPr txBox="1"/>
          <p:nvPr/>
        </p:nvSpPr>
        <p:spPr>
          <a:xfrm>
            <a:off x="6932577" y="6169992"/>
            <a:ext cx="3480494" cy="374783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Communication network</a:t>
            </a:r>
          </a:p>
        </p:txBody>
      </p:sp>
      <p:sp>
        <p:nvSpPr>
          <p:cNvPr id="104" name="object 24">
            <a:extLst>
              <a:ext uri="{FF2B5EF4-FFF2-40B4-BE49-F238E27FC236}">
                <a16:creationId xmlns:a16="http://schemas.microsoft.com/office/drawing/2014/main" id="{617527E1-D1A2-F7DB-EA0A-EBD7C3DF0E0E}"/>
              </a:ext>
            </a:extLst>
          </p:cNvPr>
          <p:cNvSpPr txBox="1"/>
          <p:nvPr/>
        </p:nvSpPr>
        <p:spPr>
          <a:xfrm>
            <a:off x="6899582" y="5430691"/>
            <a:ext cx="31982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D000"/>
                </a:solidFill>
                <a:latin typeface="Arial"/>
                <a:cs typeface="Arial"/>
              </a:rPr>
              <a:t>Technologies</a:t>
            </a:r>
          </a:p>
        </p:txBody>
      </p:sp>
      <p:sp>
        <p:nvSpPr>
          <p:cNvPr id="108" name="object 24">
            <a:extLst>
              <a:ext uri="{FF2B5EF4-FFF2-40B4-BE49-F238E27FC236}">
                <a16:creationId xmlns:a16="http://schemas.microsoft.com/office/drawing/2014/main" id="{16D04336-BA18-BC76-042E-42B7B943F006}"/>
              </a:ext>
            </a:extLst>
          </p:cNvPr>
          <p:cNvSpPr txBox="1"/>
          <p:nvPr/>
        </p:nvSpPr>
        <p:spPr>
          <a:xfrm>
            <a:off x="13513394" y="3323099"/>
            <a:ext cx="344348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FEFB"/>
                </a:solidFill>
                <a:latin typeface="Arial"/>
                <a:cs typeface="Arial"/>
              </a:rPr>
              <a:t>Challenges</a:t>
            </a:r>
          </a:p>
        </p:txBody>
      </p:sp>
      <p:pic>
        <p:nvPicPr>
          <p:cNvPr id="110" name="Graphic 109">
            <a:extLst>
              <a:ext uri="{FF2B5EF4-FFF2-40B4-BE49-F238E27FC236}">
                <a16:creationId xmlns:a16="http://schemas.microsoft.com/office/drawing/2014/main" id="{075AD032-115D-F99C-D268-61BB9D1039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644577" y="3170186"/>
            <a:ext cx="815031" cy="823702"/>
          </a:xfrm>
          <a:prstGeom prst="rect">
            <a:avLst/>
          </a:prstGeom>
        </p:spPr>
      </p:pic>
      <p:pic>
        <p:nvPicPr>
          <p:cNvPr id="122" name="Picture 121">
            <a:hlinkClick r:id="rId9"/>
            <a:extLst>
              <a:ext uri="{FF2B5EF4-FFF2-40B4-BE49-F238E27FC236}">
                <a16:creationId xmlns:a16="http://schemas.microsoft.com/office/drawing/2014/main" id="{AD16A3E3-79D5-E0B4-8AB6-84704006A612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5698930" y="3479110"/>
            <a:ext cx="1058400" cy="1058400"/>
          </a:xfrm>
          <a:prstGeom prst="rect">
            <a:avLst/>
          </a:prstGeom>
        </p:spPr>
      </p:pic>
      <p:grpSp>
        <p:nvGrpSpPr>
          <p:cNvPr id="123" name="object 38">
            <a:extLst>
              <a:ext uri="{FF2B5EF4-FFF2-40B4-BE49-F238E27FC236}">
                <a16:creationId xmlns:a16="http://schemas.microsoft.com/office/drawing/2014/main" id="{38B3C644-FF25-DD56-03D9-46DA8DF746E9}"/>
              </a:ext>
            </a:extLst>
          </p:cNvPr>
          <p:cNvGrpSpPr/>
          <p:nvPr/>
        </p:nvGrpSpPr>
        <p:grpSpPr>
          <a:xfrm>
            <a:off x="5843622" y="3663191"/>
            <a:ext cx="769013" cy="711063"/>
            <a:chOff x="10617394" y="1651467"/>
            <a:chExt cx="938530" cy="862330"/>
          </a:xfrm>
        </p:grpSpPr>
        <p:sp>
          <p:nvSpPr>
            <p:cNvPr id="124" name="object 39">
              <a:extLst>
                <a:ext uri="{FF2B5EF4-FFF2-40B4-BE49-F238E27FC236}">
                  <a16:creationId xmlns:a16="http://schemas.microsoft.com/office/drawing/2014/main" id="{A51C0F91-F1FB-A4EB-7BA0-D5074A19C239}"/>
                </a:ext>
              </a:extLst>
            </p:cNvPr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5" name="object 40">
              <a:extLst>
                <a:ext uri="{FF2B5EF4-FFF2-40B4-BE49-F238E27FC236}">
                  <a16:creationId xmlns:a16="http://schemas.microsoft.com/office/drawing/2014/main" id="{E12B4E43-B85E-276C-A504-22A7404AD12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127" name="object 24">
            <a:extLst>
              <a:ext uri="{FF2B5EF4-FFF2-40B4-BE49-F238E27FC236}">
                <a16:creationId xmlns:a16="http://schemas.microsoft.com/office/drawing/2014/main" id="{A017DC5A-BD64-E651-B91F-99887285ED5A}"/>
              </a:ext>
            </a:extLst>
          </p:cNvPr>
          <p:cNvSpPr txBox="1"/>
          <p:nvPr/>
        </p:nvSpPr>
        <p:spPr>
          <a:xfrm>
            <a:off x="6964847" y="3218278"/>
            <a:ext cx="344611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8A4F50"/>
                </a:solidFill>
                <a:latin typeface="Arial"/>
                <a:cs typeface="Arial"/>
              </a:rPr>
              <a:t>Service type</a:t>
            </a:r>
          </a:p>
        </p:txBody>
      </p:sp>
      <p:sp>
        <p:nvSpPr>
          <p:cNvPr id="6" name="object 37">
            <a:extLst>
              <a:ext uri="{FF2B5EF4-FFF2-40B4-BE49-F238E27FC236}">
                <a16:creationId xmlns:a16="http://schemas.microsoft.com/office/drawing/2014/main" id="{8223AC19-21BA-BA94-7684-69DEBCF62772}"/>
              </a:ext>
            </a:extLst>
          </p:cNvPr>
          <p:cNvSpPr/>
          <p:nvPr/>
        </p:nvSpPr>
        <p:spPr>
          <a:xfrm>
            <a:off x="5779246" y="8341963"/>
            <a:ext cx="715683" cy="710059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ADEC8F06-6DFE-5C83-8E4E-5DB1C191FE5B}"/>
              </a:ext>
            </a:extLst>
          </p:cNvPr>
          <p:cNvSpPr txBox="1"/>
          <p:nvPr/>
        </p:nvSpPr>
        <p:spPr>
          <a:xfrm>
            <a:off x="6940465" y="8597399"/>
            <a:ext cx="3361077" cy="374783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417B19EB-A564-9CD3-D710-800ED3F83B22}"/>
              </a:ext>
            </a:extLst>
          </p:cNvPr>
          <p:cNvSpPr txBox="1"/>
          <p:nvPr/>
        </p:nvSpPr>
        <p:spPr>
          <a:xfrm>
            <a:off x="6893453" y="7918757"/>
            <a:ext cx="33610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5A63"/>
                </a:solidFill>
                <a:latin typeface="Arial"/>
                <a:cs typeface="Arial"/>
              </a:rPr>
              <a:t>Sectors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A88EC73-39F0-ACF3-5F4C-BCB9DC079525}"/>
              </a:ext>
            </a:extLst>
          </p:cNvPr>
          <p:cNvSpPr txBox="1"/>
          <p:nvPr/>
        </p:nvSpPr>
        <p:spPr>
          <a:xfrm>
            <a:off x="11663080" y="8363529"/>
            <a:ext cx="7542587" cy="110927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080" indent="-342900" algn="l"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Identification of AI expertise data analysis;</a:t>
            </a:r>
          </a:p>
          <a:p>
            <a:pPr marL="355600" marR="5080" indent="-342900" algn="l"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Facilitations of  connections through digital marketing tools; </a:t>
            </a:r>
          </a:p>
          <a:p>
            <a:pPr marL="355600" marR="5080" indent="-342900" algn="l"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Development of a suitable testing environment.</a:t>
            </a: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CC77C351-750C-8C91-D7A2-1B84A1CC897F}"/>
              </a:ext>
            </a:extLst>
          </p:cNvPr>
          <p:cNvSpPr txBox="1"/>
          <p:nvPr/>
        </p:nvSpPr>
        <p:spPr>
          <a:xfrm>
            <a:off x="13999484" y="7466741"/>
            <a:ext cx="344348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FEFB"/>
                </a:solidFill>
                <a:latin typeface="Arial"/>
                <a:cs typeface="Arial"/>
              </a:rPr>
              <a:t>Solutions</a:t>
            </a:r>
          </a:p>
        </p:txBody>
      </p:sp>
      <p:pic>
        <p:nvPicPr>
          <p:cNvPr id="34" name="Gráfico 33" descr="Bombilla y engranaje">
            <a:extLst>
              <a:ext uri="{FF2B5EF4-FFF2-40B4-BE49-F238E27FC236}">
                <a16:creationId xmlns:a16="http://schemas.microsoft.com/office/drawing/2014/main" id="{7F572B6F-C5A9-D652-F9D2-A1D4373953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663080" y="7260191"/>
            <a:ext cx="914400" cy="914400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648EC0C8-230F-9C52-5E84-6AB75CDE4C0B}"/>
              </a:ext>
            </a:extLst>
          </p:cNvPr>
          <p:cNvSpPr txBox="1">
            <a:spLocks/>
          </p:cNvSpPr>
          <p:nvPr/>
        </p:nvSpPr>
        <p:spPr>
          <a:xfrm>
            <a:off x="219551" y="439593"/>
            <a:ext cx="3886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5400" dirty="0">
                <a:solidFill>
                  <a:srgbClr val="FFFEFB"/>
                </a:solidFill>
              </a:rPr>
              <a:t>Success stories</a:t>
            </a:r>
            <a:endParaRPr lang="en-US" sz="5400" b="1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14" name="CuadroTexto 24">
            <a:extLst>
              <a:ext uri="{FF2B5EF4-FFF2-40B4-BE49-F238E27FC236}">
                <a16:creationId xmlns:a16="http://schemas.microsoft.com/office/drawing/2014/main" id="{39F9BD98-484D-07FB-CD4B-CD4659770EA7}"/>
              </a:ext>
            </a:extLst>
          </p:cNvPr>
          <p:cNvSpPr txBox="1"/>
          <p:nvPr/>
        </p:nvSpPr>
        <p:spPr>
          <a:xfrm>
            <a:off x="4413250" y="492171"/>
            <a:ext cx="14944249" cy="138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Breaking boundaries: </a:t>
            </a:r>
            <a:r>
              <a:rPr lang="en-GB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Innocode</a:t>
            </a:r>
            <a:r>
              <a:rPr lang="en-GB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 gained game-changing connections through the </a:t>
            </a:r>
            <a:r>
              <a:rPr lang="en-GB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Robocoast</a:t>
            </a:r>
            <a:r>
              <a:rPr lang="en-GB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 EDIH consortium</a:t>
            </a:r>
            <a:endParaRPr lang="es-ES" sz="40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 descr="Robot">
            <a:extLst>
              <a:ext uri="{FF2B5EF4-FFF2-40B4-BE49-F238E27FC236}">
                <a16:creationId xmlns:a16="http://schemas.microsoft.com/office/drawing/2014/main" id="{91C3921F-02AA-D2C7-5214-2152F197E2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24123" y="5828671"/>
            <a:ext cx="914400" cy="914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FB7B71F-D3C8-F187-C6D7-8E168943C2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7134" y="8341963"/>
            <a:ext cx="3711916" cy="1354487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D690E501-FAFD-7194-3C54-19AB2C9EC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78" y="2682928"/>
            <a:ext cx="2652958" cy="265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 Diagonal Corner of Rectangle 25">
            <a:extLst>
              <a:ext uri="{FF2B5EF4-FFF2-40B4-BE49-F238E27FC236}">
                <a16:creationId xmlns:a16="http://schemas.microsoft.com/office/drawing/2014/main" id="{49409763-1038-2A36-7377-B92F5A6C197F}"/>
              </a:ext>
            </a:extLst>
          </p:cNvPr>
          <p:cNvSpPr/>
          <p:nvPr/>
        </p:nvSpPr>
        <p:spPr>
          <a:xfrm>
            <a:off x="7228873" y="2681687"/>
            <a:ext cx="12271977" cy="537072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16F8501A-9C01-9F34-2CF8-69D7BD875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397" y="2940570"/>
            <a:ext cx="1077455" cy="1077455"/>
          </a:xfrm>
          <a:prstGeom prst="rect">
            <a:avLst/>
          </a:prstGeom>
        </p:spPr>
      </p:pic>
      <p:sp>
        <p:nvSpPr>
          <p:cNvPr id="16" name="object 24">
            <a:extLst>
              <a:ext uri="{FF2B5EF4-FFF2-40B4-BE49-F238E27FC236}">
                <a16:creationId xmlns:a16="http://schemas.microsoft.com/office/drawing/2014/main" id="{921206F8-94A7-348D-3713-11B6C9E7A66E}"/>
              </a:ext>
            </a:extLst>
          </p:cNvPr>
          <p:cNvSpPr txBox="1"/>
          <p:nvPr/>
        </p:nvSpPr>
        <p:spPr>
          <a:xfrm>
            <a:off x="8329230" y="2835398"/>
            <a:ext cx="7167275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rgbClr val="0064FF"/>
                </a:solidFill>
                <a:latin typeface="Arial"/>
                <a:cs typeface="Arial"/>
              </a:rPr>
              <a:t>Results and benefits</a:t>
            </a:r>
          </a:p>
        </p:txBody>
      </p:sp>
      <p:sp>
        <p:nvSpPr>
          <p:cNvPr id="86" name="Round Diagonal Corner of Rectangle 8">
            <a:extLst>
              <a:ext uri="{FF2B5EF4-FFF2-40B4-BE49-F238E27FC236}">
                <a16:creationId xmlns:a16="http://schemas.microsoft.com/office/drawing/2014/main" id="{E68D9832-220F-CD10-C4BB-D9597D9E7538}"/>
              </a:ext>
            </a:extLst>
          </p:cNvPr>
          <p:cNvSpPr/>
          <p:nvPr/>
        </p:nvSpPr>
        <p:spPr>
          <a:xfrm flipH="1">
            <a:off x="765177" y="2686615"/>
            <a:ext cx="5945450" cy="7473511"/>
          </a:xfrm>
          <a:prstGeom prst="round2DiagRect">
            <a:avLst>
              <a:gd name="adj1" fmla="val 14612"/>
              <a:gd name="adj2" fmla="val 0"/>
            </a:avLst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87" name="object 24">
            <a:extLst>
              <a:ext uri="{FF2B5EF4-FFF2-40B4-BE49-F238E27FC236}">
                <a16:creationId xmlns:a16="http://schemas.microsoft.com/office/drawing/2014/main" id="{D1552B47-3D3F-407B-B9F3-DFB55F036155}"/>
              </a:ext>
            </a:extLst>
          </p:cNvPr>
          <p:cNvSpPr txBox="1"/>
          <p:nvPr/>
        </p:nvSpPr>
        <p:spPr>
          <a:xfrm>
            <a:off x="1696563" y="2747722"/>
            <a:ext cx="4551301" cy="1858515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chemeClr val="bg2"/>
                </a:solidFill>
                <a:latin typeface="Arial"/>
                <a:cs typeface="Arial"/>
              </a:rPr>
              <a:t>Thanks to ROBOCOAST the SME achieved:</a:t>
            </a:r>
            <a:endParaRPr lang="en-US" sz="3998" dirty="0">
              <a:solidFill>
                <a:srgbClr val="0064FF"/>
              </a:solidFill>
              <a:latin typeface="Arial"/>
              <a:cs typeface="Arial"/>
            </a:endParaRPr>
          </a:p>
        </p:txBody>
      </p:sp>
      <p:pic>
        <p:nvPicPr>
          <p:cNvPr id="17" name="Picture 118">
            <a:extLst>
              <a:ext uri="{FF2B5EF4-FFF2-40B4-BE49-F238E27FC236}">
                <a16:creationId xmlns:a16="http://schemas.microsoft.com/office/drawing/2014/main" id="{F914222C-D65F-101A-42C1-91CEC42A0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12234" y="3034624"/>
            <a:ext cx="895223" cy="90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564A0588-0146-6490-0335-713F04B8BD0C}"/>
              </a:ext>
            </a:extLst>
          </p:cNvPr>
          <p:cNvSpPr txBox="1"/>
          <p:nvPr/>
        </p:nvSpPr>
        <p:spPr>
          <a:xfrm>
            <a:off x="908050" y="4667250"/>
            <a:ext cx="5544528" cy="2454578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 marL="274638" indent="-274638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 equivalent to a full-time pension for 1-1.5 years in marketing and sales, and avoidance of testing costs estimated at €1,200 per day for three days; </a:t>
            </a: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indent="-274638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participate in an important trade fair of </a:t>
            </a:r>
            <a:r>
              <a:rPr lang="en-GB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10,000 to showcase their new product for potential customers.</a:t>
            </a:r>
          </a:p>
        </p:txBody>
      </p:sp>
      <p:sp>
        <p:nvSpPr>
          <p:cNvPr id="20" name="object 30">
            <a:extLst>
              <a:ext uri="{FF2B5EF4-FFF2-40B4-BE49-F238E27FC236}">
                <a16:creationId xmlns:a16="http://schemas.microsoft.com/office/drawing/2014/main" id="{E7667C24-77BA-5964-DD9E-46B9808DD891}"/>
              </a:ext>
            </a:extLst>
          </p:cNvPr>
          <p:cNvSpPr/>
          <p:nvPr/>
        </p:nvSpPr>
        <p:spPr>
          <a:xfrm>
            <a:off x="354864" y="2937898"/>
            <a:ext cx="1088119" cy="1080126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101FE1D-B129-0D74-99F1-E200753F0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427" y="2876996"/>
            <a:ext cx="894848" cy="904367"/>
          </a:xfrm>
          <a:prstGeom prst="rect">
            <a:avLst/>
          </a:prstGeom>
        </p:spPr>
      </p:pic>
      <p:sp>
        <p:nvSpPr>
          <p:cNvPr id="2" name="Round Diagonal Corner of Rectangle 8">
            <a:extLst>
              <a:ext uri="{FF2B5EF4-FFF2-40B4-BE49-F238E27FC236}">
                <a16:creationId xmlns:a16="http://schemas.microsoft.com/office/drawing/2014/main" id="{02B1FC2E-4D81-E026-8AA5-8D9F188EC541}"/>
              </a:ext>
            </a:extLst>
          </p:cNvPr>
          <p:cNvSpPr/>
          <p:nvPr/>
        </p:nvSpPr>
        <p:spPr>
          <a:xfrm flipH="1">
            <a:off x="7322046" y="8311290"/>
            <a:ext cx="12178804" cy="1848837"/>
          </a:xfrm>
          <a:prstGeom prst="round2DiagRect">
            <a:avLst>
              <a:gd name="adj1" fmla="val 14612"/>
              <a:gd name="adj2" fmla="val 0"/>
            </a:avLst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3" name="object 30">
            <a:extLst>
              <a:ext uri="{FF2B5EF4-FFF2-40B4-BE49-F238E27FC236}">
                <a16:creationId xmlns:a16="http://schemas.microsoft.com/office/drawing/2014/main" id="{D978581E-6F55-2A40-6EA2-AEF9C54CCD21}"/>
              </a:ext>
            </a:extLst>
          </p:cNvPr>
          <p:cNvSpPr/>
          <p:nvPr/>
        </p:nvSpPr>
        <p:spPr>
          <a:xfrm>
            <a:off x="7120400" y="8352437"/>
            <a:ext cx="1088119" cy="1080126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11874505-093A-AAB8-D4FC-74B544C96D35}"/>
              </a:ext>
            </a:extLst>
          </p:cNvPr>
          <p:cNvSpPr txBox="1"/>
          <p:nvPr/>
        </p:nvSpPr>
        <p:spPr>
          <a:xfrm>
            <a:off x="8597298" y="8273514"/>
            <a:ext cx="7236222" cy="628050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rgbClr val="FFFEFB"/>
                </a:solidFill>
                <a:latin typeface="Arial"/>
                <a:cs typeface="Arial"/>
              </a:rPr>
              <a:t>Lessons learnt</a:t>
            </a:r>
          </a:p>
        </p:txBody>
      </p:sp>
      <p:pic>
        <p:nvPicPr>
          <p:cNvPr id="15" name="Graphic 47">
            <a:extLst>
              <a:ext uri="{FF2B5EF4-FFF2-40B4-BE49-F238E27FC236}">
                <a16:creationId xmlns:a16="http://schemas.microsoft.com/office/drawing/2014/main" id="{7CBC088A-36F8-3051-E0E0-7D6B8E5F93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1026" y="8419420"/>
            <a:ext cx="936203" cy="946163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CEEF4D69-5824-1547-F9A1-018B2BE4F12E}"/>
              </a:ext>
            </a:extLst>
          </p:cNvPr>
          <p:cNvSpPr/>
          <p:nvPr/>
        </p:nvSpPr>
        <p:spPr>
          <a:xfrm>
            <a:off x="4109089" y="253958"/>
            <a:ext cx="15156852" cy="2096327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s-ES" sz="1799" dirty="0"/>
          </a:p>
        </p:txBody>
      </p:sp>
      <p:sp>
        <p:nvSpPr>
          <p:cNvPr id="4" name="object 30">
            <a:extLst>
              <a:ext uri="{FF2B5EF4-FFF2-40B4-BE49-F238E27FC236}">
                <a16:creationId xmlns:a16="http://schemas.microsoft.com/office/drawing/2014/main" id="{7DFDC43A-939E-A1A5-09E5-374284CDC3E0}"/>
              </a:ext>
            </a:extLst>
          </p:cNvPr>
          <p:cNvSpPr/>
          <p:nvPr/>
        </p:nvSpPr>
        <p:spPr>
          <a:xfrm>
            <a:off x="5642" y="253959"/>
            <a:ext cx="4103447" cy="2111911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16748C65-3BC3-7033-BFE5-CD30D70F5966}"/>
              </a:ext>
            </a:extLst>
          </p:cNvPr>
          <p:cNvSpPr txBox="1">
            <a:spLocks/>
          </p:cNvSpPr>
          <p:nvPr/>
        </p:nvSpPr>
        <p:spPr>
          <a:xfrm>
            <a:off x="225070" y="442523"/>
            <a:ext cx="3884019" cy="1673877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2" algn="ctr">
              <a:spcBef>
                <a:spcPts val="100"/>
              </a:spcBef>
            </a:pPr>
            <a:r>
              <a:rPr lang="en-US" sz="5397" dirty="0">
                <a:solidFill>
                  <a:srgbClr val="FFFEFB"/>
                </a:solidFill>
              </a:rPr>
              <a:t>Success stories</a:t>
            </a:r>
          </a:p>
        </p:txBody>
      </p:sp>
      <p:sp>
        <p:nvSpPr>
          <p:cNvPr id="7" name="Round Diagonal Corner of Rectangle 25">
            <a:extLst>
              <a:ext uri="{FF2B5EF4-FFF2-40B4-BE49-F238E27FC236}">
                <a16:creationId xmlns:a16="http://schemas.microsoft.com/office/drawing/2014/main" id="{D4F7584E-5D41-44D4-0571-6F3CC5D3072B}"/>
              </a:ext>
            </a:extLst>
          </p:cNvPr>
          <p:cNvSpPr/>
          <p:nvPr/>
        </p:nvSpPr>
        <p:spPr>
          <a:xfrm flipV="1">
            <a:off x="761579" y="7639050"/>
            <a:ext cx="5970041" cy="2521076"/>
          </a:xfrm>
          <a:prstGeom prst="round2DiagRect">
            <a:avLst>
              <a:gd name="adj1" fmla="val 32043"/>
              <a:gd name="adj2" fmla="val 0"/>
            </a:avLst>
          </a:prstGeom>
          <a:solidFill>
            <a:srgbClr val="FFFFFF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CD47EDA-FBB4-8AB3-3F08-C1FC651B4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852" y="3626987"/>
            <a:ext cx="11257072" cy="416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99" b="1" spc="-10" dirty="0">
                <a:solidFill>
                  <a:srgbClr val="0064FF"/>
                </a:solidFill>
                <a:latin typeface="Arial"/>
                <a:cs typeface="Arial"/>
              </a:rPr>
              <a:t>Deep industrial know-how</a:t>
            </a:r>
            <a:endParaRPr lang="en-GB" altLang="es-ES" sz="1999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s-ES" sz="1999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Innocode will benefit from significant </a:t>
            </a:r>
            <a:r>
              <a:rPr kumimoji="0" lang="en-US" altLang="es-ES" sz="1999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industry expertise and advanced testing facilities </a:t>
            </a:r>
            <a:r>
              <a:rPr kumimoji="0" lang="en-US" altLang="es-ES" sz="1999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for their AI technology through their partnership with the </a:t>
            </a:r>
            <a:r>
              <a:rPr kumimoji="0" lang="en-US" altLang="es-ES" sz="1999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Robocoast</a:t>
            </a:r>
            <a:r>
              <a:rPr kumimoji="0" lang="en-US" altLang="es-ES" sz="1999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network. This collaboration has already led </a:t>
            </a:r>
            <a:r>
              <a:rPr kumimoji="0" lang="en-US" altLang="es-ES" sz="1999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to valuable business connections and opportunities,</a:t>
            </a:r>
            <a:r>
              <a:rPr kumimoji="0" lang="en-US" altLang="es-ES" sz="1999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making Innocode confident they have the ideal partners for their P100 product's success.</a:t>
            </a:r>
            <a:endParaRPr kumimoji="0" lang="en-GB" altLang="es-ES" sz="1999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99" b="1" spc="-10" dirty="0">
                <a:solidFill>
                  <a:srgbClr val="0064FF"/>
                </a:solidFill>
                <a:latin typeface="Arial"/>
                <a:cs typeface="Arial"/>
              </a:rPr>
              <a:t>Time savings on sales and marketing</a:t>
            </a:r>
          </a:p>
          <a:p>
            <a:pPr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ES" sz="1999" dirty="0" err="1">
                <a:latin typeface="Arial" panose="020B0604020202020204" pitchFamily="34" charset="0"/>
              </a:rPr>
              <a:t>Robocoast</a:t>
            </a:r>
            <a:r>
              <a:rPr lang="en-US" altLang="es-ES" sz="1999" dirty="0">
                <a:latin typeface="Arial" panose="020B0604020202020204" pitchFamily="34" charset="0"/>
              </a:rPr>
              <a:t> has enabled </a:t>
            </a:r>
            <a:r>
              <a:rPr lang="en-US" altLang="es-ES" sz="1999" dirty="0" err="1">
                <a:latin typeface="Arial" panose="020B0604020202020204" pitchFamily="34" charset="0"/>
              </a:rPr>
              <a:t>Innocode</a:t>
            </a:r>
            <a:r>
              <a:rPr lang="en-US" altLang="es-ES" sz="1999" dirty="0">
                <a:latin typeface="Arial" panose="020B0604020202020204" pitchFamily="34" charset="0"/>
              </a:rPr>
              <a:t> to </a:t>
            </a:r>
            <a:r>
              <a:rPr lang="en-US" altLang="es-ES" sz="1999" b="1" dirty="0">
                <a:solidFill>
                  <a:schemeClr val="accent2"/>
                </a:solidFill>
                <a:latin typeface="Arial" panose="020B0604020202020204" pitchFamily="34" charset="0"/>
              </a:rPr>
              <a:t>save 1-1.5 years of individual sales and marketing work.</a:t>
            </a:r>
            <a:r>
              <a:rPr lang="en-US" altLang="es-ES" sz="1999" dirty="0">
                <a:latin typeface="Arial" panose="020B0604020202020204" pitchFamily="34" charset="0"/>
              </a:rPr>
              <a:t> They also have the chance to attend major trade fairs with a </a:t>
            </a:r>
            <a:r>
              <a:rPr lang="en-US" altLang="es-ES" sz="1999" b="1" dirty="0">
                <a:solidFill>
                  <a:schemeClr val="accent2"/>
                </a:solidFill>
                <a:latin typeface="Arial" panose="020B0604020202020204" pitchFamily="34" charset="0"/>
              </a:rPr>
              <a:t>new partner in April 2024, avoiding approximately </a:t>
            </a:r>
            <a:r>
              <a:rPr lang="en-GB" sz="20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altLang="es-ES" sz="1999" b="1" dirty="0">
                <a:solidFill>
                  <a:schemeClr val="accent2"/>
                </a:solidFill>
                <a:latin typeface="Arial" panose="020B0604020202020204" pitchFamily="34" charset="0"/>
              </a:rPr>
              <a:t>10,000 euros</a:t>
            </a:r>
            <a:r>
              <a:rPr lang="en-US" altLang="es-ES" sz="1999" dirty="0">
                <a:latin typeface="Arial" panose="020B0604020202020204" pitchFamily="34" charset="0"/>
              </a:rPr>
              <a:t> in organisational expenses.</a:t>
            </a:r>
            <a:r>
              <a:rPr lang="en-GB" altLang="es-ES" sz="1999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99" b="1" spc="-10" dirty="0">
                <a:solidFill>
                  <a:srgbClr val="0064FF"/>
                </a:solidFill>
                <a:latin typeface="Arial"/>
                <a:cs typeface="Arial"/>
              </a:rPr>
              <a:t>Worldwide collaboration</a:t>
            </a:r>
            <a:endParaRPr lang="en-GB" altLang="es-ES" sz="1999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l">
              <a:spcAft>
                <a:spcPts val="800"/>
              </a:spcAft>
            </a:pPr>
            <a:r>
              <a:rPr lang="en-US" sz="1999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Investing in s</a:t>
            </a:r>
            <a:r>
              <a:rPr lang="en-US" sz="1999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ales, material production and product development with multiple partners.</a:t>
            </a:r>
            <a:endParaRPr lang="en-US" sz="1999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85DA127-485A-1D8A-2CCE-D7D51609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08" y="7659138"/>
            <a:ext cx="4566440" cy="215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F9880C-C599-4B93-D4F2-302808BE6FE6}"/>
              </a:ext>
            </a:extLst>
          </p:cNvPr>
          <p:cNvSpPr txBox="1"/>
          <p:nvPr/>
        </p:nvSpPr>
        <p:spPr>
          <a:xfrm>
            <a:off x="1465209" y="9862510"/>
            <a:ext cx="456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Showcase of the AI product designed by ROBOCOAST partners</a:t>
            </a:r>
            <a:endParaRPr lang="es-ES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24">
            <a:extLst>
              <a:ext uri="{FF2B5EF4-FFF2-40B4-BE49-F238E27FC236}">
                <a16:creationId xmlns:a16="http://schemas.microsoft.com/office/drawing/2014/main" id="{F07C9EC8-781E-5187-59E3-86E7F094904A}"/>
              </a:ext>
            </a:extLst>
          </p:cNvPr>
          <p:cNvSpPr txBox="1"/>
          <p:nvPr/>
        </p:nvSpPr>
        <p:spPr>
          <a:xfrm>
            <a:off x="4320308" y="510903"/>
            <a:ext cx="14899707" cy="138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Breaking boundaries: </a:t>
            </a:r>
            <a:r>
              <a:rPr lang="en-GB" sz="4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Innocode</a:t>
            </a:r>
            <a:r>
              <a:rPr lang="en-GB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 gained game-changing connections through the </a:t>
            </a:r>
            <a:r>
              <a:rPr lang="en-GB" sz="4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Robocoast</a:t>
            </a:r>
            <a:r>
              <a:rPr lang="en-GB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 EDIH consortium</a:t>
            </a:r>
            <a:endParaRPr lang="es-ES" sz="40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572B22E0-4186-2C84-18C5-35B82E0116A4}"/>
              </a:ext>
            </a:extLst>
          </p:cNvPr>
          <p:cNvSpPr txBox="1"/>
          <p:nvPr/>
        </p:nvSpPr>
        <p:spPr>
          <a:xfrm>
            <a:off x="8353005" y="8971224"/>
            <a:ext cx="10989515" cy="1008604"/>
          </a:xfrm>
          <a:prstGeom prst="rect">
            <a:avLst/>
          </a:prstGeom>
        </p:spPr>
        <p:txBody>
          <a:bodyPr vert="horz" wrap="square" lIns="0" tIns="8250" rIns="0" bIns="0" rtlCol="0" anchor="t">
            <a:spAutoFit/>
          </a:bodyPr>
          <a:lstStyle/>
          <a:p>
            <a:pPr marL="436245" indent="-342265" algn="just"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GB" sz="1950" dirty="0">
                <a:solidFill>
                  <a:schemeClr val="bg1"/>
                </a:solidFill>
                <a:latin typeface="Arial"/>
                <a:cs typeface="Arial"/>
              </a:rPr>
              <a:t>Strategically identify and integrate specialised partners (AI solution providers, marketing experts, 3D printing specialists) with industry-specific expertise.</a:t>
            </a:r>
            <a:endParaRPr lang="en-US" sz="19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36245" indent="-342265" algn="just"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GB" sz="1950" dirty="0">
                <a:solidFill>
                  <a:schemeClr val="bg1"/>
                </a:solidFill>
                <a:latin typeface="Arial"/>
                <a:cs typeface="Arial"/>
              </a:rPr>
              <a:t>Optimise synergy between digital and traditional marketing approaches.</a:t>
            </a:r>
          </a:p>
        </p:txBody>
      </p:sp>
    </p:spTree>
    <p:extLst>
      <p:ext uri="{BB962C8B-B14F-4D97-AF65-F5344CB8AC3E}">
        <p14:creationId xmlns:p14="http://schemas.microsoft.com/office/powerpoint/2010/main" val="128332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Words>1030</Words>
  <Application>Microsoft Office PowerPoint</Application>
  <PresentationFormat>Custom</PresentationFormat>
  <Paragraphs>99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</vt:lpstr>
      <vt:lpstr>Calibri</vt:lpstr>
      <vt:lpstr>EC Square Sans Cond Pro</vt:lpstr>
      <vt:lpstr>Wingdings</vt:lpstr>
      <vt:lpstr>Office Theme</vt:lpstr>
      <vt:lpstr>PowerPoint Presentation</vt:lpstr>
      <vt:lpstr>Finland</vt:lpstr>
      <vt:lpstr>Network overview: 4 members – 4 EDIHs</vt:lpstr>
      <vt:lpstr>Services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Stamouli</dc:creator>
  <cp:lastModifiedBy>GKOURMA Adriana</cp:lastModifiedBy>
  <cp:revision>44</cp:revision>
  <dcterms:created xsi:type="dcterms:W3CDTF">2024-01-26T07:25:23Z</dcterms:created>
  <dcterms:modified xsi:type="dcterms:W3CDTF">2025-04-07T09:35:29Z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2024-01-25T00:00:00Z</vt:filetime>
  </property>
  <property fmtid="{D5CDD505-2E9C-101B-9397-08002B2CF9AE}" pid="3" name="LastSaved">
    <vt:filetime>2024-01-26T00:00:00Z</vt:filetime>
  </property>
  <property fmtid="{D5CDD505-2E9C-101B-9397-08002B2CF9AE}" pid="4" name="Producer">
    <vt:lpwstr>macOS Version 13.5.2 (Build 22G91) Quartz PDFContext</vt:lpwstr>
  </property>
</Properties>
</file>