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5"/>
  </p:notesMasterIdLst>
  <p:handoutMasterIdLst>
    <p:handoutMasterId r:id="rId16"/>
  </p:handoutMasterIdLst>
  <p:sldIdLst>
    <p:sldId id="325" r:id="rId6"/>
    <p:sldId id="324" r:id="rId7"/>
    <p:sldId id="328" r:id="rId8"/>
    <p:sldId id="262" r:id="rId9"/>
    <p:sldId id="327" r:id="rId10"/>
    <p:sldId id="268" r:id="rId11"/>
    <p:sldId id="265" r:id="rId12"/>
    <p:sldId id="266" r:id="rId13"/>
    <p:sldId id="267" r:id="rId14"/>
  </p:sldIdLst>
  <p:sldSz cx="20104100" cy="11309350"/>
  <p:notesSz cx="20104100" cy="11309350"/>
  <p:embeddedFontLst>
    <p:embeddedFont>
      <p:font typeface="Arial Black" panose="020B0A04020102020204" pitchFamily="34" charset="0"/>
      <p:bold r:id="rId17"/>
    </p:embeddedFont>
    <p:embeddedFont>
      <p:font typeface="EC Square Sans Cond Pro" panose="020B0506040000020004" charset="0"/>
      <p:regular r:id="rId18"/>
      <p:bold r:id="rId19"/>
      <p:italic r:id="rId20"/>
      <p:boldItalic r:id="rId21"/>
    </p:embeddedFont>
    <p:embeddedFont>
      <p:font typeface="EC Square Sans Pro" panose="020B0506040000020004" charset="0"/>
      <p:regular r:id="rId22"/>
      <p:bold r:id="rId23"/>
      <p:italic r:id="rId24"/>
      <p:boldItalic r:id="rId25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</p14:sldIdLst>
        </p14:section>
        <p14:section name="Country Fiches" id="{6E17776E-1C36-0C4F-8015-BEB1D0971BDB}">
          <p14:sldIdLst>
            <p14:sldId id="324"/>
            <p14:sldId id="328"/>
            <p14:sldId id="262"/>
            <p14:sldId id="327"/>
            <p14:sldId id="268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914" userDrawn="1">
          <p15:clr>
            <a:srgbClr val="A4A3A4"/>
          </p15:clr>
        </p15:guide>
        <p15:guide id="2" pos="524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004" userDrawn="1">
          <p15:clr>
            <a:srgbClr val="A4A3A4"/>
          </p15:clr>
        </p15:guide>
        <p15:guide id="5" orient="horz" pos="874" userDrawn="1">
          <p15:clr>
            <a:srgbClr val="A4A3A4"/>
          </p15:clr>
        </p15:guide>
        <p15:guide id="6" pos="6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  <p188:author id="{21719CB1-FBDB-794C-9AD9-420A8EFF7EB3}" name="MCSHANE Monica" initials="MM" userId="S::mmcshane@netcompany.com::34252f48-7702-4a6b-8f91-2588f7229e6f" providerId="AD"/>
  <p188:author id="{DAF31DFC-F385-F762-3405-9EAC496536AD}" name="VASILIS Nikos" initials="" userId="S::nvasilis@netcompany.com::34712a82-35b0-4460-a78b-64bb173d7f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FF"/>
    <a:srgbClr val="0064FF"/>
    <a:srgbClr val="FFFEFB"/>
    <a:srgbClr val="F8F5F1"/>
    <a:srgbClr val="080504"/>
    <a:srgbClr val="000000"/>
    <a:srgbClr val="41914B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9C909-075A-60EC-B3E0-20E1167CC30D}" v="28" dt="2025-04-07T08:28:43.90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693"/>
  </p:normalViewPr>
  <p:slideViewPr>
    <p:cSldViewPr>
      <p:cViewPr varScale="1">
        <p:scale>
          <a:sx n="48" d="100"/>
          <a:sy n="48" d="100"/>
        </p:scale>
        <p:origin x="110" y="48"/>
      </p:cViewPr>
      <p:guideLst>
        <p:guide orient="horz" pos="5914"/>
        <p:guide pos="524"/>
        <p:guide pos="12332"/>
        <p:guide pos="1004"/>
        <p:guide orient="horz" pos="874"/>
        <p:guide pos="62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SHANE Monica" userId="S::mmcshane@netcompany.com::34252f48-7702-4a6b-8f91-2588f7229e6f" providerId="AD" clId="Web-{DCA9C909-075A-60EC-B3E0-20E1167CC30D}"/>
    <pc:docChg chg="modSld">
      <pc:chgData name="MCSHANE Monica" userId="S::mmcshane@netcompany.com::34252f48-7702-4a6b-8f91-2588f7229e6f" providerId="AD" clId="Web-{DCA9C909-075A-60EC-B3E0-20E1167CC30D}" dt="2025-04-07T08:28:43.900" v="24" actId="20577"/>
      <pc:docMkLst>
        <pc:docMk/>
      </pc:docMkLst>
      <pc:sldChg chg="modSp modCm">
        <pc:chgData name="MCSHANE Monica" userId="S::mmcshane@netcompany.com::34252f48-7702-4a6b-8f91-2588f7229e6f" providerId="AD" clId="Web-{DCA9C909-075A-60EC-B3E0-20E1167CC30D}" dt="2025-04-07T08:28:43.900" v="24" actId="20577"/>
        <pc:sldMkLst>
          <pc:docMk/>
          <pc:sldMk cId="1283328524" sldId="267"/>
        </pc:sldMkLst>
        <pc:spChg chg="mod">
          <ac:chgData name="MCSHANE Monica" userId="S::mmcshane@netcompany.com::34252f48-7702-4a6b-8f91-2588f7229e6f" providerId="AD" clId="Web-{DCA9C909-075A-60EC-B3E0-20E1167CC30D}" dt="2025-04-07T08:28:43.900" v="24" actId="20577"/>
          <ac:spMkLst>
            <pc:docMk/>
            <pc:sldMk cId="1283328524" sldId="267"/>
            <ac:spMk id="7" creationId="{F8D875A7-ED2E-F15C-C84B-7ECFA627B7D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CSHANE Monica" userId="S::mmcshane@netcompany.com::34252f48-7702-4a6b-8f91-2588f7229e6f" providerId="AD" clId="Web-{DCA9C909-075A-60EC-B3E0-20E1167CC30D}" dt="2025-04-07T08:28:09.181" v="22" actId="20577"/>
              <pc2:cmMkLst xmlns:pc2="http://schemas.microsoft.com/office/powerpoint/2019/9/main/command">
                <pc:docMk/>
                <pc:sldMk cId="1283328524" sldId="267"/>
                <pc2:cmMk id="{63B648DA-7058-4C71-AC46-D5EEE2A4DA08}"/>
              </pc2:cmMkLst>
            </pc226:cmChg>
          </p:ext>
        </pc:extLst>
      </pc:sldChg>
    </pc:docChg>
  </pc:docChgLst>
  <pc:docChgLst>
    <pc:chgData name="MCSHANE Monica" userId="34252f48-7702-4a6b-8f91-2588f7229e6f" providerId="ADAL" clId="{8C17B5E6-0CF2-4F2A-9193-36097C24A302}"/>
    <pc:docChg chg="undo custSel modSld modMainMaster">
      <pc:chgData name="MCSHANE Monica" userId="34252f48-7702-4a6b-8f91-2588f7229e6f" providerId="ADAL" clId="{8C17B5E6-0CF2-4F2A-9193-36097C24A302}" dt="2025-03-28T14:15:36.455" v="339" actId="2711"/>
      <pc:docMkLst>
        <pc:docMk/>
      </pc:docMkLst>
      <pc:sldChg chg="modSp mod">
        <pc:chgData name="MCSHANE Monica" userId="34252f48-7702-4a6b-8f91-2588f7229e6f" providerId="ADAL" clId="{8C17B5E6-0CF2-4F2A-9193-36097C24A302}" dt="2025-03-24T13:12:33.511" v="301" actId="2"/>
        <pc:sldMkLst>
          <pc:docMk/>
          <pc:sldMk cId="304213165" sldId="262"/>
        </pc:sldMkLst>
        <pc:spChg chg="mod">
          <ac:chgData name="MCSHANE Monica" userId="34252f48-7702-4a6b-8f91-2588f7229e6f" providerId="ADAL" clId="{8C17B5E6-0CF2-4F2A-9193-36097C24A302}" dt="2025-03-24T13:12:33.511" v="301" actId="2"/>
          <ac:spMkLst>
            <pc:docMk/>
            <pc:sldMk cId="304213165" sldId="262"/>
            <ac:spMk id="18" creationId="{00000000-0000-0000-0000-000000000000}"/>
          </ac:spMkLst>
        </pc:spChg>
      </pc:sldChg>
      <pc:sldChg chg="modSp mod modCm">
        <pc:chgData name="MCSHANE Monica" userId="34252f48-7702-4a6b-8f91-2588f7229e6f" providerId="ADAL" clId="{8C17B5E6-0CF2-4F2A-9193-36097C24A302}" dt="2025-03-26T15:01:10.260" v="313" actId="20577"/>
        <pc:sldMkLst>
          <pc:docMk/>
          <pc:sldMk cId="2697660463" sldId="265"/>
        </pc:sldMkLst>
        <pc:spChg chg="mod">
          <ac:chgData name="MCSHANE Monica" userId="34252f48-7702-4a6b-8f91-2588f7229e6f" providerId="ADAL" clId="{8C17B5E6-0CF2-4F2A-9193-36097C24A302}" dt="2025-03-24T12:56:11.973" v="55" actId="20577"/>
          <ac:spMkLst>
            <pc:docMk/>
            <pc:sldMk cId="2697660463" sldId="265"/>
            <ac:spMk id="2" creationId="{F1D515B1-304D-F2B3-3F99-59EC14319302}"/>
          </ac:spMkLst>
        </pc:spChg>
        <pc:spChg chg="mod">
          <ac:chgData name="MCSHANE Monica" userId="34252f48-7702-4a6b-8f91-2588f7229e6f" providerId="ADAL" clId="{8C17B5E6-0CF2-4F2A-9193-36097C24A302}" dt="2025-03-24T12:55:49.433" v="48" actId="1076"/>
          <ac:spMkLst>
            <pc:docMk/>
            <pc:sldMk cId="2697660463" sldId="265"/>
            <ac:spMk id="6" creationId="{BE277BC8-A6D0-3130-6FC5-B3A935A4A41E}"/>
          </ac:spMkLst>
        </pc:spChg>
        <pc:spChg chg="mod">
          <ac:chgData name="MCSHANE Monica" userId="34252f48-7702-4a6b-8f91-2588f7229e6f" providerId="ADAL" clId="{8C17B5E6-0CF2-4F2A-9193-36097C24A302}" dt="2025-03-24T12:57:47.780" v="136" actId="20577"/>
          <ac:spMkLst>
            <pc:docMk/>
            <pc:sldMk cId="2697660463" sldId="265"/>
            <ac:spMk id="9" creationId="{1C6E1C57-4BEE-C4CD-A154-67328643E75E}"/>
          </ac:spMkLst>
        </pc:spChg>
        <pc:spChg chg="mod">
          <ac:chgData name="MCSHANE Monica" userId="34252f48-7702-4a6b-8f91-2588f7229e6f" providerId="ADAL" clId="{8C17B5E6-0CF2-4F2A-9193-36097C24A302}" dt="2025-03-24T13:02:05.140" v="168" actId="6549"/>
          <ac:spMkLst>
            <pc:docMk/>
            <pc:sldMk cId="2697660463" sldId="265"/>
            <ac:spMk id="12" creationId="{A38B4CF2-6CC2-2928-39F4-43F5E83996F6}"/>
          </ac:spMkLst>
        </pc:spChg>
        <pc:spChg chg="mod">
          <ac:chgData name="MCSHANE Monica" userId="34252f48-7702-4a6b-8f91-2588f7229e6f" providerId="ADAL" clId="{8C17B5E6-0CF2-4F2A-9193-36097C24A302}" dt="2025-03-24T12:59:43.065" v="159" actId="313"/>
          <ac:spMkLst>
            <pc:docMk/>
            <pc:sldMk cId="2697660463" sldId="265"/>
            <ac:spMk id="14" creationId="{BE34ED42-3491-124C-8CE4-223001B9C406}"/>
          </ac:spMkLst>
        </pc:spChg>
        <pc:spChg chg="mod">
          <ac:chgData name="MCSHANE Monica" userId="34252f48-7702-4a6b-8f91-2588f7229e6f" providerId="ADAL" clId="{8C17B5E6-0CF2-4F2A-9193-36097C24A302}" dt="2025-03-24T12:55:35.725" v="43" actId="20577"/>
          <ac:spMkLst>
            <pc:docMk/>
            <pc:sldMk cId="2697660463" sldId="265"/>
            <ac:spMk id="15" creationId="{00E4CB61-F934-787A-7523-A065F1FBDC4E}"/>
          </ac:spMkLst>
        </pc:spChg>
        <pc:spChg chg="mod">
          <ac:chgData name="MCSHANE Monica" userId="34252f48-7702-4a6b-8f91-2588f7229e6f" providerId="ADAL" clId="{8C17B5E6-0CF2-4F2A-9193-36097C24A302}" dt="2025-03-26T15:01:10.260" v="313" actId="20577"/>
          <ac:spMkLst>
            <pc:docMk/>
            <pc:sldMk cId="2697660463" sldId="265"/>
            <ac:spMk id="19" creationId="{46763A94-F614-2C36-2920-FE92604CABE2}"/>
          </ac:spMkLst>
        </pc:spChg>
        <pc:spChg chg="mod">
          <ac:chgData name="MCSHANE Monica" userId="34252f48-7702-4a6b-8f91-2588f7229e6f" providerId="ADAL" clId="{8C17B5E6-0CF2-4F2A-9193-36097C24A302}" dt="2025-03-24T12:55:53.585" v="50" actId="20577"/>
          <ac:spMkLst>
            <pc:docMk/>
            <pc:sldMk cId="2697660463" sldId="265"/>
            <ac:spMk id="21" creationId="{188C2690-159D-8776-A5C5-BEDBFAC00618}"/>
          </ac:spMkLst>
        </pc:spChg>
        <pc:spChg chg="mod">
          <ac:chgData name="MCSHANE Monica" userId="34252f48-7702-4a6b-8f91-2588f7229e6f" providerId="ADAL" clId="{8C17B5E6-0CF2-4F2A-9193-36097C24A302}" dt="2025-03-24T12:56:01.724" v="54" actId="20577"/>
          <ac:spMkLst>
            <pc:docMk/>
            <pc:sldMk cId="2697660463" sldId="265"/>
            <ac:spMk id="79" creationId="{24F9164C-22D7-B798-5467-0371BFD7FCE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CSHANE Monica" userId="34252f48-7702-4a6b-8f91-2588f7229e6f" providerId="ADAL" clId="{8C17B5E6-0CF2-4F2A-9193-36097C24A302}" dt="2025-03-24T13:02:05.140" v="168" actId="6549"/>
              <pc2:cmMkLst xmlns:pc2="http://schemas.microsoft.com/office/powerpoint/2019/9/main/command">
                <pc:docMk/>
                <pc:sldMk cId="2697660463" sldId="265"/>
                <pc2:cmMk id="{3D4AF5E3-DE71-492C-807D-0F638C3C3071}"/>
              </pc2:cmMkLst>
            </pc226:cmChg>
          </p:ext>
        </pc:extLst>
      </pc:sldChg>
      <pc:sldChg chg="modSp mod">
        <pc:chgData name="MCSHANE Monica" userId="34252f48-7702-4a6b-8f91-2588f7229e6f" providerId="ADAL" clId="{8C17B5E6-0CF2-4F2A-9193-36097C24A302}" dt="2025-03-28T14:15:15.056" v="336" actId="2711"/>
        <pc:sldMkLst>
          <pc:docMk/>
          <pc:sldMk cId="445134371" sldId="266"/>
        </pc:sldMkLst>
        <pc:spChg chg="mod">
          <ac:chgData name="MCSHANE Monica" userId="34252f48-7702-4a6b-8f91-2588f7229e6f" providerId="ADAL" clId="{8C17B5E6-0CF2-4F2A-9193-36097C24A302}" dt="2025-03-24T13:02:22.313" v="169" actId="20577"/>
          <ac:spMkLst>
            <pc:docMk/>
            <pc:sldMk cId="445134371" sldId="266"/>
            <ac:spMk id="5" creationId="{648EC0C8-230F-9C52-5E84-6AB75CDE4C0B}"/>
          </ac:spMkLst>
        </pc:spChg>
        <pc:spChg chg="mod">
          <ac:chgData name="MCSHANE Monica" userId="34252f48-7702-4a6b-8f91-2588f7229e6f" providerId="ADAL" clId="{8C17B5E6-0CF2-4F2A-9193-36097C24A302}" dt="2025-03-28T14:15:15.056" v="336" actId="2711"/>
          <ac:spMkLst>
            <pc:docMk/>
            <pc:sldMk cId="445134371" sldId="266"/>
            <ac:spMk id="9" creationId="{AC29B4C7-E98D-C502-BF68-2B520198EB71}"/>
          </ac:spMkLst>
        </pc:spChg>
        <pc:spChg chg="mod">
          <ac:chgData name="MCSHANE Monica" userId="34252f48-7702-4a6b-8f91-2588f7229e6f" providerId="ADAL" clId="{8C17B5E6-0CF2-4F2A-9193-36097C24A302}" dt="2025-03-26T15:02:03.571" v="319" actId="20577"/>
          <ac:spMkLst>
            <pc:docMk/>
            <pc:sldMk cId="445134371" sldId="266"/>
            <ac:spMk id="25" creationId="{FA88EC73-39F0-ACF3-5F4C-BCB9DC079525}"/>
          </ac:spMkLst>
        </pc:spChg>
        <pc:spChg chg="mod">
          <ac:chgData name="MCSHANE Monica" userId="34252f48-7702-4a6b-8f91-2588f7229e6f" providerId="ADAL" clId="{8C17B5E6-0CF2-4F2A-9193-36097C24A302}" dt="2025-03-24T13:12:35.778" v="303" actId="2"/>
          <ac:spMkLst>
            <pc:docMk/>
            <pc:sldMk cId="445134371" sldId="266"/>
            <ac:spMk id="26" creationId="{E4C4069B-1193-0B01-E9A3-A71A26B2B57C}"/>
          </ac:spMkLst>
        </pc:spChg>
        <pc:spChg chg="mod">
          <ac:chgData name="MCSHANE Monica" userId="34252f48-7702-4a6b-8f91-2588f7229e6f" providerId="ADAL" clId="{8C17B5E6-0CF2-4F2A-9193-36097C24A302}" dt="2025-03-24T13:06:00.948" v="211" actId="20577"/>
          <ac:spMkLst>
            <pc:docMk/>
            <pc:sldMk cId="445134371" sldId="266"/>
            <ac:spMk id="102" creationId="{5F4069FD-7167-D7FA-3730-39EDA5E20BEB}"/>
          </ac:spMkLst>
        </pc:spChg>
      </pc:sldChg>
      <pc:sldChg chg="modSp mod">
        <pc:chgData name="MCSHANE Monica" userId="34252f48-7702-4a6b-8f91-2588f7229e6f" providerId="ADAL" clId="{8C17B5E6-0CF2-4F2A-9193-36097C24A302}" dt="2025-03-28T14:15:36.455" v="339" actId="2711"/>
        <pc:sldMkLst>
          <pc:docMk/>
          <pc:sldMk cId="1283328524" sldId="267"/>
        </pc:sldMkLst>
        <pc:spChg chg="mod">
          <ac:chgData name="MCSHANE Monica" userId="34252f48-7702-4a6b-8f91-2588f7229e6f" providerId="ADAL" clId="{8C17B5E6-0CF2-4F2A-9193-36097C24A302}" dt="2025-03-24T13:06:16.128" v="212" actId="20577"/>
          <ac:spMkLst>
            <pc:docMk/>
            <pc:sldMk cId="1283328524" sldId="267"/>
            <ac:spMk id="5" creationId="{16748C65-3BC3-7033-BFE5-CD30D70F5966}"/>
          </ac:spMkLst>
        </pc:spChg>
        <pc:spChg chg="mod">
          <ac:chgData name="MCSHANE Monica" userId="34252f48-7702-4a6b-8f91-2588f7229e6f" providerId="ADAL" clId="{8C17B5E6-0CF2-4F2A-9193-36097C24A302}" dt="2025-03-24T13:10:04.304" v="274" actId="20577"/>
          <ac:spMkLst>
            <pc:docMk/>
            <pc:sldMk cId="1283328524" sldId="267"/>
            <ac:spMk id="6" creationId="{11874505-093A-AAB8-D4FC-74B544C96D35}"/>
          </ac:spMkLst>
        </pc:spChg>
        <pc:spChg chg="mod">
          <ac:chgData name="MCSHANE Monica" userId="34252f48-7702-4a6b-8f91-2588f7229e6f" providerId="ADAL" clId="{8C17B5E6-0CF2-4F2A-9193-36097C24A302}" dt="2025-03-26T15:03:41.783" v="329" actId="20577"/>
          <ac:spMkLst>
            <pc:docMk/>
            <pc:sldMk cId="1283328524" sldId="267"/>
            <ac:spMk id="7" creationId="{F8D875A7-ED2E-F15C-C84B-7ECFA627B7DD}"/>
          </ac:spMkLst>
        </pc:spChg>
        <pc:spChg chg="mod">
          <ac:chgData name="MCSHANE Monica" userId="34252f48-7702-4a6b-8f91-2588f7229e6f" providerId="ADAL" clId="{8C17B5E6-0CF2-4F2A-9193-36097C24A302}" dt="2025-03-28T14:15:36.455" v="339" actId="2711"/>
          <ac:spMkLst>
            <pc:docMk/>
            <pc:sldMk cId="1283328524" sldId="267"/>
            <ac:spMk id="8" creationId="{0F2B6677-2539-124B-FD67-45669486040E}"/>
          </ac:spMkLst>
        </pc:spChg>
        <pc:spChg chg="mod">
          <ac:chgData name="MCSHANE Monica" userId="34252f48-7702-4a6b-8f91-2588f7229e6f" providerId="ADAL" clId="{8C17B5E6-0CF2-4F2A-9193-36097C24A302}" dt="2025-03-24T13:07:24.731" v="236" actId="20577"/>
          <ac:spMkLst>
            <pc:docMk/>
            <pc:sldMk cId="1283328524" sldId="267"/>
            <ac:spMk id="10" creationId="{BCD47EDA-FBB4-8AB3-3F08-C1FC651B43B3}"/>
          </ac:spMkLst>
        </pc:spChg>
        <pc:spChg chg="mod">
          <ac:chgData name="MCSHANE Monica" userId="34252f48-7702-4a6b-8f91-2588f7229e6f" providerId="ADAL" clId="{8C17B5E6-0CF2-4F2A-9193-36097C24A302}" dt="2025-03-24T13:06:19.174" v="213" actId="20577"/>
          <ac:spMkLst>
            <pc:docMk/>
            <pc:sldMk cId="1283328524" sldId="267"/>
            <ac:spMk id="16" creationId="{921206F8-94A7-348D-3713-11B6C9E7A66E}"/>
          </ac:spMkLst>
        </pc:spChg>
        <pc:spChg chg="mod">
          <ac:chgData name="MCSHANE Monica" userId="34252f48-7702-4a6b-8f91-2588f7229e6f" providerId="ADAL" clId="{8C17B5E6-0CF2-4F2A-9193-36097C24A302}" dt="2025-03-24T13:11:57.933" v="284" actId="2"/>
          <ac:spMkLst>
            <pc:docMk/>
            <pc:sldMk cId="1283328524" sldId="267"/>
            <ac:spMk id="18" creationId="{C147D647-8E39-E93E-2825-909F08FD4D40}"/>
          </ac:spMkLst>
        </pc:spChg>
        <pc:spChg chg="mod">
          <ac:chgData name="MCSHANE Monica" userId="34252f48-7702-4a6b-8f91-2588f7229e6f" providerId="ADAL" clId="{8C17B5E6-0CF2-4F2A-9193-36097C24A302}" dt="2025-03-26T15:03:29.501" v="327" actId="207"/>
          <ac:spMkLst>
            <pc:docMk/>
            <pc:sldMk cId="1283328524" sldId="267"/>
            <ac:spMk id="19" creationId="{564A0588-0146-6490-0335-713F04B8BD0C}"/>
          </ac:spMkLst>
        </pc:spChg>
        <pc:spChg chg="mod">
          <ac:chgData name="MCSHANE Monica" userId="34252f48-7702-4a6b-8f91-2588f7229e6f" providerId="ADAL" clId="{8C17B5E6-0CF2-4F2A-9193-36097C24A302}" dt="2025-03-26T15:03:15.634" v="325" actId="1076"/>
          <ac:spMkLst>
            <pc:docMk/>
            <pc:sldMk cId="1283328524" sldId="267"/>
            <ac:spMk id="86" creationId="{E68D9832-220F-CD10-C4BB-D9597D9E7538}"/>
          </ac:spMkLst>
        </pc:spChg>
        <pc:spChg chg="mod">
          <ac:chgData name="MCSHANE Monica" userId="34252f48-7702-4a6b-8f91-2588f7229e6f" providerId="ADAL" clId="{8C17B5E6-0CF2-4F2A-9193-36097C24A302}" dt="2025-03-24T13:11:52.615" v="280" actId="2"/>
          <ac:spMkLst>
            <pc:docMk/>
            <pc:sldMk cId="1283328524" sldId="267"/>
            <ac:spMk id="87" creationId="{D1552B47-3D3F-407B-B9F3-DFB55F036155}"/>
          </ac:spMkLst>
        </pc:spChg>
      </pc:sldChg>
      <pc:sldChg chg="modSp mod">
        <pc:chgData name="MCSHANE Monica" userId="34252f48-7702-4a6b-8f91-2588f7229e6f" providerId="ADAL" clId="{8C17B5E6-0CF2-4F2A-9193-36097C24A302}" dt="2025-03-24T12:55:17.577" v="41" actId="20577"/>
        <pc:sldMkLst>
          <pc:docMk/>
          <pc:sldMk cId="1635223231" sldId="268"/>
        </pc:sldMkLst>
        <pc:spChg chg="mod">
          <ac:chgData name="MCSHANE Monica" userId="34252f48-7702-4a6b-8f91-2588f7229e6f" providerId="ADAL" clId="{8C17B5E6-0CF2-4F2A-9193-36097C24A302}" dt="2025-03-24T12:53:11.258" v="19" actId="20577"/>
          <ac:spMkLst>
            <pc:docMk/>
            <pc:sldMk cId="1635223231" sldId="268"/>
            <ac:spMk id="4" creationId="{3D73EB1B-2A0B-C689-500E-3966FD2D19AD}"/>
          </ac:spMkLst>
        </pc:spChg>
        <pc:spChg chg="mod">
          <ac:chgData name="MCSHANE Monica" userId="34252f48-7702-4a6b-8f91-2588f7229e6f" providerId="ADAL" clId="{8C17B5E6-0CF2-4F2A-9193-36097C24A302}" dt="2025-03-24T12:53:39.046" v="29" actId="20577"/>
          <ac:spMkLst>
            <pc:docMk/>
            <pc:sldMk cId="1635223231" sldId="268"/>
            <ac:spMk id="6" creationId="{481A3E7C-006F-5BF8-94D7-65E90A0086CB}"/>
          </ac:spMkLst>
        </pc:spChg>
        <pc:spChg chg="mod">
          <ac:chgData name="MCSHANE Monica" userId="34252f48-7702-4a6b-8f91-2588f7229e6f" providerId="ADAL" clId="{8C17B5E6-0CF2-4F2A-9193-36097C24A302}" dt="2025-03-24T12:55:17.577" v="41" actId="20577"/>
          <ac:spMkLst>
            <pc:docMk/>
            <pc:sldMk cId="1635223231" sldId="268"/>
            <ac:spMk id="8" creationId="{D4A81275-3A66-5874-BE7B-58386ECC10FE}"/>
          </ac:spMkLst>
        </pc:spChg>
        <pc:spChg chg="mod">
          <ac:chgData name="MCSHANE Monica" userId="34252f48-7702-4a6b-8f91-2588f7229e6f" providerId="ADAL" clId="{8C17B5E6-0CF2-4F2A-9193-36097C24A302}" dt="2025-03-24T12:53:19.728" v="23" actId="20577"/>
          <ac:spMkLst>
            <pc:docMk/>
            <pc:sldMk cId="1635223231" sldId="268"/>
            <ac:spMk id="18" creationId="{C3449CFE-9B19-B9C4-70F3-FE7880074B81}"/>
          </ac:spMkLst>
        </pc:spChg>
        <pc:spChg chg="mod">
          <ac:chgData name="MCSHANE Monica" userId="34252f48-7702-4a6b-8f91-2588f7229e6f" providerId="ADAL" clId="{8C17B5E6-0CF2-4F2A-9193-36097C24A302}" dt="2025-03-24T12:53:31.510" v="28" actId="20577"/>
          <ac:spMkLst>
            <pc:docMk/>
            <pc:sldMk cId="1635223231" sldId="268"/>
            <ac:spMk id="33" creationId="{B31D2EC6-94F1-EE20-A75D-B483D729BA83}"/>
          </ac:spMkLst>
        </pc:spChg>
        <pc:spChg chg="mod">
          <ac:chgData name="MCSHANE Monica" userId="34252f48-7702-4a6b-8f91-2588f7229e6f" providerId="ADAL" clId="{8C17B5E6-0CF2-4F2A-9193-36097C24A302}" dt="2025-03-24T12:52:51.246" v="15" actId="20577"/>
          <ac:spMkLst>
            <pc:docMk/>
            <pc:sldMk cId="1635223231" sldId="268"/>
            <ac:spMk id="36" creationId="{7FE14DCD-D04C-6282-C388-BBFC0C389438}"/>
          </ac:spMkLst>
        </pc:spChg>
        <pc:spChg chg="mod">
          <ac:chgData name="MCSHANE Monica" userId="34252f48-7702-4a6b-8f91-2588f7229e6f" providerId="ADAL" clId="{8C17B5E6-0CF2-4F2A-9193-36097C24A302}" dt="2025-03-24T12:54:18.599" v="37" actId="20577"/>
          <ac:spMkLst>
            <pc:docMk/>
            <pc:sldMk cId="1635223231" sldId="268"/>
            <ac:spMk id="47" creationId="{17278DEB-0F1A-5719-E5C1-D69537752591}"/>
          </ac:spMkLst>
        </pc:spChg>
      </pc:sldChg>
      <pc:sldChg chg="modSp mod">
        <pc:chgData name="MCSHANE Monica" userId="34252f48-7702-4a6b-8f91-2588f7229e6f" providerId="ADAL" clId="{8C17B5E6-0CF2-4F2A-9193-36097C24A302}" dt="2025-03-28T14:14:27.723" v="331" actId="113"/>
        <pc:sldMkLst>
          <pc:docMk/>
          <pc:sldMk cId="3954394751" sldId="324"/>
        </pc:sldMkLst>
        <pc:spChg chg="mod">
          <ac:chgData name="MCSHANE Monica" userId="34252f48-7702-4a6b-8f91-2588f7229e6f" providerId="ADAL" clId="{8C17B5E6-0CF2-4F2A-9193-36097C24A302}" dt="2025-03-24T13:12:18.551" v="292" actId="2"/>
          <ac:spMkLst>
            <pc:docMk/>
            <pc:sldMk cId="3954394751" sldId="324"/>
            <ac:spMk id="297" creationId="{05BE8BC0-12EB-03F2-1E05-80B5C7CE5E87}"/>
          </ac:spMkLst>
        </pc:spChg>
        <pc:spChg chg="mod">
          <ac:chgData name="MCSHANE Monica" userId="34252f48-7702-4a6b-8f91-2588f7229e6f" providerId="ADAL" clId="{8C17B5E6-0CF2-4F2A-9193-36097C24A302}" dt="2025-03-28T14:14:27.723" v="331" actId="113"/>
          <ac:spMkLst>
            <pc:docMk/>
            <pc:sldMk cId="3954394751" sldId="324"/>
            <ac:spMk id="322" creationId="{B990333F-0F6E-355C-5295-F15B6F91AE0D}"/>
          </ac:spMkLst>
        </pc:spChg>
        <pc:spChg chg="mod">
          <ac:chgData name="MCSHANE Monica" userId="34252f48-7702-4a6b-8f91-2588f7229e6f" providerId="ADAL" clId="{8C17B5E6-0CF2-4F2A-9193-36097C24A302}" dt="2025-03-24T13:12:23.141" v="294" actId="2"/>
          <ac:spMkLst>
            <pc:docMk/>
            <pc:sldMk cId="3954394751" sldId="324"/>
            <ac:spMk id="327" creationId="{2A1E502D-0B0F-8554-38F0-E127155ED9F3}"/>
          </ac:spMkLst>
        </pc:spChg>
      </pc:sldChg>
      <pc:sldChg chg="modSp mod">
        <pc:chgData name="MCSHANE Monica" userId="34252f48-7702-4a6b-8f91-2588f7229e6f" providerId="ADAL" clId="{8C17B5E6-0CF2-4F2A-9193-36097C24A302}" dt="2025-03-24T12:52:06.710" v="12" actId="1076"/>
        <pc:sldMkLst>
          <pc:docMk/>
          <pc:sldMk cId="4129389490" sldId="327"/>
        </pc:sldMkLst>
        <pc:spChg chg="mod">
          <ac:chgData name="MCSHANE Monica" userId="34252f48-7702-4a6b-8f91-2588f7229e6f" providerId="ADAL" clId="{8C17B5E6-0CF2-4F2A-9193-36097C24A302}" dt="2025-03-24T12:51:27.296" v="9" actId="20577"/>
          <ac:spMkLst>
            <pc:docMk/>
            <pc:sldMk cId="4129389490" sldId="327"/>
            <ac:spMk id="46" creationId="{E6BBABE5-4E4B-F91B-6008-4A57ADE466B0}"/>
          </ac:spMkLst>
        </pc:spChg>
        <pc:spChg chg="mod">
          <ac:chgData name="MCSHANE Monica" userId="34252f48-7702-4a6b-8f91-2588f7229e6f" providerId="ADAL" clId="{8C17B5E6-0CF2-4F2A-9193-36097C24A302}" dt="2025-03-24T12:51:52.355" v="10" actId="20577"/>
          <ac:spMkLst>
            <pc:docMk/>
            <pc:sldMk cId="4129389490" sldId="327"/>
            <ac:spMk id="56" creationId="{A7C5F600-9C9F-0C0B-EC84-CAFCD263D044}"/>
          </ac:spMkLst>
        </pc:spChg>
        <pc:spChg chg="mod">
          <ac:chgData name="MCSHANE Monica" userId="34252f48-7702-4a6b-8f91-2588f7229e6f" providerId="ADAL" clId="{8C17B5E6-0CF2-4F2A-9193-36097C24A302}" dt="2025-03-24T12:52:06.710" v="12" actId="1076"/>
          <ac:spMkLst>
            <pc:docMk/>
            <pc:sldMk cId="4129389490" sldId="327"/>
            <ac:spMk id="62" creationId="{7FCD217F-34D1-6739-3EA5-5DCE447CCA8C}"/>
          </ac:spMkLst>
        </pc:spChg>
      </pc:sldChg>
      <pc:sldChg chg="modSp mod">
        <pc:chgData name="MCSHANE Monica" userId="34252f48-7702-4a6b-8f91-2588f7229e6f" providerId="ADAL" clId="{8C17B5E6-0CF2-4F2A-9193-36097C24A302}" dt="2025-03-24T13:12:32.277" v="300" actId="2"/>
        <pc:sldMkLst>
          <pc:docMk/>
          <pc:sldMk cId="2872020591" sldId="328"/>
        </pc:sldMkLst>
        <pc:spChg chg="mod">
          <ac:chgData name="MCSHANE Monica" userId="34252f48-7702-4a6b-8f91-2588f7229e6f" providerId="ADAL" clId="{8C17B5E6-0CF2-4F2A-9193-36097C24A302}" dt="2025-03-24T13:12:25.255" v="295" actId="2"/>
          <ac:spMkLst>
            <pc:docMk/>
            <pc:sldMk cId="2872020591" sldId="328"/>
            <ac:spMk id="36" creationId="{C243586F-CD1C-FC88-01D1-0263899A250B}"/>
          </ac:spMkLst>
        </pc:spChg>
        <pc:spChg chg="mod">
          <ac:chgData name="MCSHANE Monica" userId="34252f48-7702-4a6b-8f91-2588f7229e6f" providerId="ADAL" clId="{8C17B5E6-0CF2-4F2A-9193-36097C24A302}" dt="2025-03-24T13:12:28.151" v="296" actId="2"/>
          <ac:spMkLst>
            <pc:docMk/>
            <pc:sldMk cId="2872020591" sldId="328"/>
            <ac:spMk id="42" creationId="{49B5F144-63DB-B0F6-5261-EC90FA5EB01C}"/>
          </ac:spMkLst>
        </pc:spChg>
        <pc:spChg chg="mod">
          <ac:chgData name="MCSHANE Monica" userId="34252f48-7702-4a6b-8f91-2588f7229e6f" providerId="ADAL" clId="{8C17B5E6-0CF2-4F2A-9193-36097C24A302}" dt="2025-03-24T13:12:30.611" v="298" actId="2"/>
          <ac:spMkLst>
            <pc:docMk/>
            <pc:sldMk cId="2872020591" sldId="328"/>
            <ac:spMk id="44" creationId="{7DBFBDFD-F1A8-DA27-F958-010E1D7D804D}"/>
          </ac:spMkLst>
        </pc:spChg>
        <pc:spChg chg="mod">
          <ac:chgData name="MCSHANE Monica" userId="34252f48-7702-4a6b-8f91-2588f7229e6f" providerId="ADAL" clId="{8C17B5E6-0CF2-4F2A-9193-36097C24A302}" dt="2025-03-24T13:12:31.443" v="299" actId="2"/>
          <ac:spMkLst>
            <pc:docMk/>
            <pc:sldMk cId="2872020591" sldId="328"/>
            <ac:spMk id="49" creationId="{995C305F-8452-CA6D-5CBB-747FBB712177}"/>
          </ac:spMkLst>
        </pc:spChg>
        <pc:spChg chg="mod">
          <ac:chgData name="MCSHANE Monica" userId="34252f48-7702-4a6b-8f91-2588f7229e6f" providerId="ADAL" clId="{8C17B5E6-0CF2-4F2A-9193-36097C24A302}" dt="2025-03-24T13:12:32.277" v="300" actId="2"/>
          <ac:spMkLst>
            <pc:docMk/>
            <pc:sldMk cId="2872020591" sldId="328"/>
            <ac:spMk id="54" creationId="{13FFD73E-B41D-9D89-FA6A-88C23B333962}"/>
          </ac:spMkLst>
        </pc:spChg>
      </pc:sldChg>
      <pc:sldMasterChg chg="modSldLayout">
        <pc:chgData name="MCSHANE Monica" userId="34252f48-7702-4a6b-8f91-2588f7229e6f" providerId="ADAL" clId="{8C17B5E6-0CF2-4F2A-9193-36097C24A302}" dt="2025-03-24T13:12:01.496" v="286" actId="2"/>
        <pc:sldMasterMkLst>
          <pc:docMk/>
          <pc:sldMasterMk cId="2206848904" sldId="2147483666"/>
        </pc:sldMasterMkLst>
        <pc:sldLayoutChg chg="modSp mod">
          <pc:chgData name="MCSHANE Monica" userId="34252f48-7702-4a6b-8f91-2588f7229e6f" providerId="ADAL" clId="{8C17B5E6-0CF2-4F2A-9193-36097C24A302}" dt="2025-03-24T13:12:00.503" v="285" actId="2"/>
          <pc:sldLayoutMkLst>
            <pc:docMk/>
            <pc:sldMasterMk cId="2206848904" sldId="2147483666"/>
            <pc:sldLayoutMk cId="1799572546" sldId="2147483670"/>
          </pc:sldLayoutMkLst>
          <pc:spChg chg="mod">
            <ac:chgData name="MCSHANE Monica" userId="34252f48-7702-4a6b-8f91-2588f7229e6f" providerId="ADAL" clId="{8C17B5E6-0CF2-4F2A-9193-36097C24A302}" dt="2025-03-24T13:12:00.503" v="285" actId="2"/>
            <ac:spMkLst>
              <pc:docMk/>
              <pc:sldMasterMk cId="2206848904" sldId="2147483666"/>
              <pc:sldLayoutMk cId="1799572546" sldId="2147483670"/>
              <ac:spMk id="12" creationId="{CD5C3450-E5DA-8CFD-DD8D-3015486987C7}"/>
            </ac:spMkLst>
          </pc:spChg>
        </pc:sldLayoutChg>
        <pc:sldLayoutChg chg="modSp mod">
          <pc:chgData name="MCSHANE Monica" userId="34252f48-7702-4a6b-8f91-2588f7229e6f" providerId="ADAL" clId="{8C17B5E6-0CF2-4F2A-9193-36097C24A302}" dt="2025-03-24T13:12:01.496" v="286" actId="2"/>
          <pc:sldLayoutMkLst>
            <pc:docMk/>
            <pc:sldMasterMk cId="2206848904" sldId="2147483666"/>
            <pc:sldLayoutMk cId="2949496159" sldId="2147483704"/>
          </pc:sldLayoutMkLst>
          <pc:spChg chg="mod">
            <ac:chgData name="MCSHANE Monica" userId="34252f48-7702-4a6b-8f91-2588f7229e6f" providerId="ADAL" clId="{8C17B5E6-0CF2-4F2A-9193-36097C24A302}" dt="2025-03-24T13:12:01.496" v="286" actId="2"/>
            <ac:spMkLst>
              <pc:docMk/>
              <pc:sldMasterMk cId="2206848904" sldId="2147483666"/>
              <pc:sldLayoutMk cId="2949496159" sldId="2147483704"/>
              <ac:spMk id="25" creationId="{B79C0632-5CC9-BCE1-0E76-3C4C790CFD99}"/>
            </ac:spMkLst>
          </pc:spChg>
        </pc:sldLayoutChg>
      </pc:sldMasterChg>
      <pc:sldMasterChg chg="modSldLayout">
        <pc:chgData name="MCSHANE Monica" userId="34252f48-7702-4a6b-8f91-2588f7229e6f" providerId="ADAL" clId="{8C17B5E6-0CF2-4F2A-9193-36097C24A302}" dt="2025-03-24T13:12:05.725" v="290" actId="2"/>
        <pc:sldMasterMkLst>
          <pc:docMk/>
          <pc:sldMasterMk cId="790014363" sldId="2147483672"/>
        </pc:sldMasterMkLst>
        <pc:sldLayoutChg chg="modSp mod">
          <pc:chgData name="MCSHANE Monica" userId="34252f48-7702-4a6b-8f91-2588f7229e6f" providerId="ADAL" clId="{8C17B5E6-0CF2-4F2A-9193-36097C24A302}" dt="2025-03-24T13:12:02.829" v="287" actId="2"/>
          <pc:sldLayoutMkLst>
            <pc:docMk/>
            <pc:sldMasterMk cId="790014363" sldId="2147483672"/>
            <pc:sldLayoutMk cId="3868393039" sldId="2147483674"/>
          </pc:sldLayoutMkLst>
          <pc:spChg chg="mod">
            <ac:chgData name="MCSHANE Monica" userId="34252f48-7702-4a6b-8f91-2588f7229e6f" providerId="ADAL" clId="{8C17B5E6-0CF2-4F2A-9193-36097C24A302}" dt="2025-03-24T13:12:02.829" v="287" actId="2"/>
            <ac:spMkLst>
              <pc:docMk/>
              <pc:sldMasterMk cId="790014363" sldId="2147483672"/>
              <pc:sldLayoutMk cId="3868393039" sldId="2147483674"/>
              <ac:spMk id="12" creationId="{B232ED69-63EE-3C35-36C4-60E13A9BBED6}"/>
            </ac:spMkLst>
          </pc:spChg>
        </pc:sldLayoutChg>
        <pc:sldLayoutChg chg="modSp mod">
          <pc:chgData name="MCSHANE Monica" userId="34252f48-7702-4a6b-8f91-2588f7229e6f" providerId="ADAL" clId="{8C17B5E6-0CF2-4F2A-9193-36097C24A302}" dt="2025-03-24T13:12:03.505" v="288" actId="2"/>
          <pc:sldLayoutMkLst>
            <pc:docMk/>
            <pc:sldMasterMk cId="790014363" sldId="2147483672"/>
            <pc:sldLayoutMk cId="1218533377" sldId="2147483677"/>
          </pc:sldLayoutMkLst>
          <pc:spChg chg="mod">
            <ac:chgData name="MCSHANE Monica" userId="34252f48-7702-4a6b-8f91-2588f7229e6f" providerId="ADAL" clId="{8C17B5E6-0CF2-4F2A-9193-36097C24A302}" dt="2025-03-24T13:12:03.505" v="288" actId="2"/>
            <ac:spMkLst>
              <pc:docMk/>
              <pc:sldMasterMk cId="790014363" sldId="2147483672"/>
              <pc:sldLayoutMk cId="1218533377" sldId="2147483677"/>
              <ac:spMk id="12" creationId="{CD5C3450-E5DA-8CFD-DD8D-3015486987C7}"/>
            </ac:spMkLst>
          </pc:spChg>
        </pc:sldLayoutChg>
        <pc:sldLayoutChg chg="modSp mod">
          <pc:chgData name="MCSHANE Monica" userId="34252f48-7702-4a6b-8f91-2588f7229e6f" providerId="ADAL" clId="{8C17B5E6-0CF2-4F2A-9193-36097C24A302}" dt="2025-03-24T13:12:05.725" v="290" actId="2"/>
          <pc:sldLayoutMkLst>
            <pc:docMk/>
            <pc:sldMasterMk cId="790014363" sldId="2147483672"/>
            <pc:sldLayoutMk cId="3828041009" sldId="2147483697"/>
          </pc:sldLayoutMkLst>
          <pc:spChg chg="mod">
            <ac:chgData name="MCSHANE Monica" userId="34252f48-7702-4a6b-8f91-2588f7229e6f" providerId="ADAL" clId="{8C17B5E6-0CF2-4F2A-9193-36097C24A302}" dt="2025-03-24T13:12:05.725" v="290" actId="2"/>
            <ac:spMkLst>
              <pc:docMk/>
              <pc:sldMasterMk cId="790014363" sldId="2147483672"/>
              <pc:sldLayoutMk cId="3828041009" sldId="2147483697"/>
              <ac:spMk id="12" creationId="{CD5C3450-E5DA-8CFD-DD8D-3015486987C7}"/>
            </ac:spMkLst>
          </pc:spChg>
        </pc:sldLayoutChg>
        <pc:sldLayoutChg chg="modSp mod">
          <pc:chgData name="MCSHANE Monica" userId="34252f48-7702-4a6b-8f91-2588f7229e6f" providerId="ADAL" clId="{8C17B5E6-0CF2-4F2A-9193-36097C24A302}" dt="2025-03-24T13:12:04.720" v="289" actId="2"/>
          <pc:sldLayoutMkLst>
            <pc:docMk/>
            <pc:sldMasterMk cId="790014363" sldId="2147483672"/>
            <pc:sldLayoutMk cId="4160772868" sldId="2147483702"/>
          </pc:sldLayoutMkLst>
          <pc:spChg chg="mod">
            <ac:chgData name="MCSHANE Monica" userId="34252f48-7702-4a6b-8f91-2588f7229e6f" providerId="ADAL" clId="{8C17B5E6-0CF2-4F2A-9193-36097C24A302}" dt="2025-03-24T13:12:04.720" v="289" actId="2"/>
            <ac:spMkLst>
              <pc:docMk/>
              <pc:sldMasterMk cId="790014363" sldId="2147483672"/>
              <pc:sldLayoutMk cId="4160772868" sldId="2147483702"/>
              <ac:spMk id="25" creationId="{B79C0632-5CC9-BCE1-0E76-3C4C790CFD99}"/>
            </ac:spMkLst>
          </pc:spChg>
        </pc:sldLayoutChg>
      </pc:sldMasterChg>
    </pc:docChg>
  </pc:docChgLst>
  <pc:docChgLst>
    <pc:chgData name="GKOURMA Adriana" userId="6c1bde2e-c56c-4733-9819-bee0f5f6d3a6" providerId="ADAL" clId="{D78F462B-A4D2-44F1-B872-7B13A0B763A8}"/>
    <pc:docChg chg="modSld">
      <pc:chgData name="GKOURMA Adriana" userId="6c1bde2e-c56c-4733-9819-bee0f5f6d3a6" providerId="ADAL" clId="{D78F462B-A4D2-44F1-B872-7B13A0B763A8}" dt="2025-04-07T07:48:36.902" v="8" actId="1036"/>
      <pc:docMkLst>
        <pc:docMk/>
      </pc:docMkLst>
      <pc:sldChg chg="modSp mod modCm">
        <pc:chgData name="GKOURMA Adriana" userId="6c1bde2e-c56c-4733-9819-bee0f5f6d3a6" providerId="ADAL" clId="{D78F462B-A4D2-44F1-B872-7B13A0B763A8}" dt="2025-04-07T07:48:36.902" v="8" actId="1036"/>
        <pc:sldMkLst>
          <pc:docMk/>
          <pc:sldMk cId="2697660463" sldId="265"/>
        </pc:sldMkLst>
        <pc:spChg chg="mod">
          <ac:chgData name="GKOURMA Adriana" userId="6c1bde2e-c56c-4733-9819-bee0f5f6d3a6" providerId="ADAL" clId="{D78F462B-A4D2-44F1-B872-7B13A0B763A8}" dt="2025-04-07T07:48:36.902" v="8" actId="1036"/>
          <ac:spMkLst>
            <pc:docMk/>
            <pc:sldMk cId="2697660463" sldId="265"/>
            <ac:spMk id="9" creationId="{1C6E1C57-4BEE-C4CD-A154-67328643E75E}"/>
          </ac:spMkLst>
        </pc:spChg>
        <pc:spChg chg="mod">
          <ac:chgData name="GKOURMA Adriana" userId="6c1bde2e-c56c-4733-9819-bee0f5f6d3a6" providerId="ADAL" clId="{D78F462B-A4D2-44F1-B872-7B13A0B763A8}" dt="2025-04-07T07:48:26.177" v="7" actId="1035"/>
          <ac:spMkLst>
            <pc:docMk/>
            <pc:sldMk cId="2697660463" sldId="265"/>
            <ac:spMk id="12" creationId="{A38B4CF2-6CC2-2928-39F4-43F5E83996F6}"/>
          </ac:spMkLst>
        </pc:spChg>
        <pc:spChg chg="mod">
          <ac:chgData name="GKOURMA Adriana" userId="6c1bde2e-c56c-4733-9819-bee0f5f6d3a6" providerId="ADAL" clId="{D78F462B-A4D2-44F1-B872-7B13A0B763A8}" dt="2025-04-07T07:48:36.902" v="8" actId="1036"/>
          <ac:spMkLst>
            <pc:docMk/>
            <pc:sldMk cId="2697660463" sldId="265"/>
            <ac:spMk id="16" creationId="{F3FE9ACD-BDBD-CDB3-AD86-B462876B6B6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KOURMA Adriana" userId="6c1bde2e-c56c-4733-9819-bee0f5f6d3a6" providerId="ADAL" clId="{D78F462B-A4D2-44F1-B872-7B13A0B763A8}" dt="2025-04-07T07:47:41.923" v="1" actId="20577"/>
              <pc2:cmMkLst xmlns:pc2="http://schemas.microsoft.com/office/powerpoint/2019/9/main/command">
                <pc:docMk/>
                <pc:sldMk cId="2697660463" sldId="265"/>
                <pc2:cmMk id="{3D4AF5E3-DE71-492C-807D-0F638C3C3071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04/07/2025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1:10:48.4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07/04/2025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976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5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9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2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97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21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Image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  <p:sldLayoutId id="2147483705" r:id="rId7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g"/><Relationship Id="rId18" Type="http://schemas.openxmlformats.org/officeDocument/2006/relationships/image" Target="../media/image15.png"/><Relationship Id="rId26" Type="http://schemas.openxmlformats.org/officeDocument/2006/relationships/hyperlink" Target="https://european-digital-innovation-hubs.ec.europa.eu/edih-catalogue/bmh" TargetMode="External"/><Relationship Id="rId39" Type="http://schemas.openxmlformats.org/officeDocument/2006/relationships/hyperlink" Target="https://european-digital-innovation-hubs.ec.europa.eu/edih-catalogue/edihdo" TargetMode="External"/><Relationship Id="rId21" Type="http://schemas.openxmlformats.org/officeDocument/2006/relationships/image" Target="../media/image18.png"/><Relationship Id="rId34" Type="http://schemas.openxmlformats.org/officeDocument/2006/relationships/hyperlink" Target="https://european-digital-innovation-hubs.ec.europa.eu/edih-catalogue/edih-saxony" TargetMode="External"/><Relationship Id="rId7" Type="http://schemas.openxmlformats.org/officeDocument/2006/relationships/hyperlink" Target="https://european-digital-innovation-hubs.ec.europa.eu/edih-catalogue/dedihcated-bfc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svg"/><Relationship Id="rId29" Type="http://schemas.openxmlformats.org/officeDocument/2006/relationships/hyperlink" Target="https://european-digital-innovation-hubs.ec.europa.eu/edih-catalogue/dino" TargetMode="External"/><Relationship Id="rId41" Type="http://schemas.openxmlformats.org/officeDocument/2006/relationships/hyperlink" Target="https://european-digital-innovation-hubs.ec.europa.eu/edih-catalogue/prodigit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edih-catalogue/digihall" TargetMode="External"/><Relationship Id="rId11" Type="http://schemas.openxmlformats.org/officeDocument/2006/relationships/image" Target="../media/image8.jpeg"/><Relationship Id="rId24" Type="http://schemas.openxmlformats.org/officeDocument/2006/relationships/image" Target="../media/image21.jpeg"/><Relationship Id="rId32" Type="http://schemas.openxmlformats.org/officeDocument/2006/relationships/hyperlink" Target="https://european-digital-innovation-hubs.ec.europa.eu/edih-catalogue/edih-saarland" TargetMode="External"/><Relationship Id="rId37" Type="http://schemas.openxmlformats.org/officeDocument/2006/relationships/hyperlink" Target="https://european-digital-innovation-hubs.ec.europa.eu/edih-catalogue/edih-suedwestfalen" TargetMode="External"/><Relationship Id="rId40" Type="http://schemas.openxmlformats.org/officeDocument/2006/relationships/hyperlink" Target="https://european-digital-innovation-hubs.ec.europa.eu/edih-catalogue/edith" TargetMode="External"/><Relationship Id="rId5" Type="http://schemas.openxmlformats.org/officeDocument/2006/relationships/hyperlink" Target="https://european-digital-innovation-hubs.ec.europa.eu/edih-catalogue/dihnamic" TargetMode="External"/><Relationship Id="rId15" Type="http://schemas.openxmlformats.org/officeDocument/2006/relationships/image" Target="../media/image12.jpg"/><Relationship Id="rId23" Type="http://schemas.openxmlformats.org/officeDocument/2006/relationships/image" Target="../media/image20.png"/><Relationship Id="rId28" Type="http://schemas.openxmlformats.org/officeDocument/2006/relationships/hyperlink" Target="https://european-digital-innovation-hubs.ec.europa.eu/edih-catalogue/dih4aisec" TargetMode="External"/><Relationship Id="rId36" Type="http://schemas.openxmlformats.org/officeDocument/2006/relationships/hyperlink" Target="https://european-digital-innovation-hubs.ec.europa.eu/edih-catalogue/edih-suedwest" TargetMode="External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31" Type="http://schemas.openxmlformats.org/officeDocument/2006/relationships/hyperlink" Target="https://european-digital-innovation-hubs.ec.europa.eu/edih-catalogue/edih-digicare" TargetMode="External"/><Relationship Id="rId4" Type="http://schemas.openxmlformats.org/officeDocument/2006/relationships/hyperlink" Target="https://european-digital-innovation-hubs.ec.europa.eu/edih-catalogue/dihnamo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png"/><Relationship Id="rId22" Type="http://schemas.openxmlformats.org/officeDocument/2006/relationships/image" Target="../media/image19.jpeg"/><Relationship Id="rId27" Type="http://schemas.openxmlformats.org/officeDocument/2006/relationships/hyperlink" Target="https://european-digital-innovation-hubs.ec.europa.eu/edih-catalogue/citah" TargetMode="External"/><Relationship Id="rId30" Type="http://schemas.openxmlformats.org/officeDocument/2006/relationships/hyperlink" Target="https://european-digital-innovation-hubs.ec.europa.eu/edih-catalogue/edih-aics" TargetMode="External"/><Relationship Id="rId35" Type="http://schemas.openxmlformats.org/officeDocument/2006/relationships/hyperlink" Target="https://european-digital-innovation-hubs.ec.europa.eu/edih-catalogue/edih-sh" TargetMode="External"/><Relationship Id="rId8" Type="http://schemas.openxmlformats.org/officeDocument/2006/relationships/hyperlink" Target="https://european-digital-innovation-hubs.ec.europa.eu/edih-catalogue/diva" TargetMode="External"/><Relationship Id="rId3" Type="http://schemas.openxmlformats.org/officeDocument/2006/relationships/hyperlink" Target="https://european-digital-innovation-hubs.ec.europa.eu/edih-catalogue/cybiah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hyperlink" Target="https://european-digital-innovation-hubs.ec.europa.eu/edih-catalogue/edih-rheinland" TargetMode="External"/><Relationship Id="rId38" Type="http://schemas.openxmlformats.org/officeDocument/2006/relationships/hyperlink" Target="https://european-digital-innovation-hubs.ec.europa.eu/edih-catalogue/edih4urbansav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uropean-digital-innovation-hubs.ec.europa.eu/edih-catalogue/dib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hyperlink" Target="https://european-digital-innovation-hubs.ec.europa.eu/hom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30.emf"/><Relationship Id="rId12" Type="http://schemas.openxmlformats.org/officeDocument/2006/relationships/image" Target="../media/image35.png"/><Relationship Id="rId17" Type="http://schemas.openxmlformats.org/officeDocument/2006/relationships/image" Target="../media/image39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uropean-digital-innovation-hubs.ec.europa.eu/media#infographic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hyperlink" Target="https://european-digital-innovation-hubs.ec.europa.eu/knowledge-hub/success-stories/connecting-regions-international-workshop-smart-cities" TargetMode="External"/><Relationship Id="rId10" Type="http://schemas.openxmlformats.org/officeDocument/2006/relationships/image" Target="../media/image33.emf"/><Relationship Id="rId4" Type="http://schemas.openxmlformats.org/officeDocument/2006/relationships/image" Target="../media/image28.emf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0.emf"/><Relationship Id="rId7" Type="http://schemas.openxmlformats.org/officeDocument/2006/relationships/image" Target="../media/image43.svg"/><Relationship Id="rId2" Type="http://schemas.openxmlformats.org/officeDocument/2006/relationships/hyperlink" Target="https://european-digital-innovation-hubs.ec.europa.eu/media#infographi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svg"/><Relationship Id="rId10" Type="http://schemas.openxmlformats.org/officeDocument/2006/relationships/image" Target="../media/image45.jpeg"/><Relationship Id="rId4" Type="http://schemas.openxmlformats.org/officeDocument/2006/relationships/image" Target="../media/image40.png"/><Relationship Id="rId9" Type="http://schemas.openxmlformats.org/officeDocument/2006/relationships/hyperlink" Target="https://european-digital-innovation-hubs.ec.europa.eu/knowledge-hub/success-stories/connecting-regions-international-workshop-smart-citie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#service-brochure" TargetMode="External"/><Relationship Id="rId13" Type="http://schemas.openxmlformats.org/officeDocument/2006/relationships/hyperlink" Target="https://european-digital-innovation-hubs.ec.europa.eu/knowledge-hub/success-stories/supporting-gas-grun-gmbhs-success-ai-marketing-and-prototyping-using" TargetMode="External"/><Relationship Id="rId18" Type="http://schemas.openxmlformats.org/officeDocument/2006/relationships/image" Target="../media/image39.svg"/><Relationship Id="rId3" Type="http://schemas.openxmlformats.org/officeDocument/2006/relationships/hyperlink" Target="https://gas-gr&#252;n.com/" TargetMode="External"/><Relationship Id="rId7" Type="http://schemas.openxmlformats.org/officeDocument/2006/relationships/image" Target="../media/image32.svg"/><Relationship Id="rId12" Type="http://schemas.openxmlformats.org/officeDocument/2006/relationships/image" Target="../media/image36.svg"/><Relationship Id="rId17" Type="http://schemas.openxmlformats.org/officeDocument/2006/relationships/image" Target="../media/image38.png"/><Relationship Id="rId2" Type="http://schemas.openxmlformats.org/officeDocument/2006/relationships/image" Target="../media/image34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3.emf"/><Relationship Id="rId1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47.png"/><Relationship Id="rId9" Type="http://schemas.openxmlformats.org/officeDocument/2006/relationships/image" Target="../media/image28.emf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emf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jpg"/><Relationship Id="rId5" Type="http://schemas.openxmlformats.org/officeDocument/2006/relationships/image" Target="../media/image41.svg"/><Relationship Id="rId10" Type="http://schemas.openxmlformats.org/officeDocument/2006/relationships/image" Target="../media/image55.jpg"/><Relationship Id="rId4" Type="http://schemas.openxmlformats.org/officeDocument/2006/relationships/image" Target="../media/image40.png"/><Relationship Id="rId9" Type="http://schemas.openxmlformats.org/officeDocument/2006/relationships/image" Target="../media/image5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en-GB" sz="7200" b="1" dirty="0">
                <a:solidFill>
                  <a:schemeClr val="bg2"/>
                </a:solidFill>
              </a:rPr>
              <a:t>European Digital Innovation Hubs Network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solidFill>
                  <a:srgbClr val="FFFEFB"/>
                </a:solidFill>
              </a:rPr>
              <a:t>Driving the EU’s digital transformation</a:t>
            </a: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of Rectangle 18">
            <a:extLst>
              <a:ext uri="{FF2B5EF4-FFF2-40B4-BE49-F238E27FC236}">
                <a16:creationId xmlns:a16="http://schemas.microsoft.com/office/drawing/2014/main" id="{72835B69-CED3-C051-9874-239341D560E8}"/>
              </a:ext>
            </a:extLst>
          </p:cNvPr>
          <p:cNvSpPr/>
          <p:nvPr/>
        </p:nvSpPr>
        <p:spPr>
          <a:xfrm>
            <a:off x="524680" y="3214482"/>
            <a:ext cx="9521389" cy="65019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b="1" dirty="0"/>
          </a:p>
        </p:txBody>
      </p:sp>
      <p:sp>
        <p:nvSpPr>
          <p:cNvPr id="6" name="Round Diagonal Corner of Rectangle 15">
            <a:extLst>
              <a:ext uri="{FF2B5EF4-FFF2-40B4-BE49-F238E27FC236}">
                <a16:creationId xmlns:a16="http://schemas.microsoft.com/office/drawing/2014/main" id="{B20E99CA-B0FE-E071-7319-65E1F1692CDF}"/>
              </a:ext>
            </a:extLst>
          </p:cNvPr>
          <p:cNvSpPr/>
          <p:nvPr/>
        </p:nvSpPr>
        <p:spPr>
          <a:xfrm>
            <a:off x="524680" y="3962627"/>
            <a:ext cx="9521389" cy="65019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b="1" dirty="0"/>
          </a:p>
        </p:txBody>
      </p:sp>
      <p:sp>
        <p:nvSpPr>
          <p:cNvPr id="10" name="Round Same-side Corner of Rectangle 215">
            <a:extLst>
              <a:ext uri="{FF2B5EF4-FFF2-40B4-BE49-F238E27FC236}">
                <a16:creationId xmlns:a16="http://schemas.microsoft.com/office/drawing/2014/main" id="{D4A94D9C-A8B9-329B-B911-0FFC409E5739}"/>
              </a:ext>
            </a:extLst>
          </p:cNvPr>
          <p:cNvSpPr/>
          <p:nvPr/>
        </p:nvSpPr>
        <p:spPr>
          <a:xfrm rot="5400000">
            <a:off x="591763" y="3153533"/>
            <a:ext cx="1394571" cy="1524000"/>
          </a:xfrm>
          <a:prstGeom prst="round2SameRect">
            <a:avLst/>
          </a:prstGeom>
          <a:solidFill>
            <a:srgbClr val="FFFEFB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328" name="Picture 327" descr="A red yellow and black flag&#10;&#10;Description automatically generated with medium confidence">
            <a:extLst>
              <a:ext uri="{FF2B5EF4-FFF2-40B4-BE49-F238E27FC236}">
                <a16:creationId xmlns:a16="http://schemas.microsoft.com/office/drawing/2014/main" id="{DCD0F925-4681-A44F-F725-34D268A5B8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11833" r="7617" b="11608"/>
          <a:stretch/>
        </p:blipFill>
        <p:spPr>
          <a:xfrm>
            <a:off x="527050" y="1627372"/>
            <a:ext cx="1526376" cy="921423"/>
          </a:xfrm>
          <a:prstGeom prst="rect">
            <a:avLst/>
          </a:prstGeom>
          <a:ln>
            <a:solidFill>
              <a:srgbClr val="0068FF"/>
            </a:solidFill>
          </a:ln>
        </p:spPr>
      </p:pic>
      <p:pic>
        <p:nvPicPr>
          <p:cNvPr id="204" name="Picture Placeholder 6" descr="A picture containing map, text, atlas&#10;&#10;Description automatically generated">
            <a:extLst>
              <a:ext uri="{FF2B5EF4-FFF2-40B4-BE49-F238E27FC236}">
                <a16:creationId xmlns:a16="http://schemas.microsoft.com/office/drawing/2014/main" id="{D2518B85-A134-3672-2576-50E8D36CF3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13" b="-7813"/>
          <a:stretch/>
        </p:blipFill>
        <p:spPr>
          <a:xfrm>
            <a:off x="10533583" y="1311275"/>
            <a:ext cx="8994775" cy="8534396"/>
          </a:xfrm>
          <a:prstGeom prst="rect">
            <a:avLst/>
          </a:prstGeom>
        </p:spPr>
      </p:pic>
      <p:grpSp>
        <p:nvGrpSpPr>
          <p:cNvPr id="209" name="Group 208">
            <a:extLst>
              <a:ext uri="{FF2B5EF4-FFF2-40B4-BE49-F238E27FC236}">
                <a16:creationId xmlns:a16="http://schemas.microsoft.com/office/drawing/2014/main" id="{7E72913F-CD75-D4C1-C9AA-EBE2D3577233}"/>
              </a:ext>
            </a:extLst>
          </p:cNvPr>
          <p:cNvGrpSpPr/>
          <p:nvPr/>
        </p:nvGrpSpPr>
        <p:grpSpPr>
          <a:xfrm>
            <a:off x="13803092" y="6854927"/>
            <a:ext cx="612000" cy="612000"/>
            <a:chOff x="3680255" y="6841154"/>
            <a:chExt cx="341671" cy="356347"/>
          </a:xfrm>
        </p:grpSpPr>
        <p:sp>
          <p:nvSpPr>
            <p:cNvPr id="210" name="Teardrop 209">
              <a:extLst>
                <a:ext uri="{FF2B5EF4-FFF2-40B4-BE49-F238E27FC236}">
                  <a16:creationId xmlns:a16="http://schemas.microsoft.com/office/drawing/2014/main" id="{324C6C10-440A-72ED-8AB2-19A9C00BE262}"/>
                </a:ext>
              </a:extLst>
            </p:cNvPr>
            <p:cNvSpPr/>
            <p:nvPr/>
          </p:nvSpPr>
          <p:spPr>
            <a:xfrm rot="7872523">
              <a:off x="3672917" y="6848492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A68C6DD0-9690-6683-8DB3-57C8AFB523AB}"/>
                </a:ext>
              </a:extLst>
            </p:cNvPr>
            <p:cNvSpPr/>
            <p:nvPr/>
          </p:nvSpPr>
          <p:spPr>
            <a:xfrm>
              <a:off x="3743090" y="6911327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3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361D9D84-F27C-30DC-A546-34F99182771E}"/>
              </a:ext>
            </a:extLst>
          </p:cNvPr>
          <p:cNvGrpSpPr/>
          <p:nvPr/>
        </p:nvGrpSpPr>
        <p:grpSpPr>
          <a:xfrm>
            <a:off x="16583065" y="6866295"/>
            <a:ext cx="612000" cy="612000"/>
            <a:chOff x="5626875" y="7765997"/>
            <a:chExt cx="341671" cy="356347"/>
          </a:xfrm>
        </p:grpSpPr>
        <p:sp>
          <p:nvSpPr>
            <p:cNvPr id="214" name="Teardrop 213">
              <a:extLst>
                <a:ext uri="{FF2B5EF4-FFF2-40B4-BE49-F238E27FC236}">
                  <a16:creationId xmlns:a16="http://schemas.microsoft.com/office/drawing/2014/main" id="{0D9AAF2B-DE74-F945-CF07-2CCE095705FB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F63AB7AF-A83D-41F0-2CC5-3DB609A675F8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4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18DB690-2AC7-F09E-D595-3B0D99BCEF4C}"/>
              </a:ext>
            </a:extLst>
          </p:cNvPr>
          <p:cNvGrpSpPr/>
          <p:nvPr/>
        </p:nvGrpSpPr>
        <p:grpSpPr>
          <a:xfrm>
            <a:off x="13831404" y="7778176"/>
            <a:ext cx="612000" cy="612000"/>
            <a:chOff x="5626875" y="7765997"/>
            <a:chExt cx="341671" cy="356347"/>
          </a:xfrm>
        </p:grpSpPr>
        <p:sp>
          <p:nvSpPr>
            <p:cNvPr id="219" name="Teardrop 218">
              <a:extLst>
                <a:ext uri="{FF2B5EF4-FFF2-40B4-BE49-F238E27FC236}">
                  <a16:creationId xmlns:a16="http://schemas.microsoft.com/office/drawing/2014/main" id="{ED61B621-7613-E548-EA3E-1D928A65231C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9C0DF673-F841-CF7C-A689-9F4E94ABF80D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1</a:t>
              </a: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1B16E89-C4A7-DB27-4BE5-5426EEF91946}"/>
              </a:ext>
            </a:extLst>
          </p:cNvPr>
          <p:cNvGrpSpPr/>
          <p:nvPr/>
        </p:nvGrpSpPr>
        <p:grpSpPr>
          <a:xfrm rot="10800000">
            <a:off x="12816926" y="7245122"/>
            <a:ext cx="612000" cy="612000"/>
            <a:chOff x="5626875" y="7765997"/>
            <a:chExt cx="341671" cy="356347"/>
          </a:xfrm>
        </p:grpSpPr>
        <p:sp>
          <p:nvSpPr>
            <p:cNvPr id="226" name="Teardrop 225">
              <a:extLst>
                <a:ext uri="{FF2B5EF4-FFF2-40B4-BE49-F238E27FC236}">
                  <a16:creationId xmlns:a16="http://schemas.microsoft.com/office/drawing/2014/main" id="{2988C644-9A8E-6948-E768-FC241C9900DB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6A8E3351-1557-BF13-7373-1F5857EF7235}"/>
                </a:ext>
              </a:extLst>
            </p:cNvPr>
            <p:cNvSpPr/>
            <p:nvPr/>
          </p:nvSpPr>
          <p:spPr>
            <a:xfrm rot="10800000"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2</a:t>
              </a: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2436265-50F6-DCAE-C545-3A51332AD4BE}"/>
              </a:ext>
            </a:extLst>
          </p:cNvPr>
          <p:cNvGrpSpPr/>
          <p:nvPr/>
        </p:nvGrpSpPr>
        <p:grpSpPr>
          <a:xfrm>
            <a:off x="13730933" y="2815131"/>
            <a:ext cx="612000" cy="612000"/>
            <a:chOff x="5626875" y="7765997"/>
            <a:chExt cx="341671" cy="356347"/>
          </a:xfrm>
        </p:grpSpPr>
        <p:sp>
          <p:nvSpPr>
            <p:cNvPr id="245" name="Teardrop 244">
              <a:extLst>
                <a:ext uri="{FF2B5EF4-FFF2-40B4-BE49-F238E27FC236}">
                  <a16:creationId xmlns:a16="http://schemas.microsoft.com/office/drawing/2014/main" id="{7D7FAE45-3C1A-083C-CB55-FBF11C0B6B76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9A35A38A-72E3-5A35-A56B-6B52A0FD31E6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10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A820CE33-53C5-38DD-6EA4-F66AB2359C1E}"/>
              </a:ext>
            </a:extLst>
          </p:cNvPr>
          <p:cNvGrpSpPr/>
          <p:nvPr/>
        </p:nvGrpSpPr>
        <p:grpSpPr>
          <a:xfrm rot="10800000">
            <a:off x="13525404" y="5499875"/>
            <a:ext cx="612000" cy="612000"/>
            <a:chOff x="5626875" y="7765997"/>
            <a:chExt cx="341671" cy="356347"/>
          </a:xfrm>
        </p:grpSpPr>
        <p:sp>
          <p:nvSpPr>
            <p:cNvPr id="251" name="Teardrop 250">
              <a:extLst>
                <a:ext uri="{FF2B5EF4-FFF2-40B4-BE49-F238E27FC236}">
                  <a16:creationId xmlns:a16="http://schemas.microsoft.com/office/drawing/2014/main" id="{A7672497-2938-405C-893E-9E59553523F3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06410E77-E884-38A9-E2EA-B4067C90EE51}"/>
                </a:ext>
              </a:extLst>
            </p:cNvPr>
            <p:cNvSpPr/>
            <p:nvPr/>
          </p:nvSpPr>
          <p:spPr>
            <a:xfrm rot="10800000"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9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A7A0739-F728-E9BD-88AE-14DC53F69DB7}"/>
              </a:ext>
            </a:extLst>
          </p:cNvPr>
          <p:cNvGrpSpPr/>
          <p:nvPr/>
        </p:nvGrpSpPr>
        <p:grpSpPr>
          <a:xfrm>
            <a:off x="13203105" y="4440700"/>
            <a:ext cx="612000" cy="612000"/>
            <a:chOff x="3680255" y="6841154"/>
            <a:chExt cx="341671" cy="356347"/>
          </a:xfrm>
        </p:grpSpPr>
        <p:sp>
          <p:nvSpPr>
            <p:cNvPr id="256" name="Teardrop 255">
              <a:extLst>
                <a:ext uri="{FF2B5EF4-FFF2-40B4-BE49-F238E27FC236}">
                  <a16:creationId xmlns:a16="http://schemas.microsoft.com/office/drawing/2014/main" id="{A6A5A2FD-3B31-C270-21BF-75C11795BFE1}"/>
                </a:ext>
              </a:extLst>
            </p:cNvPr>
            <p:cNvSpPr/>
            <p:nvPr/>
          </p:nvSpPr>
          <p:spPr>
            <a:xfrm rot="7872523">
              <a:off x="3672917" y="6848492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51F0B7CF-35C9-48B6-1396-2A18B440517E}"/>
                </a:ext>
              </a:extLst>
            </p:cNvPr>
            <p:cNvSpPr/>
            <p:nvPr/>
          </p:nvSpPr>
          <p:spPr>
            <a:xfrm>
              <a:off x="3743090" y="6911327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8</a:t>
              </a: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6D1BC0C9-0122-E6CC-878F-B119AC3E4B4F}"/>
              </a:ext>
            </a:extLst>
          </p:cNvPr>
          <p:cNvGrpSpPr/>
          <p:nvPr/>
        </p:nvGrpSpPr>
        <p:grpSpPr>
          <a:xfrm>
            <a:off x="15402970" y="6264275"/>
            <a:ext cx="612000" cy="612000"/>
            <a:chOff x="5626875" y="7765997"/>
            <a:chExt cx="341671" cy="356347"/>
          </a:xfrm>
        </p:grpSpPr>
        <p:sp>
          <p:nvSpPr>
            <p:cNvPr id="276" name="Teardrop 275">
              <a:extLst>
                <a:ext uri="{FF2B5EF4-FFF2-40B4-BE49-F238E27FC236}">
                  <a16:creationId xmlns:a16="http://schemas.microsoft.com/office/drawing/2014/main" id="{1738DCE2-2407-19A4-7AFB-FA83C711BC46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5CAFECAB-B6B8-9D53-2975-20F0166B5AFB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5</a:t>
              </a: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B8BF3D0E-E279-3A05-CEB5-AE55C8ACD511}"/>
              </a:ext>
            </a:extLst>
          </p:cNvPr>
          <p:cNvGrpSpPr/>
          <p:nvPr/>
        </p:nvGrpSpPr>
        <p:grpSpPr>
          <a:xfrm rot="10800000">
            <a:off x="14164719" y="6349366"/>
            <a:ext cx="612000" cy="612000"/>
            <a:chOff x="5626875" y="7765997"/>
            <a:chExt cx="341671" cy="356347"/>
          </a:xfrm>
        </p:grpSpPr>
        <p:sp>
          <p:nvSpPr>
            <p:cNvPr id="279" name="Teardrop 278">
              <a:extLst>
                <a:ext uri="{FF2B5EF4-FFF2-40B4-BE49-F238E27FC236}">
                  <a16:creationId xmlns:a16="http://schemas.microsoft.com/office/drawing/2014/main" id="{6A37784A-F641-40F5-3B59-18F4554F90A1}"/>
                </a:ext>
              </a:extLst>
            </p:cNvPr>
            <p:cNvSpPr/>
            <p:nvPr/>
          </p:nvSpPr>
          <p:spPr>
            <a:xfrm rot="3971387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522445BC-1C7B-3366-39D1-DAA5FA1C65E3}"/>
                </a:ext>
              </a:extLst>
            </p:cNvPr>
            <p:cNvSpPr/>
            <p:nvPr/>
          </p:nvSpPr>
          <p:spPr>
            <a:xfrm rot="10800000"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6</a:t>
              </a: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D9BE070-547E-04B2-4E5E-4202E3832BD2}"/>
              </a:ext>
            </a:extLst>
          </p:cNvPr>
          <p:cNvGrpSpPr/>
          <p:nvPr/>
        </p:nvGrpSpPr>
        <p:grpSpPr>
          <a:xfrm rot="10800000">
            <a:off x="12603211" y="5854883"/>
            <a:ext cx="612000" cy="612000"/>
            <a:chOff x="5626875" y="7765997"/>
            <a:chExt cx="341671" cy="356347"/>
          </a:xfrm>
        </p:grpSpPr>
        <p:sp>
          <p:nvSpPr>
            <p:cNvPr id="292" name="Teardrop 291">
              <a:extLst>
                <a:ext uri="{FF2B5EF4-FFF2-40B4-BE49-F238E27FC236}">
                  <a16:creationId xmlns:a16="http://schemas.microsoft.com/office/drawing/2014/main" id="{AF61701F-7D2E-3042-CBEA-6A23B4F09AD7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CBDE0DEE-1E1B-766C-0AC0-E544EB544093}"/>
                </a:ext>
              </a:extLst>
            </p:cNvPr>
            <p:cNvSpPr/>
            <p:nvPr/>
          </p:nvSpPr>
          <p:spPr>
            <a:xfrm rot="10800000"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7</a:t>
              </a: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5CAFCA2C-95D2-36CC-2CA5-CFFAA5ABDBBD}"/>
              </a:ext>
            </a:extLst>
          </p:cNvPr>
          <p:cNvGrpSpPr/>
          <p:nvPr/>
        </p:nvGrpSpPr>
        <p:grpSpPr>
          <a:xfrm>
            <a:off x="14581286" y="2618241"/>
            <a:ext cx="612000" cy="612000"/>
            <a:chOff x="5626875" y="7765997"/>
            <a:chExt cx="341671" cy="356347"/>
          </a:xfrm>
        </p:grpSpPr>
        <p:sp>
          <p:nvSpPr>
            <p:cNvPr id="295" name="Teardrop 294">
              <a:extLst>
                <a:ext uri="{FF2B5EF4-FFF2-40B4-BE49-F238E27FC236}">
                  <a16:creationId xmlns:a16="http://schemas.microsoft.com/office/drawing/2014/main" id="{AE0E05C9-AAE0-8F9F-8CBD-898C46F301A5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251DD8C5-F760-D964-3312-0E843DE3B978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11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A2CD5BC9-C9CC-207B-0D8C-70B809A5924F}"/>
              </a:ext>
            </a:extLst>
          </p:cNvPr>
          <p:cNvGrpSpPr/>
          <p:nvPr/>
        </p:nvGrpSpPr>
        <p:grpSpPr>
          <a:xfrm>
            <a:off x="14826266" y="1920873"/>
            <a:ext cx="612000" cy="612000"/>
            <a:chOff x="5626875" y="7765997"/>
            <a:chExt cx="341671" cy="356347"/>
          </a:xfrm>
        </p:grpSpPr>
        <p:sp>
          <p:nvSpPr>
            <p:cNvPr id="303" name="Teardrop 302">
              <a:extLst>
                <a:ext uri="{FF2B5EF4-FFF2-40B4-BE49-F238E27FC236}">
                  <a16:creationId xmlns:a16="http://schemas.microsoft.com/office/drawing/2014/main" id="{4600A66A-482B-F8AA-F486-AA362C8A3071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218C468F-3E9C-52D1-F0F4-F4713A38581C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12</a:t>
              </a: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00681750-1A1E-A78C-6979-B5605B227DC2}"/>
              </a:ext>
            </a:extLst>
          </p:cNvPr>
          <p:cNvGrpSpPr/>
          <p:nvPr/>
        </p:nvGrpSpPr>
        <p:grpSpPr>
          <a:xfrm>
            <a:off x="14162736" y="3381529"/>
            <a:ext cx="612000" cy="612000"/>
            <a:chOff x="5626875" y="7765997"/>
            <a:chExt cx="341671" cy="356347"/>
          </a:xfrm>
        </p:grpSpPr>
        <p:sp>
          <p:nvSpPr>
            <p:cNvPr id="306" name="Teardrop 305">
              <a:extLst>
                <a:ext uri="{FF2B5EF4-FFF2-40B4-BE49-F238E27FC236}">
                  <a16:creationId xmlns:a16="http://schemas.microsoft.com/office/drawing/2014/main" id="{659B9A96-B3B7-F5CC-DD4E-1727C32C600E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38B488C-A9F7-3E02-C1AA-4185EF665C45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13</a:t>
              </a: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ABA94F3F-23E7-1109-51BD-D4F58004ADFC}"/>
              </a:ext>
            </a:extLst>
          </p:cNvPr>
          <p:cNvGrpSpPr/>
          <p:nvPr/>
        </p:nvGrpSpPr>
        <p:grpSpPr>
          <a:xfrm>
            <a:off x="15784242" y="4874548"/>
            <a:ext cx="612000" cy="612000"/>
            <a:chOff x="5626875" y="7765997"/>
            <a:chExt cx="341671" cy="356347"/>
          </a:xfrm>
        </p:grpSpPr>
        <p:sp>
          <p:nvSpPr>
            <p:cNvPr id="309" name="Teardrop 308">
              <a:extLst>
                <a:ext uri="{FF2B5EF4-FFF2-40B4-BE49-F238E27FC236}">
                  <a16:creationId xmlns:a16="http://schemas.microsoft.com/office/drawing/2014/main" id="{6CA8A969-937B-A32E-C860-92A0AB1C5870}"/>
                </a:ext>
              </a:extLst>
            </p:cNvPr>
            <p:cNvSpPr/>
            <p:nvPr/>
          </p:nvSpPr>
          <p:spPr>
            <a:xfrm rot="5400000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18CDEEF8-9373-2801-3BFA-E64F19AA56FC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15</a:t>
              </a:r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BB7430C7-CA44-4434-8EA7-C7D829D07E25}"/>
              </a:ext>
            </a:extLst>
          </p:cNvPr>
          <p:cNvGrpSpPr/>
          <p:nvPr/>
        </p:nvGrpSpPr>
        <p:grpSpPr>
          <a:xfrm>
            <a:off x="17007020" y="3780118"/>
            <a:ext cx="612000" cy="612000"/>
            <a:chOff x="5619537" y="7773335"/>
            <a:chExt cx="356347" cy="341671"/>
          </a:xfrm>
        </p:grpSpPr>
        <p:sp>
          <p:nvSpPr>
            <p:cNvPr id="312" name="Teardrop 311">
              <a:extLst>
                <a:ext uri="{FF2B5EF4-FFF2-40B4-BE49-F238E27FC236}">
                  <a16:creationId xmlns:a16="http://schemas.microsoft.com/office/drawing/2014/main" id="{59BEEF9F-496E-C57A-7CCF-7F2138164B2B}"/>
                </a:ext>
              </a:extLst>
            </p:cNvPr>
            <p:cNvSpPr/>
            <p:nvPr/>
          </p:nvSpPr>
          <p:spPr>
            <a:xfrm rot="11375958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017C12AE-7EFB-84EB-9A8C-B021E251C34C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14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A5DC2ED6-D7B9-6165-9452-187081B80B37}"/>
              </a:ext>
            </a:extLst>
          </p:cNvPr>
          <p:cNvGrpSpPr/>
          <p:nvPr/>
        </p:nvGrpSpPr>
        <p:grpSpPr>
          <a:xfrm>
            <a:off x="16708868" y="4568549"/>
            <a:ext cx="612000" cy="612000"/>
            <a:chOff x="5626875" y="7765997"/>
            <a:chExt cx="341671" cy="356347"/>
          </a:xfrm>
        </p:grpSpPr>
        <p:sp>
          <p:nvSpPr>
            <p:cNvPr id="315" name="Teardrop 314">
              <a:extLst>
                <a:ext uri="{FF2B5EF4-FFF2-40B4-BE49-F238E27FC236}">
                  <a16:creationId xmlns:a16="http://schemas.microsoft.com/office/drawing/2014/main" id="{5D9272B5-1F8B-A5B3-09BF-31B570BAFA47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AF5FB3E2-FF09-7CE4-90CA-7E700A0BD973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16</a:t>
              </a:r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B2AD1531-446A-AF0A-BB10-6A7E5E283703}"/>
              </a:ext>
            </a:extLst>
          </p:cNvPr>
          <p:cNvGrpSpPr/>
          <p:nvPr/>
        </p:nvGrpSpPr>
        <p:grpSpPr>
          <a:xfrm rot="10800000">
            <a:off x="15422304" y="7195104"/>
            <a:ext cx="612000" cy="612000"/>
            <a:chOff x="5626875" y="7765997"/>
            <a:chExt cx="341671" cy="356347"/>
          </a:xfrm>
        </p:grpSpPr>
        <p:sp>
          <p:nvSpPr>
            <p:cNvPr id="318" name="Teardrop 317">
              <a:extLst>
                <a:ext uri="{FF2B5EF4-FFF2-40B4-BE49-F238E27FC236}">
                  <a16:creationId xmlns:a16="http://schemas.microsoft.com/office/drawing/2014/main" id="{75BEA79A-E164-0313-4163-E12D579B21A4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74D4DBFF-42B3-8DFA-04E6-209490F45FE0}"/>
                </a:ext>
              </a:extLst>
            </p:cNvPr>
            <p:cNvSpPr/>
            <p:nvPr/>
          </p:nvSpPr>
          <p:spPr>
            <a:xfrm rot="10800000"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E" dirty="0">
                  <a:solidFill>
                    <a:srgbClr val="00B050"/>
                  </a:solidFill>
                </a:rPr>
                <a:t>17</a:t>
              </a:r>
            </a:p>
          </p:txBody>
        </p:sp>
      </p:grpSp>
      <p:sp>
        <p:nvSpPr>
          <p:cNvPr id="28" name="Round Diagonal Corner of Rectangle 27">
            <a:extLst>
              <a:ext uri="{FF2B5EF4-FFF2-40B4-BE49-F238E27FC236}">
                <a16:creationId xmlns:a16="http://schemas.microsoft.com/office/drawing/2014/main" id="{59093CAA-E3FD-2FB4-308E-CB5430525E52}"/>
              </a:ext>
            </a:extLst>
          </p:cNvPr>
          <p:cNvSpPr/>
          <p:nvPr/>
        </p:nvSpPr>
        <p:spPr>
          <a:xfrm>
            <a:off x="514365" y="5061598"/>
            <a:ext cx="9537685" cy="136350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Round Same-side Corner of Rectangle 29">
            <a:extLst>
              <a:ext uri="{FF2B5EF4-FFF2-40B4-BE49-F238E27FC236}">
                <a16:creationId xmlns:a16="http://schemas.microsoft.com/office/drawing/2014/main" id="{BB54A213-7FA8-6477-C9C9-0F1D31CD118A}"/>
              </a:ext>
            </a:extLst>
          </p:cNvPr>
          <p:cNvSpPr/>
          <p:nvPr/>
        </p:nvSpPr>
        <p:spPr>
          <a:xfrm rot="10800000">
            <a:off x="554569" y="6663019"/>
            <a:ext cx="3152102" cy="3182649"/>
          </a:xfrm>
          <a:prstGeom prst="round2SameRect">
            <a:avLst/>
          </a:prstGeom>
          <a:solidFill>
            <a:srgbClr val="FFFE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2" name="Round Same-side Corner of Rectangle 31">
            <a:extLst>
              <a:ext uri="{FF2B5EF4-FFF2-40B4-BE49-F238E27FC236}">
                <a16:creationId xmlns:a16="http://schemas.microsoft.com/office/drawing/2014/main" id="{03E0397D-AA45-0F94-4B4F-F081B8C7BEFF}"/>
              </a:ext>
            </a:extLst>
          </p:cNvPr>
          <p:cNvSpPr/>
          <p:nvPr/>
        </p:nvSpPr>
        <p:spPr>
          <a:xfrm rot="10800000">
            <a:off x="6890051" y="6663021"/>
            <a:ext cx="3156017" cy="3182647"/>
          </a:xfrm>
          <a:prstGeom prst="round2SameRect">
            <a:avLst/>
          </a:prstGeom>
          <a:solidFill>
            <a:srgbClr val="FFFE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Round Same-side Corner of Rectangle 32">
            <a:extLst>
              <a:ext uri="{FF2B5EF4-FFF2-40B4-BE49-F238E27FC236}">
                <a16:creationId xmlns:a16="http://schemas.microsoft.com/office/drawing/2014/main" id="{885FE1E7-289B-42C0-5B31-4E542F1F7C48}"/>
              </a:ext>
            </a:extLst>
          </p:cNvPr>
          <p:cNvSpPr/>
          <p:nvPr/>
        </p:nvSpPr>
        <p:spPr>
          <a:xfrm rot="10800000">
            <a:off x="3979167" y="6663019"/>
            <a:ext cx="2672878" cy="3182651"/>
          </a:xfrm>
          <a:prstGeom prst="round2SameRect">
            <a:avLst/>
          </a:prstGeom>
          <a:solidFill>
            <a:srgbClr val="FFFE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4" name="Round Same-side Corner of Rectangle 33">
            <a:extLst>
              <a:ext uri="{FF2B5EF4-FFF2-40B4-BE49-F238E27FC236}">
                <a16:creationId xmlns:a16="http://schemas.microsoft.com/office/drawing/2014/main" id="{13CF3595-6C7A-9C2E-3CE7-B71A79F78EF5}"/>
              </a:ext>
            </a:extLst>
          </p:cNvPr>
          <p:cNvSpPr/>
          <p:nvPr/>
        </p:nvSpPr>
        <p:spPr>
          <a:xfrm rot="5400000">
            <a:off x="619947" y="5006075"/>
            <a:ext cx="1338204" cy="1524000"/>
          </a:xfrm>
          <a:prstGeom prst="round2Same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6" name="Text Placeholder 1">
            <a:extLst>
              <a:ext uri="{FF2B5EF4-FFF2-40B4-BE49-F238E27FC236}">
                <a16:creationId xmlns:a16="http://schemas.microsoft.com/office/drawing/2014/main" id="{10A07065-8F90-B465-D167-B4FF4B3DC0FF}"/>
              </a:ext>
            </a:extLst>
          </p:cNvPr>
          <p:cNvSpPr txBox="1">
            <a:spLocks/>
          </p:cNvSpPr>
          <p:nvPr/>
        </p:nvSpPr>
        <p:spPr>
          <a:xfrm>
            <a:off x="2549792" y="1393492"/>
            <a:ext cx="16924582" cy="15976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37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0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1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1200" dirty="0">
                <a:solidFill>
                  <a:schemeClr val="accent1"/>
                </a:solidFill>
              </a:rPr>
              <a:t>Germany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BE9C5CC2-6D51-B148-4416-6522C9082388}"/>
              </a:ext>
            </a:extLst>
          </p:cNvPr>
          <p:cNvSpPr txBox="1"/>
          <p:nvPr/>
        </p:nvSpPr>
        <p:spPr>
          <a:xfrm>
            <a:off x="686908" y="6918160"/>
            <a:ext cx="2781243" cy="155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 sectors such as manufacturing, automotive, public administration, and healthcare.</a:t>
            </a:r>
            <a:endParaRPr lang="en-GR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E8306B7D-7845-DDC4-EB31-3AC05B696603}"/>
              </a:ext>
            </a:extLst>
          </p:cNvPr>
          <p:cNvSpPr txBox="1"/>
          <p:nvPr/>
        </p:nvSpPr>
        <p:spPr>
          <a:xfrm>
            <a:off x="4287864" y="6900346"/>
            <a:ext cx="2123954" cy="2738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Play a key role in driving innovation ecosystems across sectors such as transportation and mobility, smart city initiatives, and energy.</a:t>
            </a:r>
            <a:endParaRPr lang="en-GR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9D1AAF30-C154-1F4A-CC63-18C4A3D95AD6}"/>
              </a:ext>
            </a:extLst>
          </p:cNvPr>
          <p:cNvSpPr txBox="1"/>
          <p:nvPr/>
        </p:nvSpPr>
        <p:spPr>
          <a:xfrm>
            <a:off x="7114403" y="6873875"/>
            <a:ext cx="26219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sectors such as aeronautics, life sciences, and the cultural and creative economy, enhancing the vibrant landscape of digital innovation.</a:t>
            </a:r>
            <a:endParaRPr lang="en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AB8DC112-DB82-12EA-CCFF-9B98559E171E}"/>
              </a:ext>
            </a:extLst>
          </p:cNvPr>
          <p:cNvCxnSpPr>
            <a:cxnSpLocks/>
          </p:cNvCxnSpPr>
          <p:nvPr/>
        </p:nvCxnSpPr>
        <p:spPr>
          <a:xfrm>
            <a:off x="533027" y="2938818"/>
            <a:ext cx="951902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36ED98D3-344A-BE44-4C0A-3A377D5014FB}"/>
              </a:ext>
            </a:extLst>
          </p:cNvPr>
          <p:cNvCxnSpPr>
            <a:cxnSpLocks/>
          </p:cNvCxnSpPr>
          <p:nvPr/>
        </p:nvCxnSpPr>
        <p:spPr>
          <a:xfrm>
            <a:off x="533026" y="1315388"/>
            <a:ext cx="1904402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FFC230A6-EF35-35D0-1EE7-AEC218855AFF}"/>
              </a:ext>
            </a:extLst>
          </p:cNvPr>
          <p:cNvCxnSpPr>
            <a:cxnSpLocks/>
          </p:cNvCxnSpPr>
          <p:nvPr/>
        </p:nvCxnSpPr>
        <p:spPr>
          <a:xfrm>
            <a:off x="514365" y="4828618"/>
            <a:ext cx="951902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1" name="TextBox 270">
            <a:extLst>
              <a:ext uri="{FF2B5EF4-FFF2-40B4-BE49-F238E27FC236}">
                <a16:creationId xmlns:a16="http://schemas.microsoft.com/office/drawing/2014/main" id="{F04C063D-1B17-5F5D-95B2-BBF4D2AFAA83}"/>
              </a:ext>
            </a:extLst>
          </p:cNvPr>
          <p:cNvSpPr txBox="1"/>
          <p:nvPr/>
        </p:nvSpPr>
        <p:spPr>
          <a:xfrm>
            <a:off x="629497" y="5177648"/>
            <a:ext cx="12766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DA35932A-C843-3060-9E18-83CA2F3E6F54}"/>
              </a:ext>
            </a:extLst>
          </p:cNvPr>
          <p:cNvSpPr txBox="1"/>
          <p:nvPr/>
        </p:nvSpPr>
        <p:spPr>
          <a:xfrm>
            <a:off x="2580596" y="5267940"/>
            <a:ext cx="6575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b="1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EDIHs in </a:t>
            </a:r>
            <a:r>
              <a:rPr lang="en-GB" sz="5400" b="1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Germany</a:t>
            </a:r>
            <a:endParaRPr lang="en-GB" sz="5400" b="1" kern="1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5AD9B993-22A8-E264-7E4F-18FF56D179DA}"/>
              </a:ext>
            </a:extLst>
          </p:cNvPr>
          <p:cNvCxnSpPr>
            <a:cxnSpLocks/>
          </p:cNvCxnSpPr>
          <p:nvPr/>
        </p:nvCxnSpPr>
        <p:spPr>
          <a:xfrm>
            <a:off x="755650" y="6799855"/>
            <a:ext cx="271250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4C812379-FD5D-0952-6799-395B14171A87}"/>
              </a:ext>
            </a:extLst>
          </p:cNvPr>
          <p:cNvCxnSpPr>
            <a:cxnSpLocks/>
          </p:cNvCxnSpPr>
          <p:nvPr/>
        </p:nvCxnSpPr>
        <p:spPr>
          <a:xfrm>
            <a:off x="4287864" y="6799855"/>
            <a:ext cx="212395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478E6800-D3E9-30F4-0D15-6EAC69256A5F}"/>
              </a:ext>
            </a:extLst>
          </p:cNvPr>
          <p:cNvCxnSpPr>
            <a:cxnSpLocks/>
          </p:cNvCxnSpPr>
          <p:nvPr/>
        </p:nvCxnSpPr>
        <p:spPr>
          <a:xfrm>
            <a:off x="7199747" y="6799855"/>
            <a:ext cx="2536629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B2EEAAF5-F828-02FF-741A-7C8A5C9DC15C}"/>
                  </a:ext>
                </a:extLst>
              </p14:cNvPr>
              <p14:cNvContentPartPr/>
              <p14:nvPr/>
            </p14:nvContentPartPr>
            <p14:xfrm>
              <a:off x="9769187" y="4186491"/>
              <a:ext cx="360" cy="3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B2EEAAF5-F828-02FF-741A-7C8A5C9DC1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63067" y="4180371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7B0597B1-151B-6614-A40F-9C51B9BB6B10}"/>
              </a:ext>
            </a:extLst>
          </p:cNvPr>
          <p:cNvGrpSpPr/>
          <p:nvPr/>
        </p:nvGrpSpPr>
        <p:grpSpPr>
          <a:xfrm rot="213777">
            <a:off x="10528232" y="1486964"/>
            <a:ext cx="221635" cy="221635"/>
            <a:chOff x="5626875" y="7765997"/>
            <a:chExt cx="341671" cy="356347"/>
          </a:xfrm>
        </p:grpSpPr>
        <p:sp>
          <p:nvSpPr>
            <p:cNvPr id="289" name="Teardrop 288">
              <a:extLst>
                <a:ext uri="{FF2B5EF4-FFF2-40B4-BE49-F238E27FC236}">
                  <a16:creationId xmlns:a16="http://schemas.microsoft.com/office/drawing/2014/main" id="{B04174DF-1759-28F9-B654-6FD22D16079B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2137FE13-B490-A075-FB27-2388A9E89510}"/>
                </a:ext>
              </a:extLst>
            </p:cNvPr>
            <p:cNvSpPr/>
            <p:nvPr/>
          </p:nvSpPr>
          <p:spPr>
            <a:xfrm rot="10800000"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srgbClr val="0068FF"/>
                </a:solidFill>
              </a:endParaRPr>
            </a:p>
          </p:txBody>
        </p:sp>
      </p:grpSp>
      <p:sp>
        <p:nvSpPr>
          <p:cNvPr id="291" name="TextBox 290">
            <a:extLst>
              <a:ext uri="{FF2B5EF4-FFF2-40B4-BE49-F238E27FC236}">
                <a16:creationId xmlns:a16="http://schemas.microsoft.com/office/drawing/2014/main" id="{A04A2644-CCB4-88E6-4465-B13CBBAC1194}"/>
              </a:ext>
            </a:extLst>
          </p:cNvPr>
          <p:cNvSpPr txBox="1"/>
          <p:nvPr/>
        </p:nvSpPr>
        <p:spPr>
          <a:xfrm>
            <a:off x="10791305" y="1415850"/>
            <a:ext cx="4978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EC Square Sans Cond Pro" panose="020B0506040000020004" pitchFamily="34" charset="0"/>
              </a:rPr>
              <a:t>EDIH</a:t>
            </a:r>
            <a:endParaRPr lang="de-CH" dirty="0">
              <a:latin typeface="EC Square Sans Cond Pro" panose="020B0506040000020004" pitchFamily="34" charset="0"/>
            </a:endParaRPr>
          </a:p>
        </p:txBody>
      </p:sp>
      <p:sp>
        <p:nvSpPr>
          <p:cNvPr id="296" name="Round Diagonal Corner of Rectangle 295">
            <a:extLst>
              <a:ext uri="{FF2B5EF4-FFF2-40B4-BE49-F238E27FC236}">
                <a16:creationId xmlns:a16="http://schemas.microsoft.com/office/drawing/2014/main" id="{54005E42-7C57-9421-695A-4F7981B53170}"/>
              </a:ext>
            </a:extLst>
          </p:cNvPr>
          <p:cNvSpPr/>
          <p:nvPr/>
        </p:nvSpPr>
        <p:spPr>
          <a:xfrm>
            <a:off x="10479599" y="9210675"/>
            <a:ext cx="8994775" cy="60728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05BE8BC0-12EB-03F2-1E05-80B5C7CE5E87}"/>
              </a:ext>
            </a:extLst>
          </p:cNvPr>
          <p:cNvSpPr txBox="1"/>
          <p:nvPr/>
        </p:nvSpPr>
        <p:spPr>
          <a:xfrm>
            <a:off x="15157450" y="9236834"/>
            <a:ext cx="4978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*Funded under Digital Europe Programme</a:t>
            </a: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59B0A-AF99-7432-5C14-BAC9671479B2}"/>
              </a:ext>
            </a:extLst>
          </p:cNvPr>
          <p:cNvSpPr txBox="1"/>
          <p:nvPr/>
        </p:nvSpPr>
        <p:spPr>
          <a:xfrm>
            <a:off x="503357" y="3340986"/>
            <a:ext cx="152889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4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pPr algn="ctr"/>
            <a:r>
              <a:rPr lang="de-CH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lang="en-IE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D34F7-CAB1-E480-9F1F-519893CC2CC9}"/>
              </a:ext>
            </a:extLst>
          </p:cNvPr>
          <p:cNvSpPr txBox="1"/>
          <p:nvPr/>
        </p:nvSpPr>
        <p:spPr>
          <a:xfrm>
            <a:off x="2704525" y="3233264"/>
            <a:ext cx="363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R" sz="36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GR" sz="36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3600" b="1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R" sz="3600" b="1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GR" sz="36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l-GR" sz="36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GR" sz="3600" b="1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</a:t>
            </a:r>
            <a:r>
              <a:rPr lang="en-GR" sz="36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endParaRPr lang="en-GR" sz="3200" kern="1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A4984C-5487-451C-FE62-B03DA1CFDDB2}"/>
              </a:ext>
            </a:extLst>
          </p:cNvPr>
          <p:cNvSpPr txBox="1"/>
          <p:nvPr/>
        </p:nvSpPr>
        <p:spPr>
          <a:xfrm>
            <a:off x="2743457" y="4018215"/>
            <a:ext cx="327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R" sz="3600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3600" b="1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R" sz="3600" b="1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GR" sz="3600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**</a:t>
            </a:r>
            <a:r>
              <a:rPr lang="en-GR" sz="3600" b="1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SoE</a:t>
            </a:r>
            <a:endParaRPr lang="en-GR" sz="3600" kern="100" dirty="0">
              <a:solidFill>
                <a:schemeClr val="accent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1D3A7-A218-116B-6733-0A2E01424A88}"/>
              </a:ext>
            </a:extLst>
          </p:cNvPr>
          <p:cNvSpPr/>
          <p:nvPr/>
        </p:nvSpPr>
        <p:spPr>
          <a:xfrm>
            <a:off x="6348435" y="3322844"/>
            <a:ext cx="630398" cy="38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498C1A-B6EA-A0B0-7448-525FE6A03607}"/>
              </a:ext>
            </a:extLst>
          </p:cNvPr>
          <p:cNvSpPr/>
          <p:nvPr/>
        </p:nvSpPr>
        <p:spPr>
          <a:xfrm>
            <a:off x="6348435" y="4115424"/>
            <a:ext cx="630397" cy="3820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F09A7E01-AB63-EBEA-7F9E-4F381468F916}"/>
              </a:ext>
            </a:extLst>
          </p:cNvPr>
          <p:cNvSpPr/>
          <p:nvPr/>
        </p:nvSpPr>
        <p:spPr>
          <a:xfrm>
            <a:off x="10661650" y="9361095"/>
            <a:ext cx="204267" cy="103582"/>
          </a:xfrm>
          <a:prstGeom prst="rect">
            <a:avLst/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03E255AC-D134-EFB0-8A2A-2D28B3484A1F}"/>
              </a:ext>
            </a:extLst>
          </p:cNvPr>
          <p:cNvSpPr/>
          <p:nvPr/>
        </p:nvSpPr>
        <p:spPr>
          <a:xfrm>
            <a:off x="10661650" y="9589701"/>
            <a:ext cx="204267" cy="1035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B990333F-0F6E-355C-5295-F15B6F91AE0D}"/>
              </a:ext>
            </a:extLst>
          </p:cNvPr>
          <p:cNvSpPr txBox="1"/>
          <p:nvPr/>
        </p:nvSpPr>
        <p:spPr>
          <a:xfrm>
            <a:off x="10837196" y="9240957"/>
            <a:ext cx="4978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GR" sz="14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European </a:t>
            </a:r>
            <a:r>
              <a:rPr lang="en-GR" sz="1400" b="1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GR" sz="14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igital </a:t>
            </a:r>
            <a:r>
              <a:rPr lang="en-GR" sz="1400" b="1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R" sz="14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nnovation </a:t>
            </a:r>
            <a:r>
              <a:rPr lang="en-GR" sz="1400" b="1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GR" sz="14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ubs</a:t>
            </a:r>
            <a:endParaRPr lang="de-CH" sz="1400" dirty="0">
              <a:latin typeface="EC Square Sans Cond Pro" panose="020B0506040000020004" pitchFamily="34" charset="0"/>
            </a:endParaRPr>
          </a:p>
          <a:p>
            <a:r>
              <a:rPr lang="en-GR" sz="1600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</a:t>
            </a:r>
            <a:r>
              <a:rPr lang="en-GR" sz="1400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Seal </a:t>
            </a:r>
            <a:r>
              <a:rPr lang="en-GR" sz="1400" b="1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GR" sz="1400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 </a:t>
            </a:r>
            <a:r>
              <a:rPr lang="en-GR" sz="1400" b="1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R" sz="1400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xcellence</a:t>
            </a:r>
            <a:r>
              <a:rPr lang="en-US" sz="1400" kern="1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(SoE)</a:t>
            </a:r>
            <a:endParaRPr lang="de-CH" sz="1400" dirty="0">
              <a:solidFill>
                <a:schemeClr val="accent5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325" name="Teardrop 324">
            <a:extLst>
              <a:ext uri="{FF2B5EF4-FFF2-40B4-BE49-F238E27FC236}">
                <a16:creationId xmlns:a16="http://schemas.microsoft.com/office/drawing/2014/main" id="{BA0AB634-C8E7-4D92-2803-AAB55DB9867C}"/>
              </a:ext>
            </a:extLst>
          </p:cNvPr>
          <p:cNvSpPr/>
          <p:nvPr/>
        </p:nvSpPr>
        <p:spPr>
          <a:xfrm rot="8086300">
            <a:off x="11565180" y="1486964"/>
            <a:ext cx="221635" cy="221635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299A0C68-375B-BA73-4C7C-F88B54AAB7EE}"/>
              </a:ext>
            </a:extLst>
          </p:cNvPr>
          <p:cNvSpPr/>
          <p:nvPr/>
        </p:nvSpPr>
        <p:spPr>
          <a:xfrm rot="11013777">
            <a:off x="11605940" y="1530609"/>
            <a:ext cx="140115" cy="1343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0068FF"/>
              </a:solidFill>
            </a:endParaRP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2A1E502D-0B0F-8554-38F0-E127155ED9F3}"/>
              </a:ext>
            </a:extLst>
          </p:cNvPr>
          <p:cNvSpPr txBox="1"/>
          <p:nvPr/>
        </p:nvSpPr>
        <p:spPr>
          <a:xfrm>
            <a:off x="11828253" y="1415850"/>
            <a:ext cx="4978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EC Square Sans Cond Pro" panose="020B0506040000020004" pitchFamily="34" charset="0"/>
              </a:rPr>
              <a:t>SoE</a:t>
            </a:r>
            <a:endParaRPr lang="de-CH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9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572D816B-F0D9-DA87-A332-3ED75FE09AAE}"/>
              </a:ext>
            </a:extLst>
          </p:cNvPr>
          <p:cNvSpPr/>
          <p:nvPr/>
        </p:nvSpPr>
        <p:spPr>
          <a:xfrm>
            <a:off x="812024" y="258720"/>
            <a:ext cx="18480049" cy="1031494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b="1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3E89F624-CC8B-2F04-1F9C-2E2D7B2FCDF7}"/>
              </a:ext>
            </a:extLst>
          </p:cNvPr>
          <p:cNvSpPr txBox="1">
            <a:spLocks/>
          </p:cNvSpPr>
          <p:nvPr/>
        </p:nvSpPr>
        <p:spPr>
          <a:xfrm>
            <a:off x="1451721" y="396875"/>
            <a:ext cx="17200657" cy="8382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 defTabSz="91437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399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0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1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>
                <a:solidFill>
                  <a:schemeClr val="accent1"/>
                </a:solidFill>
              </a:rPr>
              <a:t>Network overview: 17 members – </a:t>
            </a:r>
            <a:r>
              <a:rPr lang="en-GB" sz="5400" dirty="0">
                <a:solidFill>
                  <a:schemeClr val="accent2"/>
                </a:solidFill>
              </a:rPr>
              <a:t>16 EDIHs</a:t>
            </a:r>
            <a:endParaRPr lang="en-GR" sz="5400" dirty="0">
              <a:solidFill>
                <a:schemeClr val="accent5"/>
              </a:solidFill>
            </a:endParaRPr>
          </a:p>
        </p:txBody>
      </p:sp>
      <p:sp>
        <p:nvSpPr>
          <p:cNvPr id="32" name="Round Diagonal Corner of Rectangle 31">
            <a:hlinkClick r:id="rId3"/>
            <a:extLst>
              <a:ext uri="{FF2B5EF4-FFF2-40B4-BE49-F238E27FC236}">
                <a16:creationId xmlns:a16="http://schemas.microsoft.com/office/drawing/2014/main" id="{5B4079D5-CE19-C649-1953-97877608166A}"/>
              </a:ext>
            </a:extLst>
          </p:cNvPr>
          <p:cNvSpPr/>
          <p:nvPr/>
        </p:nvSpPr>
        <p:spPr>
          <a:xfrm>
            <a:off x="4211546" y="1616075"/>
            <a:ext cx="2620285" cy="166605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5" name="Round Diagonal Corner of Rectangle 544">
            <a:hlinkClick r:id="rId4"/>
            <a:extLst>
              <a:ext uri="{FF2B5EF4-FFF2-40B4-BE49-F238E27FC236}">
                <a16:creationId xmlns:a16="http://schemas.microsoft.com/office/drawing/2014/main" id="{7AD5A79C-E089-77F3-4D4C-0A16CE331EFB}"/>
              </a:ext>
            </a:extLst>
          </p:cNvPr>
          <p:cNvSpPr/>
          <p:nvPr/>
        </p:nvSpPr>
        <p:spPr>
          <a:xfrm>
            <a:off x="4211546" y="3844892"/>
            <a:ext cx="2620285" cy="166605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6" name="Round Diagonal Corner of Rectangle 545">
            <a:extLst>
              <a:ext uri="{FF2B5EF4-FFF2-40B4-BE49-F238E27FC236}">
                <a16:creationId xmlns:a16="http://schemas.microsoft.com/office/drawing/2014/main" id="{AFFBD374-1492-08DB-16D7-6184E0009E1B}"/>
              </a:ext>
            </a:extLst>
          </p:cNvPr>
          <p:cNvSpPr/>
          <p:nvPr/>
        </p:nvSpPr>
        <p:spPr>
          <a:xfrm>
            <a:off x="4211546" y="5893859"/>
            <a:ext cx="2620285" cy="166605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R" sz="2600" b="1" dirty="0">
              <a:ln>
                <a:solidFill>
                  <a:srgbClr val="FFFEFB"/>
                </a:solidFill>
              </a:ln>
              <a:latin typeface="CF Asty Std Black" pitchFamily="2" charset="77"/>
              <a:cs typeface="Arial" panose="020B0604020202020204" pitchFamily="34" charset="0"/>
            </a:endParaRPr>
          </a:p>
        </p:txBody>
      </p:sp>
      <p:sp>
        <p:nvSpPr>
          <p:cNvPr id="547" name="Round Diagonal Corner of Rectangle 546">
            <a:extLst>
              <a:ext uri="{FF2B5EF4-FFF2-40B4-BE49-F238E27FC236}">
                <a16:creationId xmlns:a16="http://schemas.microsoft.com/office/drawing/2014/main" id="{AA4A4A07-40C2-E0C4-C095-8DA970C0E149}"/>
              </a:ext>
            </a:extLst>
          </p:cNvPr>
          <p:cNvSpPr/>
          <p:nvPr/>
        </p:nvSpPr>
        <p:spPr>
          <a:xfrm>
            <a:off x="10236962" y="5891262"/>
            <a:ext cx="2620285" cy="166605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8" name="Round Diagonal Corner of Rectangle 547">
            <a:extLst>
              <a:ext uri="{FF2B5EF4-FFF2-40B4-BE49-F238E27FC236}">
                <a16:creationId xmlns:a16="http://schemas.microsoft.com/office/drawing/2014/main" id="{8114C70B-0959-8652-043C-0FE6EDF01CAC}"/>
              </a:ext>
            </a:extLst>
          </p:cNvPr>
          <p:cNvSpPr/>
          <p:nvPr/>
        </p:nvSpPr>
        <p:spPr>
          <a:xfrm>
            <a:off x="10236962" y="8131756"/>
            <a:ext cx="2620285" cy="166605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" name="Round Diagonal Corner of Rectangle 551">
            <a:hlinkClick r:id="rId5"/>
            <a:extLst>
              <a:ext uri="{FF2B5EF4-FFF2-40B4-BE49-F238E27FC236}">
                <a16:creationId xmlns:a16="http://schemas.microsoft.com/office/drawing/2014/main" id="{EF7F9683-7799-B1E8-7DF1-185D8970BF54}"/>
              </a:ext>
            </a:extLst>
          </p:cNvPr>
          <p:cNvSpPr/>
          <p:nvPr/>
        </p:nvSpPr>
        <p:spPr>
          <a:xfrm>
            <a:off x="13340477" y="1616075"/>
            <a:ext cx="2620285" cy="166605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" name="Round Diagonal Corner of Rectangle 553">
            <a:hlinkClick r:id="rId6"/>
            <a:extLst>
              <a:ext uri="{FF2B5EF4-FFF2-40B4-BE49-F238E27FC236}">
                <a16:creationId xmlns:a16="http://schemas.microsoft.com/office/drawing/2014/main" id="{DDF0B533-CB9C-2EE8-41E0-282EF095A5F9}"/>
              </a:ext>
            </a:extLst>
          </p:cNvPr>
          <p:cNvSpPr/>
          <p:nvPr/>
        </p:nvSpPr>
        <p:spPr>
          <a:xfrm>
            <a:off x="10236962" y="1616075"/>
            <a:ext cx="2620285" cy="166605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9" name="Round Diagonal Corner of Rectangle 548">
            <a:hlinkClick r:id="rId7"/>
            <a:extLst>
              <a:ext uri="{FF2B5EF4-FFF2-40B4-BE49-F238E27FC236}">
                <a16:creationId xmlns:a16="http://schemas.microsoft.com/office/drawing/2014/main" id="{170D6EBA-3AE3-27C6-4115-F070CD38FA8D}"/>
              </a:ext>
            </a:extLst>
          </p:cNvPr>
          <p:cNvSpPr/>
          <p:nvPr/>
        </p:nvSpPr>
        <p:spPr>
          <a:xfrm>
            <a:off x="7227724" y="1616075"/>
            <a:ext cx="2620285" cy="166605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0" name="Round Diagonal Corner of Rectangle 549">
            <a:hlinkClick r:id="rId8"/>
            <a:extLst>
              <a:ext uri="{FF2B5EF4-FFF2-40B4-BE49-F238E27FC236}">
                <a16:creationId xmlns:a16="http://schemas.microsoft.com/office/drawing/2014/main" id="{90A4220A-7B3B-7FDA-D6DC-4A14A6D8F922}"/>
              </a:ext>
            </a:extLst>
          </p:cNvPr>
          <p:cNvSpPr/>
          <p:nvPr/>
        </p:nvSpPr>
        <p:spPr>
          <a:xfrm>
            <a:off x="7227724" y="3844892"/>
            <a:ext cx="2620285" cy="166605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1" name="Round Diagonal Corner of Rectangle 550">
            <a:extLst>
              <a:ext uri="{FF2B5EF4-FFF2-40B4-BE49-F238E27FC236}">
                <a16:creationId xmlns:a16="http://schemas.microsoft.com/office/drawing/2014/main" id="{71BC4A0B-88A5-0CA9-141B-6F11409057DE}"/>
              </a:ext>
            </a:extLst>
          </p:cNvPr>
          <p:cNvSpPr/>
          <p:nvPr/>
        </p:nvSpPr>
        <p:spPr>
          <a:xfrm>
            <a:off x="7227724" y="5893859"/>
            <a:ext cx="2620285" cy="166605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6" name="Round Diagonal Corner of Rectangle 555">
            <a:extLst>
              <a:ext uri="{FF2B5EF4-FFF2-40B4-BE49-F238E27FC236}">
                <a16:creationId xmlns:a16="http://schemas.microsoft.com/office/drawing/2014/main" id="{A3809C5B-982D-1962-8121-7B3F627AC642}"/>
              </a:ext>
            </a:extLst>
          </p:cNvPr>
          <p:cNvSpPr/>
          <p:nvPr/>
        </p:nvSpPr>
        <p:spPr>
          <a:xfrm>
            <a:off x="7227724" y="8112772"/>
            <a:ext cx="2620285" cy="166605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7" name="Round Diagonal Corner of Rectangle 556">
            <a:extLst>
              <a:ext uri="{FF2B5EF4-FFF2-40B4-BE49-F238E27FC236}">
                <a16:creationId xmlns:a16="http://schemas.microsoft.com/office/drawing/2014/main" id="{3AC1F8D7-03A3-D1E6-BA5B-38088C1EDEDB}"/>
              </a:ext>
            </a:extLst>
          </p:cNvPr>
          <p:cNvSpPr/>
          <p:nvPr/>
        </p:nvSpPr>
        <p:spPr>
          <a:xfrm>
            <a:off x="13340477" y="5883275"/>
            <a:ext cx="2620285" cy="166605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8" name="Round Diagonal Corner of Rectangle 557">
            <a:extLst>
              <a:ext uri="{FF2B5EF4-FFF2-40B4-BE49-F238E27FC236}">
                <a16:creationId xmlns:a16="http://schemas.microsoft.com/office/drawing/2014/main" id="{19BA4D40-8532-C49B-480A-47084ACEA4E9}"/>
              </a:ext>
            </a:extLst>
          </p:cNvPr>
          <p:cNvSpPr/>
          <p:nvPr/>
        </p:nvSpPr>
        <p:spPr>
          <a:xfrm>
            <a:off x="13340477" y="8131756"/>
            <a:ext cx="2620285" cy="166605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" name="Round Diagonal Corner of Rectangle 562">
            <a:extLst>
              <a:ext uri="{FF2B5EF4-FFF2-40B4-BE49-F238E27FC236}">
                <a16:creationId xmlns:a16="http://schemas.microsoft.com/office/drawing/2014/main" id="{F3A3EF77-2F9E-9778-A9C9-AD3E7F39784E}"/>
              </a:ext>
            </a:extLst>
          </p:cNvPr>
          <p:cNvSpPr/>
          <p:nvPr/>
        </p:nvSpPr>
        <p:spPr>
          <a:xfrm>
            <a:off x="4211546" y="8112772"/>
            <a:ext cx="2620285" cy="166605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9BA49D-0ABC-5281-B56A-F0077716EA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9710" y="1672227"/>
            <a:ext cx="1703955" cy="1460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628ACA-964F-6E65-C633-8F82C51DDB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0369" y="1823159"/>
            <a:ext cx="2174836" cy="1127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E0B70D-3B34-7F6A-E358-DD295E0E13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6240" y="4024437"/>
            <a:ext cx="2103252" cy="1061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47194B-5096-CFA1-05FC-E76FC6DA9F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7" b="28197"/>
          <a:stretch/>
        </p:blipFill>
        <p:spPr>
          <a:xfrm>
            <a:off x="10424779" y="4222467"/>
            <a:ext cx="2208341" cy="6525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C8128E-4940-FCA8-CC00-19689B6B8A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99514" y="4011107"/>
            <a:ext cx="2285915" cy="9781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F02189-919B-5CF2-E3D5-5FAF0D3D90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5690" y="6353941"/>
            <a:ext cx="2237414" cy="688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E45350-300E-85C7-3493-6987AE74E1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1614" y="6125813"/>
            <a:ext cx="1971506" cy="10818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B14E42-2694-47D2-8EEF-DB719E2793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23552" y="6185200"/>
            <a:ext cx="2254133" cy="9296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C0940A-AFB3-D4F9-0573-FE1379FF94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1062" y="8594248"/>
            <a:ext cx="2428188" cy="5652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AFC8A7-7E96-0898-0391-323B8F55D61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9250" y="8537677"/>
            <a:ext cx="2176202" cy="5935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49165D-B6B0-3EA4-22C0-5914C09405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3736217" y="8412629"/>
            <a:ext cx="1828801" cy="8400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002069-FD8E-56B7-32AA-7781E7127DA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6" r="-353" b="22108"/>
          <a:stretch/>
        </p:blipFill>
        <p:spPr>
          <a:xfrm>
            <a:off x="4489450" y="6097911"/>
            <a:ext cx="2079842" cy="11640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3CD29D3-BC6C-7638-4228-9EAA4940487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2" b="14002"/>
          <a:stretch/>
        </p:blipFill>
        <p:spPr>
          <a:xfrm>
            <a:off x="4381060" y="4255913"/>
            <a:ext cx="2281253" cy="603748"/>
          </a:xfrm>
          <a:prstGeom prst="rect">
            <a:avLst/>
          </a:prstGeom>
        </p:spPr>
      </p:pic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555B02DC-DF00-3D38-D9F8-8ECF8C5D8ED9}"/>
              </a:ext>
            </a:extLst>
          </p:cNvPr>
          <p:cNvSpPr/>
          <p:nvPr/>
        </p:nvSpPr>
        <p:spPr>
          <a:xfrm>
            <a:off x="10236962" y="9533560"/>
            <a:ext cx="2620285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/>
              <a:t>EDI</a:t>
            </a:r>
            <a:r>
              <a:rPr lang="en-US" sz="2400" dirty="0"/>
              <a:t>TH</a:t>
            </a:r>
            <a:endParaRPr lang="en-GB" sz="2400" dirty="0"/>
          </a:p>
        </p:txBody>
      </p:sp>
      <p:sp>
        <p:nvSpPr>
          <p:cNvPr id="36" name="Round Diagonal Corner of Rectangle 35">
            <a:extLst>
              <a:ext uri="{FF2B5EF4-FFF2-40B4-BE49-F238E27FC236}">
                <a16:creationId xmlns:a16="http://schemas.microsoft.com/office/drawing/2014/main" id="{C243586F-CD1C-FC88-01D1-0263899A250B}"/>
              </a:ext>
            </a:extLst>
          </p:cNvPr>
          <p:cNvSpPr/>
          <p:nvPr/>
        </p:nvSpPr>
        <p:spPr>
          <a:xfrm>
            <a:off x="13336313" y="9533560"/>
            <a:ext cx="2620285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Pro_digital</a:t>
            </a:r>
            <a:endParaRPr lang="en-GR" sz="2400" dirty="0"/>
          </a:p>
        </p:txBody>
      </p:sp>
      <p:sp>
        <p:nvSpPr>
          <p:cNvPr id="37" name="Round Diagonal Corner of Rectangle 36">
            <a:extLst>
              <a:ext uri="{FF2B5EF4-FFF2-40B4-BE49-F238E27FC236}">
                <a16:creationId xmlns:a16="http://schemas.microsoft.com/office/drawing/2014/main" id="{81C726C3-4BB1-3770-2AE6-DB072A1819FA}"/>
              </a:ext>
            </a:extLst>
          </p:cNvPr>
          <p:cNvSpPr/>
          <p:nvPr/>
        </p:nvSpPr>
        <p:spPr>
          <a:xfrm>
            <a:off x="7235589" y="9552543"/>
            <a:ext cx="2612420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/>
              <a:t>EDIH</a:t>
            </a:r>
            <a:r>
              <a:rPr lang="en-US" sz="2400" dirty="0"/>
              <a:t>DO</a:t>
            </a:r>
            <a:endParaRPr lang="en-GR" sz="2400" dirty="0"/>
          </a:p>
        </p:txBody>
      </p:sp>
      <p:sp>
        <p:nvSpPr>
          <p:cNvPr id="40" name="Round Diagonal Corner of Rectangle 39">
            <a:extLst>
              <a:ext uri="{FF2B5EF4-FFF2-40B4-BE49-F238E27FC236}">
                <a16:creationId xmlns:a16="http://schemas.microsoft.com/office/drawing/2014/main" id="{55CAFB3C-D6E9-3BE2-A94C-A5B6C595B8A6}"/>
              </a:ext>
            </a:extLst>
          </p:cNvPr>
          <p:cNvSpPr/>
          <p:nvPr/>
        </p:nvSpPr>
        <p:spPr>
          <a:xfrm>
            <a:off x="4207382" y="9552543"/>
            <a:ext cx="2612420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/>
              <a:t>EDIH</a:t>
            </a:r>
            <a:r>
              <a:rPr lang="en-US" sz="2400" dirty="0"/>
              <a:t>4UrbanSAVE</a:t>
            </a:r>
            <a:endParaRPr lang="en-GR" sz="2400" dirty="0"/>
          </a:p>
        </p:txBody>
      </p:sp>
      <p:sp>
        <p:nvSpPr>
          <p:cNvPr id="42" name="Round Diagonal Corner of Rectangle 41">
            <a:extLst>
              <a:ext uri="{FF2B5EF4-FFF2-40B4-BE49-F238E27FC236}">
                <a16:creationId xmlns:a16="http://schemas.microsoft.com/office/drawing/2014/main" id="{49B5F144-63DB-B0F6-5261-EC90FA5EB01C}"/>
              </a:ext>
            </a:extLst>
          </p:cNvPr>
          <p:cNvSpPr/>
          <p:nvPr/>
        </p:nvSpPr>
        <p:spPr>
          <a:xfrm>
            <a:off x="10236962" y="7399960"/>
            <a:ext cx="2620285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/>
              <a:t>EDIH</a:t>
            </a:r>
            <a:r>
              <a:rPr lang="en-US" sz="2400" dirty="0"/>
              <a:t> Suedwest</a:t>
            </a:r>
            <a:endParaRPr lang="en-GR" sz="2400" dirty="0"/>
          </a:p>
        </p:txBody>
      </p:sp>
      <p:sp>
        <p:nvSpPr>
          <p:cNvPr id="44" name="Round Diagonal Corner of Rectangle 43">
            <a:extLst>
              <a:ext uri="{FF2B5EF4-FFF2-40B4-BE49-F238E27FC236}">
                <a16:creationId xmlns:a16="http://schemas.microsoft.com/office/drawing/2014/main" id="{7DBFBDFD-F1A8-DA27-F958-010E1D7D804D}"/>
              </a:ext>
            </a:extLst>
          </p:cNvPr>
          <p:cNvSpPr/>
          <p:nvPr/>
        </p:nvSpPr>
        <p:spPr>
          <a:xfrm>
            <a:off x="13336313" y="7399960"/>
            <a:ext cx="2620285" cy="52173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300" dirty="0"/>
              <a:t>EDIH</a:t>
            </a:r>
            <a:r>
              <a:rPr lang="en-US" sz="2300" dirty="0"/>
              <a:t> Suedwest</a:t>
            </a:r>
            <a:r>
              <a:rPr lang="en-GB" sz="2300" dirty="0"/>
              <a:t>falen</a:t>
            </a:r>
            <a:endParaRPr lang="en-GR" sz="2300" dirty="0"/>
          </a:p>
        </p:txBody>
      </p:sp>
      <p:sp>
        <p:nvSpPr>
          <p:cNvPr id="47" name="Round Diagonal Corner of Rectangle 46">
            <a:extLst>
              <a:ext uri="{FF2B5EF4-FFF2-40B4-BE49-F238E27FC236}">
                <a16:creationId xmlns:a16="http://schemas.microsoft.com/office/drawing/2014/main" id="{5A970954-AA14-E2A7-B085-5FC24AC1D38F}"/>
              </a:ext>
            </a:extLst>
          </p:cNvPr>
          <p:cNvSpPr/>
          <p:nvPr/>
        </p:nvSpPr>
        <p:spPr>
          <a:xfrm>
            <a:off x="7235589" y="7418943"/>
            <a:ext cx="2612420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/>
              <a:t>EDI</a:t>
            </a:r>
            <a:r>
              <a:rPr lang="en-US" sz="2400" dirty="0"/>
              <a:t>H-SH</a:t>
            </a:r>
            <a:endParaRPr lang="en-GR" sz="2400" dirty="0"/>
          </a:p>
        </p:txBody>
      </p:sp>
      <p:sp>
        <p:nvSpPr>
          <p:cNvPr id="48" name="Round Diagonal Corner of Rectangle 47">
            <a:extLst>
              <a:ext uri="{FF2B5EF4-FFF2-40B4-BE49-F238E27FC236}">
                <a16:creationId xmlns:a16="http://schemas.microsoft.com/office/drawing/2014/main" id="{0FB23AF2-E2AB-622F-BDD1-AB0F65283CB8}"/>
              </a:ext>
            </a:extLst>
          </p:cNvPr>
          <p:cNvSpPr/>
          <p:nvPr/>
        </p:nvSpPr>
        <p:spPr>
          <a:xfrm>
            <a:off x="4207382" y="7418943"/>
            <a:ext cx="2612420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/>
              <a:t>EDIH </a:t>
            </a:r>
            <a:r>
              <a:rPr lang="en-US" sz="2400" dirty="0"/>
              <a:t>Saxony</a:t>
            </a:r>
            <a:endParaRPr lang="en-GR" sz="2400" dirty="0"/>
          </a:p>
        </p:txBody>
      </p:sp>
      <p:sp>
        <p:nvSpPr>
          <p:cNvPr id="49" name="Round Diagonal Corner of Rectangle 48">
            <a:extLst>
              <a:ext uri="{FF2B5EF4-FFF2-40B4-BE49-F238E27FC236}">
                <a16:creationId xmlns:a16="http://schemas.microsoft.com/office/drawing/2014/main" id="{995C305F-8452-CA6D-5CBB-747FBB712177}"/>
              </a:ext>
            </a:extLst>
          </p:cNvPr>
          <p:cNvSpPr/>
          <p:nvPr/>
        </p:nvSpPr>
        <p:spPr>
          <a:xfrm>
            <a:off x="10236962" y="5123792"/>
            <a:ext cx="2620285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/>
              <a:t>EDIH</a:t>
            </a:r>
            <a:r>
              <a:rPr lang="en-US" sz="2400" dirty="0"/>
              <a:t> Rheinland</a:t>
            </a:r>
            <a:endParaRPr lang="en-GR" sz="2400" dirty="0"/>
          </a:p>
        </p:txBody>
      </p:sp>
      <p:sp>
        <p:nvSpPr>
          <p:cNvPr id="50" name="Round Diagonal Corner of Rectangle 49">
            <a:extLst>
              <a:ext uri="{FF2B5EF4-FFF2-40B4-BE49-F238E27FC236}">
                <a16:creationId xmlns:a16="http://schemas.microsoft.com/office/drawing/2014/main" id="{A9AC7535-B135-B77F-702E-B1340BD1618A}"/>
              </a:ext>
            </a:extLst>
          </p:cNvPr>
          <p:cNvSpPr/>
          <p:nvPr/>
        </p:nvSpPr>
        <p:spPr>
          <a:xfrm>
            <a:off x="13336313" y="5123792"/>
            <a:ext cx="2620285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EDIH Saarland</a:t>
            </a:r>
          </a:p>
        </p:txBody>
      </p:sp>
      <p:sp>
        <p:nvSpPr>
          <p:cNvPr id="51" name="Round Diagonal Corner of Rectangle 50">
            <a:extLst>
              <a:ext uri="{FF2B5EF4-FFF2-40B4-BE49-F238E27FC236}">
                <a16:creationId xmlns:a16="http://schemas.microsoft.com/office/drawing/2014/main" id="{7FAB9DC9-4267-87CF-9F1C-AB44BF479ACE}"/>
              </a:ext>
            </a:extLst>
          </p:cNvPr>
          <p:cNvSpPr/>
          <p:nvPr/>
        </p:nvSpPr>
        <p:spPr>
          <a:xfrm>
            <a:off x="7235589" y="5142775"/>
            <a:ext cx="2612420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EDIH DIGICARE</a:t>
            </a:r>
            <a:endParaRPr lang="en-GR" sz="2400" dirty="0"/>
          </a:p>
        </p:txBody>
      </p:sp>
      <p:sp>
        <p:nvSpPr>
          <p:cNvPr id="52" name="Round Diagonal Corner of Rectangle 51">
            <a:extLst>
              <a:ext uri="{FF2B5EF4-FFF2-40B4-BE49-F238E27FC236}">
                <a16:creationId xmlns:a16="http://schemas.microsoft.com/office/drawing/2014/main" id="{27F2F130-6CBF-FA37-5560-36D07628B186}"/>
              </a:ext>
            </a:extLst>
          </p:cNvPr>
          <p:cNvSpPr/>
          <p:nvPr/>
        </p:nvSpPr>
        <p:spPr>
          <a:xfrm>
            <a:off x="4207382" y="5142775"/>
            <a:ext cx="2612420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EDIH-AICS</a:t>
            </a:r>
          </a:p>
        </p:txBody>
      </p:sp>
      <p:sp>
        <p:nvSpPr>
          <p:cNvPr id="53" name="Round Diagonal Corner of Rectangle 52">
            <a:extLst>
              <a:ext uri="{FF2B5EF4-FFF2-40B4-BE49-F238E27FC236}">
                <a16:creationId xmlns:a16="http://schemas.microsoft.com/office/drawing/2014/main" id="{55384F43-046C-9512-6613-99765D6D2C89}"/>
              </a:ext>
            </a:extLst>
          </p:cNvPr>
          <p:cNvSpPr/>
          <p:nvPr/>
        </p:nvSpPr>
        <p:spPr>
          <a:xfrm>
            <a:off x="10236962" y="3132760"/>
            <a:ext cx="2620285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DIH4AISec</a:t>
            </a:r>
            <a:endParaRPr lang="en-GR" sz="2400" dirty="0"/>
          </a:p>
        </p:txBody>
      </p:sp>
      <p:sp>
        <p:nvSpPr>
          <p:cNvPr id="54" name="Round Diagonal Corner of Rectangle 53">
            <a:extLst>
              <a:ext uri="{FF2B5EF4-FFF2-40B4-BE49-F238E27FC236}">
                <a16:creationId xmlns:a16="http://schemas.microsoft.com/office/drawing/2014/main" id="{13FFD73E-B41D-9D89-FA6A-88C23B333962}"/>
              </a:ext>
            </a:extLst>
          </p:cNvPr>
          <p:cNvSpPr/>
          <p:nvPr/>
        </p:nvSpPr>
        <p:spPr>
          <a:xfrm>
            <a:off x="13336313" y="3132760"/>
            <a:ext cx="2620285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DInO</a:t>
            </a:r>
            <a:endParaRPr lang="en-GR" sz="2400" dirty="0"/>
          </a:p>
        </p:txBody>
      </p:sp>
      <p:sp>
        <p:nvSpPr>
          <p:cNvPr id="55" name="Round Diagonal Corner of Rectangle 54">
            <a:extLst>
              <a:ext uri="{FF2B5EF4-FFF2-40B4-BE49-F238E27FC236}">
                <a16:creationId xmlns:a16="http://schemas.microsoft.com/office/drawing/2014/main" id="{29B49C4B-7F39-F43D-91A9-EF89101FE0FA}"/>
              </a:ext>
            </a:extLst>
          </p:cNvPr>
          <p:cNvSpPr/>
          <p:nvPr/>
        </p:nvSpPr>
        <p:spPr>
          <a:xfrm>
            <a:off x="7235589" y="3151743"/>
            <a:ext cx="2612420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CITAH</a:t>
            </a:r>
            <a:endParaRPr lang="en-GR" sz="2400" dirty="0"/>
          </a:p>
        </p:txBody>
      </p:sp>
      <p:sp>
        <p:nvSpPr>
          <p:cNvPr id="56" name="Round Diagonal Corner of Rectangle 55">
            <a:extLst>
              <a:ext uri="{FF2B5EF4-FFF2-40B4-BE49-F238E27FC236}">
                <a16:creationId xmlns:a16="http://schemas.microsoft.com/office/drawing/2014/main" id="{07FC13FF-EAD6-62FE-4B6D-AC37377E45EA}"/>
              </a:ext>
            </a:extLst>
          </p:cNvPr>
          <p:cNvSpPr/>
          <p:nvPr/>
        </p:nvSpPr>
        <p:spPr>
          <a:xfrm>
            <a:off x="4207382" y="3151743"/>
            <a:ext cx="2612420" cy="52173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BMH</a:t>
            </a:r>
            <a:endParaRPr lang="en-GR" sz="2400" dirty="0"/>
          </a:p>
        </p:txBody>
      </p:sp>
      <p:pic>
        <p:nvPicPr>
          <p:cNvPr id="58" name="Picture 57" descr="A blue and green logo&#10;&#10;Description automatically generated">
            <a:extLst>
              <a:ext uri="{FF2B5EF4-FFF2-40B4-BE49-F238E27FC236}">
                <a16:creationId xmlns:a16="http://schemas.microsoft.com/office/drawing/2014/main" id="{8976A2BA-8903-5381-B1FB-C4C954BAE01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742875"/>
            <a:ext cx="1682495" cy="1290388"/>
          </a:xfrm>
          <a:prstGeom prst="rect">
            <a:avLst/>
          </a:prstGeom>
        </p:spPr>
      </p:pic>
      <p:pic>
        <p:nvPicPr>
          <p:cNvPr id="60" name="Picture 59" descr="A blue logo with white text&#10;&#10;Description automatically generated">
            <a:extLst>
              <a:ext uri="{FF2B5EF4-FFF2-40B4-BE49-F238E27FC236}">
                <a16:creationId xmlns:a16="http://schemas.microsoft.com/office/drawing/2014/main" id="{2D38B63C-2976-0D18-1162-95C7D4B4E7C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762" y="2049603"/>
            <a:ext cx="2343385" cy="825677"/>
          </a:xfrm>
          <a:prstGeom prst="rect">
            <a:avLst/>
          </a:prstGeom>
        </p:spPr>
      </p:pic>
      <p:pic>
        <p:nvPicPr>
          <p:cNvPr id="62" name="Picture 6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747277F-34F7-43AD-BBAC-9A1A1713437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84" y="8550275"/>
            <a:ext cx="2366563" cy="622041"/>
          </a:xfrm>
          <a:prstGeom prst="rect">
            <a:avLst/>
          </a:prstGeom>
        </p:spPr>
      </p:pic>
      <p:sp>
        <p:nvSpPr>
          <p:cNvPr id="4" name="Round Diagonal Corner of Rectangle 3">
            <a:hlinkClick r:id="rId26"/>
            <a:extLst>
              <a:ext uri="{FF2B5EF4-FFF2-40B4-BE49-F238E27FC236}">
                <a16:creationId xmlns:a16="http://schemas.microsoft.com/office/drawing/2014/main" id="{2FF82037-026A-06EE-7831-3AC7A02681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22189" y="1628078"/>
            <a:ext cx="2620285" cy="2059834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 Diagonal Corner of Rectangle 3">
            <a:hlinkClick r:id="rId27"/>
            <a:extLst>
              <a:ext uri="{FF2B5EF4-FFF2-40B4-BE49-F238E27FC236}">
                <a16:creationId xmlns:a16="http://schemas.microsoft.com/office/drawing/2014/main" id="{8297324A-7C38-4E64-1863-5E3523D884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27722" y="1594657"/>
            <a:ext cx="2620285" cy="2059834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" name="Round Diagonal Corner of Rectangle 3">
            <a:hlinkClick r:id="rId28"/>
            <a:extLst>
              <a:ext uri="{FF2B5EF4-FFF2-40B4-BE49-F238E27FC236}">
                <a16:creationId xmlns:a16="http://schemas.microsoft.com/office/drawing/2014/main" id="{A393C3D8-AD68-93F6-9BDC-9CDD9D0252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41122" y="1605318"/>
            <a:ext cx="2620285" cy="206815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" name="Round Diagonal Corner of Rectangle 3">
            <a:hlinkClick r:id="rId29"/>
            <a:extLst>
              <a:ext uri="{FF2B5EF4-FFF2-40B4-BE49-F238E27FC236}">
                <a16:creationId xmlns:a16="http://schemas.microsoft.com/office/drawing/2014/main" id="{408CC551-09AF-1294-A0A9-D4D2CE9ABD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368066" y="1592139"/>
            <a:ext cx="2620285" cy="2062320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" name="Round Diagonal Corner of Rectangle 3">
            <a:hlinkClick r:id="rId30"/>
            <a:extLst>
              <a:ext uri="{FF2B5EF4-FFF2-40B4-BE49-F238E27FC236}">
                <a16:creationId xmlns:a16="http://schemas.microsoft.com/office/drawing/2014/main" id="{FA717408-252B-90E3-4709-AB66308B4643}"/>
              </a:ext>
            </a:extLst>
          </p:cNvPr>
          <p:cNvSpPr>
            <a:spLocks/>
          </p:cNvSpPr>
          <p:nvPr/>
        </p:nvSpPr>
        <p:spPr>
          <a:xfrm>
            <a:off x="4222189" y="3877528"/>
            <a:ext cx="2597613" cy="1786980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6" name="Round Diagonal Corner of Rectangle 3">
            <a:hlinkClick r:id="rId28"/>
            <a:extLst>
              <a:ext uri="{FF2B5EF4-FFF2-40B4-BE49-F238E27FC236}">
                <a16:creationId xmlns:a16="http://schemas.microsoft.com/office/drawing/2014/main" id="{DF3137CE-0169-3B7F-EC54-517A104DE26F}"/>
              </a:ext>
            </a:extLst>
          </p:cNvPr>
          <p:cNvSpPr>
            <a:spLocks/>
          </p:cNvSpPr>
          <p:nvPr/>
        </p:nvSpPr>
        <p:spPr>
          <a:xfrm>
            <a:off x="16412994" y="3832453"/>
            <a:ext cx="2620285" cy="1978669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7" name="Round Diagonal Corner of Rectangle 3">
            <a:hlinkClick r:id="rId30"/>
            <a:extLst>
              <a:ext uri="{FF2B5EF4-FFF2-40B4-BE49-F238E27FC236}">
                <a16:creationId xmlns:a16="http://schemas.microsoft.com/office/drawing/2014/main" id="{0DD3FFEE-8DFC-2026-3973-E6E04B4C57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09508" y="3830454"/>
            <a:ext cx="2620285" cy="1834053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8" name="Round Diagonal Corner of Rectangle 3">
            <a:hlinkClick r:id="rId31"/>
            <a:extLst>
              <a:ext uri="{FF2B5EF4-FFF2-40B4-BE49-F238E27FC236}">
                <a16:creationId xmlns:a16="http://schemas.microsoft.com/office/drawing/2014/main" id="{3C8C8D9F-D5D4-24DE-1E0B-22409A520B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08755" y="3825908"/>
            <a:ext cx="2620285" cy="1838600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0" name="Round Diagonal Corner of Rectangle 3">
            <a:hlinkClick r:id="rId32"/>
            <a:extLst>
              <a:ext uri="{FF2B5EF4-FFF2-40B4-BE49-F238E27FC236}">
                <a16:creationId xmlns:a16="http://schemas.microsoft.com/office/drawing/2014/main" id="{767DA959-BBF5-26A3-FC8B-2F186E353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324978" y="3854535"/>
            <a:ext cx="2620285" cy="1838600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1" name="Round Diagonal Corner of Rectangle 3">
            <a:hlinkClick r:id="rId33"/>
            <a:extLst>
              <a:ext uri="{FF2B5EF4-FFF2-40B4-BE49-F238E27FC236}">
                <a16:creationId xmlns:a16="http://schemas.microsoft.com/office/drawing/2014/main" id="{4AA16E0B-C47A-7A94-7B0F-62DDC7E987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18806" y="3825011"/>
            <a:ext cx="2620285" cy="1838600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" name="Round Diagonal Corner of Rectangle 3">
            <a:hlinkClick r:id="rId34"/>
            <a:extLst>
              <a:ext uri="{FF2B5EF4-FFF2-40B4-BE49-F238E27FC236}">
                <a16:creationId xmlns:a16="http://schemas.microsoft.com/office/drawing/2014/main" id="{BE80CC7E-12E0-667C-E323-67F6F990EC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03450" y="5883275"/>
            <a:ext cx="2612420" cy="2045192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" name="Round Diagonal Corner of Rectangle 3">
            <a:hlinkClick r:id="rId35"/>
            <a:extLst>
              <a:ext uri="{FF2B5EF4-FFF2-40B4-BE49-F238E27FC236}">
                <a16:creationId xmlns:a16="http://schemas.microsoft.com/office/drawing/2014/main" id="{3FBE0C97-8A2E-75E9-5984-2C5E8D6C04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19628" y="5904252"/>
            <a:ext cx="2620285" cy="2032230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4" name="Round Diagonal Corner of Rectangle 3">
            <a:hlinkClick r:id="rId36"/>
            <a:extLst>
              <a:ext uri="{FF2B5EF4-FFF2-40B4-BE49-F238E27FC236}">
                <a16:creationId xmlns:a16="http://schemas.microsoft.com/office/drawing/2014/main" id="{0BC7F185-5D16-F396-8A80-3A10EB2FA6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63796" y="5883274"/>
            <a:ext cx="2620285" cy="203841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5" name="Round Diagonal Corner of Rectangle 3">
            <a:hlinkClick r:id="rId37"/>
            <a:extLst>
              <a:ext uri="{FF2B5EF4-FFF2-40B4-BE49-F238E27FC236}">
                <a16:creationId xmlns:a16="http://schemas.microsoft.com/office/drawing/2014/main" id="{782D06E3-2A5C-6764-0FB2-E3DC708FC8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309479" y="5860418"/>
            <a:ext cx="2620285" cy="2045192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6" name="Round Diagonal Corner of Rectangle 3">
            <a:hlinkClick r:id="rId38"/>
            <a:extLst>
              <a:ext uri="{FF2B5EF4-FFF2-40B4-BE49-F238E27FC236}">
                <a16:creationId xmlns:a16="http://schemas.microsoft.com/office/drawing/2014/main" id="{60BC8F3C-3203-DEC1-F4C0-5107BD32E3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03450" y="8147234"/>
            <a:ext cx="2620285" cy="1838600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7" name="Round Diagonal Corner of Rectangle 3">
            <a:hlinkClick r:id="rId39"/>
            <a:extLst>
              <a:ext uri="{FF2B5EF4-FFF2-40B4-BE49-F238E27FC236}">
                <a16:creationId xmlns:a16="http://schemas.microsoft.com/office/drawing/2014/main" id="{04F3EE8D-4C70-5CE1-7DE4-217A5AC212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27572" y="8080386"/>
            <a:ext cx="2612341" cy="1974906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8" name="Round Diagonal Corner of Rectangle 3">
            <a:hlinkClick r:id="rId40"/>
            <a:extLst>
              <a:ext uri="{FF2B5EF4-FFF2-40B4-BE49-F238E27FC236}">
                <a16:creationId xmlns:a16="http://schemas.microsoft.com/office/drawing/2014/main" id="{0ECA4980-1D65-4D38-1274-8BC2F09689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61508" y="8080385"/>
            <a:ext cx="2620285" cy="1974907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9" name="Round Diagonal Corner of Rectangle 3">
            <a:hlinkClick r:id="rId41"/>
            <a:extLst>
              <a:ext uri="{FF2B5EF4-FFF2-40B4-BE49-F238E27FC236}">
                <a16:creationId xmlns:a16="http://schemas.microsoft.com/office/drawing/2014/main" id="{498C3B88-3AB4-8AE3-4A62-065B0D6134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344641" y="8127548"/>
            <a:ext cx="2620285" cy="1927743"/>
          </a:xfrm>
          <a:prstGeom prst="round2DiagRect">
            <a:avLst/>
          </a:prstGeom>
          <a:noFill/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600" dirty="0">
              <a:ln>
                <a:solidFill>
                  <a:srgbClr val="FFFEFB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2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7210" y="258575"/>
            <a:ext cx="18470034" cy="1031296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66863" y="328492"/>
            <a:ext cx="16970371" cy="84788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 algn="ctr">
              <a:lnSpc>
                <a:spcPct val="100000"/>
              </a:lnSpc>
              <a:spcBef>
                <a:spcPts val="100"/>
              </a:spcBef>
            </a:pPr>
            <a:r>
              <a:rPr lang="en-US" sz="5397" dirty="0">
                <a:solidFill>
                  <a:srgbClr val="FF5A63"/>
                </a:solidFill>
              </a:rPr>
              <a:t>Network</a:t>
            </a:r>
            <a:r>
              <a:rPr lang="en-US" sz="5397" spc="-30" dirty="0">
                <a:solidFill>
                  <a:srgbClr val="FF5A63"/>
                </a:solidFill>
              </a:rPr>
              <a:t> </a:t>
            </a:r>
            <a:r>
              <a:rPr lang="en-US" sz="5397" dirty="0">
                <a:solidFill>
                  <a:srgbClr val="FF5A63"/>
                </a:solidFill>
              </a:rPr>
              <a:t>overview:</a:t>
            </a:r>
            <a:r>
              <a:rPr lang="en-US" sz="5397" spc="-20" dirty="0">
                <a:solidFill>
                  <a:srgbClr val="FF5A63"/>
                </a:solidFill>
              </a:rPr>
              <a:t> </a:t>
            </a:r>
            <a:r>
              <a:rPr lang="en-US" sz="5397" dirty="0">
                <a:solidFill>
                  <a:srgbClr val="FF5A63"/>
                </a:solidFill>
              </a:rPr>
              <a:t>17</a:t>
            </a:r>
            <a:r>
              <a:rPr lang="en-US" sz="5397" spc="-30" dirty="0">
                <a:solidFill>
                  <a:srgbClr val="FF5A63"/>
                </a:solidFill>
              </a:rPr>
              <a:t> </a:t>
            </a:r>
            <a:r>
              <a:rPr lang="en-US" sz="5397" dirty="0">
                <a:solidFill>
                  <a:srgbClr val="FF5A63"/>
                </a:solidFill>
              </a:rPr>
              <a:t>members</a:t>
            </a:r>
            <a:r>
              <a:rPr lang="en-US" sz="5397" spc="-20" dirty="0">
                <a:solidFill>
                  <a:srgbClr val="FF5A63"/>
                </a:solidFill>
              </a:rPr>
              <a:t> </a:t>
            </a:r>
            <a:r>
              <a:rPr lang="en-US" sz="5397" dirty="0">
                <a:solidFill>
                  <a:srgbClr val="FF5A63"/>
                </a:solidFill>
              </a:rPr>
              <a:t>–</a:t>
            </a:r>
            <a:r>
              <a:rPr lang="en-US" sz="5397" spc="-20" dirty="0">
                <a:solidFill>
                  <a:srgbClr val="FF5A63"/>
                </a:solidFill>
              </a:rPr>
              <a:t> </a:t>
            </a:r>
            <a:r>
              <a:rPr lang="en-US" sz="5397" dirty="0">
                <a:solidFill>
                  <a:srgbClr val="41914B"/>
                </a:solidFill>
              </a:rPr>
              <a:t>1</a:t>
            </a:r>
            <a:r>
              <a:rPr lang="en-US" sz="5397" spc="-30" dirty="0">
                <a:solidFill>
                  <a:srgbClr val="41914B"/>
                </a:solidFill>
              </a:rPr>
              <a:t> </a:t>
            </a:r>
            <a:r>
              <a:rPr lang="en-US" sz="5397" dirty="0">
                <a:solidFill>
                  <a:srgbClr val="41914B"/>
                </a:solidFill>
              </a:rPr>
              <a:t>SoE</a:t>
            </a:r>
            <a:endParaRPr sz="5397" dirty="0">
              <a:solidFill>
                <a:srgbClr val="41914B"/>
              </a:solidFill>
            </a:endParaRPr>
          </a:p>
        </p:txBody>
      </p:sp>
      <p:sp>
        <p:nvSpPr>
          <p:cNvPr id="5" name="Round Diagonal Corner of Rectangle 31">
            <a:extLst>
              <a:ext uri="{FF2B5EF4-FFF2-40B4-BE49-F238E27FC236}">
                <a16:creationId xmlns:a16="http://schemas.microsoft.com/office/drawing/2014/main" id="{8354AAE6-975C-6B57-E1C7-F531DD9BB696}"/>
              </a:ext>
            </a:extLst>
          </p:cNvPr>
          <p:cNvSpPr/>
          <p:nvPr/>
        </p:nvSpPr>
        <p:spPr>
          <a:xfrm>
            <a:off x="7757973" y="4269036"/>
            <a:ext cx="4426480" cy="2814490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999" b="1" dirty="0">
              <a:ln>
                <a:solidFill>
                  <a:srgbClr val="FFFEFB"/>
                </a:solidFill>
              </a:ln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Round Diagonal Corner of Rectangle 9">
            <a:extLst>
              <a:ext uri="{FF2B5EF4-FFF2-40B4-BE49-F238E27FC236}">
                <a16:creationId xmlns:a16="http://schemas.microsoft.com/office/drawing/2014/main" id="{34DB6A13-DE0B-5351-B967-589DD259107D}"/>
              </a:ext>
            </a:extLst>
          </p:cNvPr>
          <p:cNvSpPr/>
          <p:nvPr/>
        </p:nvSpPr>
        <p:spPr>
          <a:xfrm>
            <a:off x="7753770" y="6644719"/>
            <a:ext cx="4426478" cy="608586"/>
          </a:xfrm>
          <a:prstGeom prst="round2DiagRect">
            <a:avLst/>
          </a:prstGeom>
          <a:solidFill>
            <a:srgbClr val="4191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98" dirty="0"/>
              <a:t>AIRE</a:t>
            </a:r>
          </a:p>
        </p:txBody>
      </p:sp>
      <p:pic>
        <p:nvPicPr>
          <p:cNvPr id="41" name="object 25">
            <a:extLst>
              <a:ext uri="{FF2B5EF4-FFF2-40B4-BE49-F238E27FC236}">
                <a16:creationId xmlns:a16="http://schemas.microsoft.com/office/drawing/2014/main" id="{6EE42717-D167-B8D6-AAA1-2166EC7F91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1297" y="4942774"/>
            <a:ext cx="3511423" cy="1423801"/>
          </a:xfrm>
          <a:prstGeom prst="rect">
            <a:avLst/>
          </a:prstGeom>
        </p:spPr>
      </p:pic>
      <p:sp>
        <p:nvSpPr>
          <p:cNvPr id="7" name="object 17">
            <a:hlinkClick r:id="rId4"/>
            <a:extLst>
              <a:ext uri="{FF2B5EF4-FFF2-40B4-BE49-F238E27FC236}">
                <a16:creationId xmlns:a16="http://schemas.microsoft.com/office/drawing/2014/main" id="{C804C82C-FDD5-1C80-1593-F482CB025B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97341" y="4269036"/>
            <a:ext cx="4382907" cy="2984269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</p:spTree>
    <p:extLst>
      <p:ext uri="{BB962C8B-B14F-4D97-AF65-F5344CB8AC3E}">
        <p14:creationId xmlns:p14="http://schemas.microsoft.com/office/powerpoint/2010/main" val="30421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B24F116-E720-5BFC-2E4D-9660DE336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460" y="7839303"/>
            <a:ext cx="1549171" cy="16406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EA094C-275E-156C-C6B8-6B0077593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460" y="5583676"/>
            <a:ext cx="1549171" cy="16406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EB1DD0-E785-237C-AA5C-01063FD78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460" y="3435495"/>
            <a:ext cx="1549171" cy="16406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007393-B82F-3BEF-49D6-0242B8F3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454" y="5558696"/>
            <a:ext cx="1524000" cy="1667077"/>
          </a:xfrm>
          <a:prstGeom prst="rect">
            <a:avLst/>
          </a:prstGeom>
        </p:spPr>
      </p:pic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0D1B7227-6BA2-A448-1347-1552C681DA23}"/>
              </a:ext>
            </a:extLst>
          </p:cNvPr>
          <p:cNvSpPr/>
          <p:nvPr/>
        </p:nvSpPr>
        <p:spPr>
          <a:xfrm>
            <a:off x="527049" y="1387475"/>
            <a:ext cx="9223628" cy="1348439"/>
          </a:xfrm>
          <a:prstGeom prst="round2DiagRect">
            <a:avLst/>
          </a:prstGeom>
          <a:solidFill>
            <a:schemeClr val="accent2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b="1" dirty="0">
              <a:ln>
                <a:solidFill>
                  <a:srgbClr val="FFFEFB"/>
                </a:solidFill>
              </a:ln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8C80BBA-57B1-80FE-140F-2DE9E5738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454" y="3460665"/>
            <a:ext cx="1524000" cy="1613967"/>
          </a:xfrm>
          <a:prstGeom prst="rect">
            <a:avLst/>
          </a:prstGeom>
        </p:spPr>
      </p:pic>
      <p:sp>
        <p:nvSpPr>
          <p:cNvPr id="31" name="Round Diagonal Corner of Rectangle 30">
            <a:extLst>
              <a:ext uri="{FF2B5EF4-FFF2-40B4-BE49-F238E27FC236}">
                <a16:creationId xmlns:a16="http://schemas.microsoft.com/office/drawing/2014/main" id="{49830F14-F74B-2DB9-BAB8-FF7194816517}"/>
              </a:ext>
            </a:extLst>
          </p:cNvPr>
          <p:cNvSpPr/>
          <p:nvPr/>
        </p:nvSpPr>
        <p:spPr>
          <a:xfrm>
            <a:off x="10375900" y="3359543"/>
            <a:ext cx="7989921" cy="162363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400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2C95B88A-47E0-5360-8B13-5726C4673632}"/>
              </a:ext>
            </a:extLst>
          </p:cNvPr>
          <p:cNvSpPr/>
          <p:nvPr/>
        </p:nvSpPr>
        <p:spPr>
          <a:xfrm>
            <a:off x="10375900" y="5499270"/>
            <a:ext cx="7989921" cy="162363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400" dirty="0">
              <a:ln>
                <a:solidFill>
                  <a:srgbClr val="FFFEFB"/>
                </a:solidFill>
              </a:ln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C1C072-6681-4E61-B487-A887BB5E54D1}"/>
              </a:ext>
            </a:extLst>
          </p:cNvPr>
          <p:cNvCxnSpPr>
            <a:cxnSpLocks/>
          </p:cNvCxnSpPr>
          <p:nvPr/>
        </p:nvCxnSpPr>
        <p:spPr>
          <a:xfrm flipV="1">
            <a:off x="10756900" y="3561715"/>
            <a:ext cx="0" cy="102616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ound Same-side Corner of Rectangle 37">
            <a:extLst>
              <a:ext uri="{FF2B5EF4-FFF2-40B4-BE49-F238E27FC236}">
                <a16:creationId xmlns:a16="http://schemas.microsoft.com/office/drawing/2014/main" id="{E5DC4EA7-93FC-E171-3F93-B2906B82DEA3}"/>
              </a:ext>
            </a:extLst>
          </p:cNvPr>
          <p:cNvSpPr/>
          <p:nvPr/>
        </p:nvSpPr>
        <p:spPr>
          <a:xfrm rot="5400000">
            <a:off x="619947" y="1350050"/>
            <a:ext cx="1338204" cy="1524000"/>
          </a:xfrm>
          <a:prstGeom prst="round2SameRect">
            <a:avLst/>
          </a:prstGeom>
          <a:noFill/>
          <a:ln w="317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</a:endParaRPr>
          </a:p>
        </p:txBody>
      </p:sp>
      <p:sp>
        <p:nvSpPr>
          <p:cNvPr id="43" name="Round Diagonal Corner of Rectangle 42">
            <a:extLst>
              <a:ext uri="{FF2B5EF4-FFF2-40B4-BE49-F238E27FC236}">
                <a16:creationId xmlns:a16="http://schemas.microsoft.com/office/drawing/2014/main" id="{F07A5C7A-782A-394B-9823-B6AE1B7FBC34}"/>
              </a:ext>
            </a:extLst>
          </p:cNvPr>
          <p:cNvSpPr/>
          <p:nvPr/>
        </p:nvSpPr>
        <p:spPr>
          <a:xfrm>
            <a:off x="10371698" y="1368417"/>
            <a:ext cx="7703830" cy="136350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accent1"/>
              </a:solidFill>
            </a:endParaRP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C64AB5C-08E4-C888-39F5-47086E447124}"/>
              </a:ext>
            </a:extLst>
          </p:cNvPr>
          <p:cNvSpPr txBox="1">
            <a:spLocks/>
          </p:cNvSpPr>
          <p:nvPr/>
        </p:nvSpPr>
        <p:spPr>
          <a:xfrm>
            <a:off x="11804242" y="1663868"/>
            <a:ext cx="7860967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399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0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1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R" sz="5400" dirty="0">
                <a:solidFill>
                  <a:schemeClr val="bg2"/>
                </a:solidFill>
              </a:rPr>
              <a:t>Services</a:t>
            </a:r>
          </a:p>
        </p:txBody>
      </p:sp>
      <p:sp>
        <p:nvSpPr>
          <p:cNvPr id="45" name="Round Diagonal Corner of Rectangle 44">
            <a:extLst>
              <a:ext uri="{FF2B5EF4-FFF2-40B4-BE49-F238E27FC236}">
                <a16:creationId xmlns:a16="http://schemas.microsoft.com/office/drawing/2014/main" id="{DE1424E7-9DDF-2FF8-9F17-4E38E2D690EB}"/>
              </a:ext>
            </a:extLst>
          </p:cNvPr>
          <p:cNvSpPr/>
          <p:nvPr/>
        </p:nvSpPr>
        <p:spPr>
          <a:xfrm>
            <a:off x="1670050" y="3359543"/>
            <a:ext cx="8080628" cy="162363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400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BBABE5-4E4B-F91B-6008-4A57ADE466B0}"/>
              </a:ext>
            </a:extLst>
          </p:cNvPr>
          <p:cNvSpPr txBox="1"/>
          <p:nvPr/>
        </p:nvSpPr>
        <p:spPr>
          <a:xfrm>
            <a:off x="2348047" y="3518752"/>
            <a:ext cx="7349300" cy="1249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Leverage cutting-edge technologies, such as artificial intelligence and decision support, big data, and digital twins.</a:t>
            </a:r>
            <a:endParaRPr lang="en-G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 Diagonal Corner of Rectangle 46">
            <a:extLst>
              <a:ext uri="{FF2B5EF4-FFF2-40B4-BE49-F238E27FC236}">
                <a16:creationId xmlns:a16="http://schemas.microsoft.com/office/drawing/2014/main" id="{451501EA-DA60-74B9-15DF-FB59AF4CE395}"/>
              </a:ext>
            </a:extLst>
          </p:cNvPr>
          <p:cNvSpPr/>
          <p:nvPr/>
        </p:nvSpPr>
        <p:spPr>
          <a:xfrm>
            <a:off x="1670050" y="5499270"/>
            <a:ext cx="8080628" cy="162363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400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054833-A593-954A-B968-AD153BD180FC}"/>
              </a:ext>
            </a:extLst>
          </p:cNvPr>
          <p:cNvSpPr txBox="1"/>
          <p:nvPr/>
        </p:nvSpPr>
        <p:spPr>
          <a:xfrm>
            <a:off x="2348047" y="5502275"/>
            <a:ext cx="7326822" cy="164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 in advancing high-performance computing, IoT, and robotics, fostering intelligent solutions in manufacturing, logistics, and human-computer interaction.</a:t>
            </a:r>
            <a:endParaRPr lang="en-GB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B48A914-E057-5523-2B5B-48EC25E12E74}"/>
              </a:ext>
            </a:extLst>
          </p:cNvPr>
          <p:cNvSpPr txBox="1"/>
          <p:nvPr/>
        </p:nvSpPr>
        <p:spPr>
          <a:xfrm>
            <a:off x="10987630" y="3521075"/>
            <a:ext cx="7311925" cy="1249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 in innovation management, excelling in prototyping, SME support, field trials, and technology transfer.</a:t>
            </a:r>
            <a:endParaRPr lang="en-G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C5F600-9C9F-0C0B-EC84-CAFCD263D044}"/>
              </a:ext>
            </a:extLst>
          </p:cNvPr>
          <p:cNvSpPr txBox="1"/>
          <p:nvPr/>
        </p:nvSpPr>
        <p:spPr>
          <a:xfrm>
            <a:off x="10987630" y="5689429"/>
            <a:ext cx="7311925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Prioritise ecosystem building, demonstrating their commitment to fostering innovation ecosystems.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E2A41F9D-9109-B337-35C8-2E9C46A897E3}"/>
              </a:ext>
            </a:extLst>
          </p:cNvPr>
          <p:cNvSpPr txBox="1">
            <a:spLocks/>
          </p:cNvSpPr>
          <p:nvPr/>
        </p:nvSpPr>
        <p:spPr>
          <a:xfrm>
            <a:off x="3083583" y="1715938"/>
            <a:ext cx="6199095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399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0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1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R" sz="5400" dirty="0">
                <a:solidFill>
                  <a:schemeClr val="bg2"/>
                </a:solidFill>
              </a:rPr>
              <a:t>Technologies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8EDF19-BD72-B5B0-FDD5-CC903AE968A2}"/>
              </a:ext>
            </a:extLst>
          </p:cNvPr>
          <p:cNvSpPr txBox="1"/>
          <p:nvPr/>
        </p:nvSpPr>
        <p:spPr>
          <a:xfrm>
            <a:off x="1839490" y="1577372"/>
            <a:ext cx="1348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6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de-CH" sz="4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uadroTexto 8">
            <a:extLst>
              <a:ext uri="{FF2B5EF4-FFF2-40B4-BE49-F238E27FC236}">
                <a16:creationId xmlns:a16="http://schemas.microsoft.com/office/drawing/2014/main" id="{AA4F93F0-73DA-13F3-96AE-3F74B0331BC5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the EU’s digital transformation</a:t>
            </a:r>
          </a:p>
        </p:txBody>
      </p:sp>
      <p:sp>
        <p:nvSpPr>
          <p:cNvPr id="61" name="CuadroTexto 7">
            <a:extLst>
              <a:ext uri="{FF2B5EF4-FFF2-40B4-BE49-F238E27FC236}">
                <a16:creationId xmlns:a16="http://schemas.microsoft.com/office/drawing/2014/main" id="{6A51E90A-9D97-68ED-80C7-B23E62E51FF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dirty="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EDIH_Network</a:t>
            </a:r>
          </a:p>
        </p:txBody>
      </p:sp>
      <p:sp>
        <p:nvSpPr>
          <p:cNvPr id="62" name="CuadroTexto 8">
            <a:extLst>
              <a:ext uri="{FF2B5EF4-FFF2-40B4-BE49-F238E27FC236}">
                <a16:creationId xmlns:a16="http://schemas.microsoft.com/office/drawing/2014/main" id="{7FCD217F-34D1-6739-3EA5-5DCE447CCA8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https://european-digital-innovation-hubs.ec.europa.eu/home</a:t>
            </a:r>
            <a:endParaRPr lang="es-E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06A82E3-E21E-ED38-C491-40A3C1EF1C77}"/>
              </a:ext>
            </a:extLst>
          </p:cNvPr>
          <p:cNvCxnSpPr>
            <a:cxnSpLocks/>
          </p:cNvCxnSpPr>
          <p:nvPr/>
        </p:nvCxnSpPr>
        <p:spPr>
          <a:xfrm flipV="1">
            <a:off x="10052050" y="1432712"/>
            <a:ext cx="22478" cy="7955762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9F97E3B-9058-191B-62B1-65D200A3ABC8}"/>
              </a:ext>
            </a:extLst>
          </p:cNvPr>
          <p:cNvCxnSpPr>
            <a:cxnSpLocks/>
          </p:cNvCxnSpPr>
          <p:nvPr/>
        </p:nvCxnSpPr>
        <p:spPr>
          <a:xfrm flipV="1">
            <a:off x="2056423" y="5732520"/>
            <a:ext cx="0" cy="106680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2DD6DC13-AC0C-34BB-B1D3-8BBCB2AD1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64" y="1667866"/>
            <a:ext cx="908869" cy="83467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B2FEA9C-803C-1E76-B18D-6562276FD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7395" y="1651467"/>
            <a:ext cx="938511" cy="861898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805D590-F404-CCE9-9850-7875AFD239B8}"/>
              </a:ext>
            </a:extLst>
          </p:cNvPr>
          <p:cNvCxnSpPr>
            <a:cxnSpLocks/>
          </p:cNvCxnSpPr>
          <p:nvPr/>
        </p:nvCxnSpPr>
        <p:spPr>
          <a:xfrm flipV="1">
            <a:off x="2056423" y="3561715"/>
            <a:ext cx="0" cy="106680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455FA6E-581B-676A-25F5-89E286582E59}"/>
              </a:ext>
            </a:extLst>
          </p:cNvPr>
          <p:cNvCxnSpPr>
            <a:cxnSpLocks/>
          </p:cNvCxnSpPr>
          <p:nvPr/>
        </p:nvCxnSpPr>
        <p:spPr>
          <a:xfrm flipV="1">
            <a:off x="10756900" y="5732520"/>
            <a:ext cx="0" cy="1070739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ound Diagonal Corner of Rectangle 46">
            <a:extLst>
              <a:ext uri="{FF2B5EF4-FFF2-40B4-BE49-F238E27FC236}">
                <a16:creationId xmlns:a16="http://schemas.microsoft.com/office/drawing/2014/main" id="{435B1A9B-7A32-0FBD-CFA7-C5C4E77EFBE3}"/>
              </a:ext>
            </a:extLst>
          </p:cNvPr>
          <p:cNvSpPr/>
          <p:nvPr/>
        </p:nvSpPr>
        <p:spPr>
          <a:xfrm>
            <a:off x="1670049" y="7764836"/>
            <a:ext cx="8080628" cy="162363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400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992C7-D6F6-74D1-E0FE-47B7E91072DD}"/>
              </a:ext>
            </a:extLst>
          </p:cNvPr>
          <p:cNvSpPr txBox="1"/>
          <p:nvPr/>
        </p:nvSpPr>
        <p:spPr>
          <a:xfrm>
            <a:off x="2348046" y="7954995"/>
            <a:ext cx="7326822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key areas like cybersecurity, virtual reality, and additive manufacturing.</a:t>
            </a:r>
            <a:endParaRPr lang="en-GB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5BA9DB-8381-E745-6DE2-05015482C646}"/>
              </a:ext>
            </a:extLst>
          </p:cNvPr>
          <p:cNvCxnSpPr>
            <a:cxnSpLocks/>
          </p:cNvCxnSpPr>
          <p:nvPr/>
        </p:nvCxnSpPr>
        <p:spPr>
          <a:xfrm flipV="1">
            <a:off x="2056422" y="7998086"/>
            <a:ext cx="0" cy="106680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02F9836-D82B-3BA2-33F2-8DBABE410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454" y="7817323"/>
            <a:ext cx="1524000" cy="1667077"/>
          </a:xfrm>
          <a:prstGeom prst="rect">
            <a:avLst/>
          </a:prstGeom>
        </p:spPr>
      </p:pic>
      <p:sp>
        <p:nvSpPr>
          <p:cNvPr id="7" name="Round Diagonal Corner of Rectangle 31">
            <a:extLst>
              <a:ext uri="{FF2B5EF4-FFF2-40B4-BE49-F238E27FC236}">
                <a16:creationId xmlns:a16="http://schemas.microsoft.com/office/drawing/2014/main" id="{6294AC17-B8B4-1B06-756F-DD365711D1CE}"/>
              </a:ext>
            </a:extLst>
          </p:cNvPr>
          <p:cNvSpPr/>
          <p:nvPr/>
        </p:nvSpPr>
        <p:spPr>
          <a:xfrm>
            <a:off x="10375900" y="7757897"/>
            <a:ext cx="7989921" cy="162363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400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D6180-A1AC-E54F-CC21-EC5A031AAA26}"/>
              </a:ext>
            </a:extLst>
          </p:cNvPr>
          <p:cNvSpPr txBox="1"/>
          <p:nvPr/>
        </p:nvSpPr>
        <p:spPr>
          <a:xfrm>
            <a:off x="10987630" y="7948056"/>
            <a:ext cx="7311925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Play a key role in technological innovation and regional development through knowledge transfer.</a:t>
            </a:r>
            <a:endParaRPr lang="en-GB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D3EA9-7F30-FB3C-1012-0759B7D6A1CB}"/>
              </a:ext>
            </a:extLst>
          </p:cNvPr>
          <p:cNvCxnSpPr>
            <a:cxnSpLocks/>
          </p:cNvCxnSpPr>
          <p:nvPr/>
        </p:nvCxnSpPr>
        <p:spPr>
          <a:xfrm flipV="1">
            <a:off x="10756900" y="7991147"/>
            <a:ext cx="0" cy="1070739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38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BA2C121-584D-A05F-006B-B2EF57C40A4A}"/>
              </a:ext>
            </a:extLst>
          </p:cNvPr>
          <p:cNvSpPr/>
          <p:nvPr/>
        </p:nvSpPr>
        <p:spPr>
          <a:xfrm>
            <a:off x="3959471" y="150914"/>
            <a:ext cx="15306469" cy="2096327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8DE63860-0209-71CA-38C5-B0D16A2868E2}"/>
              </a:ext>
            </a:extLst>
          </p:cNvPr>
          <p:cNvSpPr/>
          <p:nvPr/>
        </p:nvSpPr>
        <p:spPr>
          <a:xfrm>
            <a:off x="5641" y="203151"/>
            <a:ext cx="4103447" cy="2067095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5A63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31" name="Round Diagonal Corner of Rectangle 28">
            <a:extLst>
              <a:ext uri="{FF2B5EF4-FFF2-40B4-BE49-F238E27FC236}">
                <a16:creationId xmlns:a16="http://schemas.microsoft.com/office/drawing/2014/main" id="{9F7582B1-A171-AE00-2344-E9D352F1D53E}"/>
              </a:ext>
            </a:extLst>
          </p:cNvPr>
          <p:cNvSpPr/>
          <p:nvPr/>
        </p:nvSpPr>
        <p:spPr>
          <a:xfrm>
            <a:off x="1088420" y="6658261"/>
            <a:ext cx="5270174" cy="154935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30" name="Round Diagonal Corner of Rectangle 28">
            <a:extLst>
              <a:ext uri="{FF2B5EF4-FFF2-40B4-BE49-F238E27FC236}">
                <a16:creationId xmlns:a16="http://schemas.microsoft.com/office/drawing/2014/main" id="{B63ECC6E-E650-3486-C37F-3D46786B1D27}"/>
              </a:ext>
            </a:extLst>
          </p:cNvPr>
          <p:cNvSpPr/>
          <p:nvPr/>
        </p:nvSpPr>
        <p:spPr>
          <a:xfrm>
            <a:off x="1060143" y="4947242"/>
            <a:ext cx="5460397" cy="131708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39959EB-2894-2F5C-3580-4C2424685579}"/>
              </a:ext>
            </a:extLst>
          </p:cNvPr>
          <p:cNvSpPr/>
          <p:nvPr/>
        </p:nvSpPr>
        <p:spPr>
          <a:xfrm>
            <a:off x="1088420" y="2969862"/>
            <a:ext cx="5460397" cy="170795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32A8CC3F-C005-DFEC-AC6F-056C6028A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26540" y="5052992"/>
            <a:ext cx="1055193" cy="1089728"/>
          </a:xfrm>
          <a:prstGeom prst="rect">
            <a:avLst/>
          </a:prstGeom>
        </p:spPr>
      </p:pic>
      <p:sp>
        <p:nvSpPr>
          <p:cNvPr id="62" name="Round Diagonal Corner of Rectangle 25">
            <a:extLst>
              <a:ext uri="{FF2B5EF4-FFF2-40B4-BE49-F238E27FC236}">
                <a16:creationId xmlns:a16="http://schemas.microsoft.com/office/drawing/2014/main" id="{06C1F5A1-CAEE-E9BF-C8DC-DACC22671707}"/>
              </a:ext>
            </a:extLst>
          </p:cNvPr>
          <p:cNvSpPr/>
          <p:nvPr/>
        </p:nvSpPr>
        <p:spPr>
          <a:xfrm>
            <a:off x="7267015" y="2969860"/>
            <a:ext cx="5602853" cy="694962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50" name="object 12">
            <a:extLst>
              <a:ext uri="{FF2B5EF4-FFF2-40B4-BE49-F238E27FC236}">
                <a16:creationId xmlns:a16="http://schemas.microsoft.com/office/drawing/2014/main" id="{F5DE6321-A61B-8A55-B2C4-9127D3ED4749}"/>
              </a:ext>
            </a:extLst>
          </p:cNvPr>
          <p:cNvSpPr txBox="1"/>
          <p:nvPr/>
        </p:nvSpPr>
        <p:spPr>
          <a:xfrm>
            <a:off x="2138299" y="5502275"/>
            <a:ext cx="4382241" cy="643056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000" kern="100" dirty="0">
                <a:latin typeface="Arial" panose="020B0604020202020204" pitchFamily="34" charset="0"/>
                <a:cs typeface="Arial" panose="020B0604020202020204" pitchFamily="34" charset="0"/>
              </a:rPr>
              <a:t>Networking and access to innovation ecosystems</a:t>
            </a:r>
          </a:p>
        </p:txBody>
      </p:sp>
      <p:grpSp>
        <p:nvGrpSpPr>
          <p:cNvPr id="71" name="object 38">
            <a:extLst>
              <a:ext uri="{FF2B5EF4-FFF2-40B4-BE49-F238E27FC236}">
                <a16:creationId xmlns:a16="http://schemas.microsoft.com/office/drawing/2014/main" id="{7DDDC0B0-A961-B496-3BC8-8F2DDD0357F3}"/>
              </a:ext>
            </a:extLst>
          </p:cNvPr>
          <p:cNvGrpSpPr/>
          <p:nvPr/>
        </p:nvGrpSpPr>
        <p:grpSpPr>
          <a:xfrm>
            <a:off x="1004167" y="5254456"/>
            <a:ext cx="737471" cy="677596"/>
            <a:chOff x="10617394" y="1651467"/>
            <a:chExt cx="938530" cy="862330"/>
          </a:xfrm>
        </p:grpSpPr>
        <p:sp>
          <p:nvSpPr>
            <p:cNvPr id="72" name="object 39">
              <a:extLst>
                <a:ext uri="{FF2B5EF4-FFF2-40B4-BE49-F238E27FC236}">
                  <a16:creationId xmlns:a16="http://schemas.microsoft.com/office/drawing/2014/main" id="{AE598B8A-5CA8-70A6-2452-1FB1D66F96DF}"/>
                </a:ext>
              </a:extLst>
            </p:cNvPr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9" dirty="0"/>
            </a:p>
          </p:txBody>
        </p:sp>
        <p:pic>
          <p:nvPicPr>
            <p:cNvPr id="73" name="object 40">
              <a:extLst>
                <a:ext uri="{FF2B5EF4-FFF2-40B4-BE49-F238E27FC236}">
                  <a16:creationId xmlns:a16="http://schemas.microsoft.com/office/drawing/2014/main" id="{E6FE0153-4A51-7068-61CF-085491748D7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79" name="object 24">
            <a:extLst>
              <a:ext uri="{FF2B5EF4-FFF2-40B4-BE49-F238E27FC236}">
                <a16:creationId xmlns:a16="http://schemas.microsoft.com/office/drawing/2014/main" id="{24F9164C-22D7-B798-5467-0371BFD7FCEF}"/>
              </a:ext>
            </a:extLst>
          </p:cNvPr>
          <p:cNvSpPr txBox="1"/>
          <p:nvPr/>
        </p:nvSpPr>
        <p:spPr>
          <a:xfrm>
            <a:off x="2138299" y="5001192"/>
            <a:ext cx="3208555" cy="505259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200" dirty="0">
                <a:solidFill>
                  <a:srgbClr val="8A4F50"/>
                </a:solidFill>
                <a:latin typeface="Arial"/>
                <a:cs typeface="Arial"/>
              </a:rPr>
              <a:t>Services</a:t>
            </a:r>
          </a:p>
        </p:txBody>
      </p:sp>
      <p:sp>
        <p:nvSpPr>
          <p:cNvPr id="3" name="object 30">
            <a:extLst>
              <a:ext uri="{FF2B5EF4-FFF2-40B4-BE49-F238E27FC236}">
                <a16:creationId xmlns:a16="http://schemas.microsoft.com/office/drawing/2014/main" id="{0092FD9F-0339-07C2-E81B-39D0ED31925A}"/>
              </a:ext>
            </a:extLst>
          </p:cNvPr>
          <p:cNvSpPr/>
          <p:nvPr/>
        </p:nvSpPr>
        <p:spPr>
          <a:xfrm>
            <a:off x="872469" y="3157552"/>
            <a:ext cx="1343079" cy="1337829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6CDC5CB8-8E5A-4449-E7E6-780D1AAA2968}"/>
              </a:ext>
            </a:extLst>
          </p:cNvPr>
          <p:cNvSpPr txBox="1"/>
          <p:nvPr/>
        </p:nvSpPr>
        <p:spPr>
          <a:xfrm>
            <a:off x="787633" y="3512455"/>
            <a:ext cx="1523146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3998" b="1" spc="-50" dirty="0">
                <a:solidFill>
                  <a:srgbClr val="FFFEFB"/>
                </a:solidFill>
                <a:latin typeface="Arial"/>
                <a:cs typeface="Arial"/>
              </a:rPr>
              <a:t>EDIH</a:t>
            </a:r>
            <a:endParaRPr sz="3998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F54D9-5F0D-08B7-0DC5-03A6A7588180}"/>
              </a:ext>
            </a:extLst>
          </p:cNvPr>
          <p:cNvSpPr txBox="1"/>
          <p:nvPr/>
        </p:nvSpPr>
        <p:spPr>
          <a:xfrm>
            <a:off x="8630691" y="3451600"/>
            <a:ext cx="3877432" cy="707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998" kern="1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</a:t>
            </a:r>
            <a:endParaRPr lang="en-GR" sz="3998" kern="10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81275-3A66-5874-BE7B-58386ECC10FE}"/>
              </a:ext>
            </a:extLst>
          </p:cNvPr>
          <p:cNvSpPr txBox="1"/>
          <p:nvPr/>
        </p:nvSpPr>
        <p:spPr>
          <a:xfrm>
            <a:off x="7462705" y="4588474"/>
            <a:ext cx="5202325" cy="497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92" marR="5077" algn="just">
              <a:lnSpc>
                <a:spcPct val="110000"/>
              </a:lnSpc>
              <a:spcBef>
                <a:spcPts val="50"/>
              </a:spcBef>
              <a:spcAft>
                <a:spcPts val="1199"/>
              </a:spcAft>
            </a:pPr>
            <a:r>
              <a:rPr lang="en-US" sz="1999" b="1" dirty="0">
                <a:solidFill>
                  <a:schemeClr val="accent1"/>
                </a:solidFill>
                <a:latin typeface="Arial"/>
                <a:cs typeface="Arial"/>
              </a:rPr>
              <a:t>Cities and municipalities encounter considerable challenges</a:t>
            </a:r>
            <a:r>
              <a:rPr lang="en-US" sz="1999" dirty="0">
                <a:latin typeface="Arial"/>
                <a:cs typeface="Arial"/>
              </a:rPr>
              <a:t> in their efforts to become smarter and more efficient, especially </a:t>
            </a:r>
            <a:r>
              <a:rPr lang="en-US" sz="1999" b="1" dirty="0">
                <a:solidFill>
                  <a:schemeClr val="accent1"/>
                </a:solidFill>
                <a:latin typeface="Arial"/>
                <a:cs typeface="Arial"/>
              </a:rPr>
              <a:t>in mobility, energy, and tourism</a:t>
            </a:r>
            <a:r>
              <a:rPr lang="en-US" sz="1999" b="1" dirty="0">
                <a:latin typeface="Arial"/>
                <a:cs typeface="Arial"/>
              </a:rPr>
              <a:t>. </a:t>
            </a:r>
            <a:r>
              <a:rPr lang="en-US" sz="1999" dirty="0">
                <a:latin typeface="Arial"/>
                <a:cs typeface="Arial"/>
              </a:rPr>
              <a:t>In Saxony, where many municipalities are small, it's essential to keep local leaders updated on the latest technological advancements. </a:t>
            </a:r>
          </a:p>
          <a:p>
            <a:pPr marL="12692" marR="5077" algn="just">
              <a:lnSpc>
                <a:spcPct val="110000"/>
              </a:lnSpc>
              <a:spcBef>
                <a:spcPts val="50"/>
              </a:spcBef>
              <a:spcAft>
                <a:spcPts val="1199"/>
              </a:spcAft>
            </a:pPr>
            <a:r>
              <a:rPr lang="en-US" sz="1999" dirty="0">
                <a:latin typeface="Arial"/>
                <a:cs typeface="Arial"/>
              </a:rPr>
              <a:t>EDIH Saxony, committed to overcoming these challenges, fosters active stakeholder collaboration and maintains an international perspective. This strategy aims to expedite the transition </a:t>
            </a:r>
            <a:r>
              <a:rPr lang="en-US" sz="1999" b="1" dirty="0">
                <a:solidFill>
                  <a:schemeClr val="accent1"/>
                </a:solidFill>
                <a:latin typeface="Arial"/>
                <a:cs typeface="Arial"/>
              </a:rPr>
              <a:t>towards smarter, more resilient cities and regions.</a:t>
            </a:r>
            <a:endParaRPr lang="en-GB" sz="1799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64010CBF-4D7F-36FD-B2B4-0A41261C3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8041" y="3145823"/>
            <a:ext cx="1345445" cy="1345445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41E1063C-F1F3-2943-1DBC-3B5507358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08603" y="3312153"/>
            <a:ext cx="1001261" cy="10119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131DA3-2136-F310-66E4-4869114B9EFD}"/>
              </a:ext>
            </a:extLst>
          </p:cNvPr>
          <p:cNvSpPr txBox="1"/>
          <p:nvPr/>
        </p:nvSpPr>
        <p:spPr>
          <a:xfrm>
            <a:off x="2117094" y="6693186"/>
            <a:ext cx="3128448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kern="1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Technologies</a:t>
            </a:r>
            <a:endParaRPr lang="en-GR" sz="2800" kern="100" dirty="0">
              <a:solidFill>
                <a:schemeClr val="accent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449CFE-9B19-B9C4-70F3-FE7880074B81}"/>
              </a:ext>
            </a:extLst>
          </p:cNvPr>
          <p:cNvSpPr txBox="1"/>
          <p:nvPr/>
        </p:nvSpPr>
        <p:spPr>
          <a:xfrm>
            <a:off x="2117702" y="7149312"/>
            <a:ext cx="3841602" cy="105875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000" kern="100" dirty="0">
                <a:latin typeface="Arial" panose="020B0604020202020204" pitchFamily="34" charset="0"/>
                <a:cs typeface="Arial" panose="020B0604020202020204" pitchFamily="34" charset="0"/>
              </a:rPr>
              <a:t>Cybersecurity</a:t>
            </a:r>
          </a:p>
          <a:p>
            <a:pPr algn="just">
              <a:lnSpc>
                <a:spcPct val="107000"/>
              </a:lnSpc>
            </a:pPr>
            <a:r>
              <a:rPr lang="en-US" sz="2000" kern="100" dirty="0">
                <a:latin typeface="Arial" panose="020B0604020202020204" pitchFamily="34" charset="0"/>
                <a:cs typeface="Arial" panose="020B0604020202020204" pitchFamily="34" charset="0"/>
              </a:rPr>
              <a:t>AI and decision support</a:t>
            </a:r>
          </a:p>
          <a:p>
            <a:pPr algn="just"/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Big data</a:t>
            </a:r>
            <a:endParaRPr lang="en-GR" sz="2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BE205E-FB16-EFF8-FEAA-EA2397B534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150" y="6919191"/>
            <a:ext cx="1055194" cy="1089728"/>
          </a:xfrm>
          <a:prstGeom prst="rect">
            <a:avLst/>
          </a:prstGeom>
        </p:spPr>
      </p:pic>
      <p:sp>
        <p:nvSpPr>
          <p:cNvPr id="27" name="Round Diagonal Corner of Rectangle 22">
            <a:extLst>
              <a:ext uri="{FF2B5EF4-FFF2-40B4-BE49-F238E27FC236}">
                <a16:creationId xmlns:a16="http://schemas.microsoft.com/office/drawing/2014/main" id="{AD6055AC-893A-6CB1-6854-3C5F41DECD5E}"/>
              </a:ext>
            </a:extLst>
          </p:cNvPr>
          <p:cNvSpPr/>
          <p:nvPr/>
        </p:nvSpPr>
        <p:spPr>
          <a:xfrm>
            <a:off x="1080205" y="8601558"/>
            <a:ext cx="5460396" cy="131792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3D97F62-58BB-EFBF-BF86-5675E7EB54FB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r="41667"/>
          <a:stretch/>
        </p:blipFill>
        <p:spPr>
          <a:xfrm>
            <a:off x="826541" y="8774585"/>
            <a:ext cx="1055194" cy="998043"/>
          </a:xfrm>
          <a:prstGeom prst="rect">
            <a:avLst/>
          </a:prstGeom>
        </p:spPr>
      </p:pic>
      <p:sp>
        <p:nvSpPr>
          <p:cNvPr id="32" name="object 37">
            <a:extLst>
              <a:ext uri="{FF2B5EF4-FFF2-40B4-BE49-F238E27FC236}">
                <a16:creationId xmlns:a16="http://schemas.microsoft.com/office/drawing/2014/main" id="{A51C399B-3477-07E2-8F85-715E8DFDB3F9}"/>
              </a:ext>
            </a:extLst>
          </p:cNvPr>
          <p:cNvSpPr/>
          <p:nvPr/>
        </p:nvSpPr>
        <p:spPr>
          <a:xfrm>
            <a:off x="1067759" y="8940400"/>
            <a:ext cx="715281" cy="656841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B31D2EC6-94F1-EE20-A75D-B483D729BA83}"/>
              </a:ext>
            </a:extLst>
          </p:cNvPr>
          <p:cNvSpPr txBox="1"/>
          <p:nvPr/>
        </p:nvSpPr>
        <p:spPr>
          <a:xfrm>
            <a:off x="2117702" y="9363844"/>
            <a:ext cx="4402838" cy="313735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Smart cities</a:t>
            </a:r>
          </a:p>
        </p:txBody>
      </p:sp>
      <p:sp>
        <p:nvSpPr>
          <p:cNvPr id="34" name="object 24">
            <a:extLst>
              <a:ext uri="{FF2B5EF4-FFF2-40B4-BE49-F238E27FC236}">
                <a16:creationId xmlns:a16="http://schemas.microsoft.com/office/drawing/2014/main" id="{E986FF1B-870A-9EB7-B633-F422FED103A0}"/>
              </a:ext>
            </a:extLst>
          </p:cNvPr>
          <p:cNvSpPr txBox="1"/>
          <p:nvPr/>
        </p:nvSpPr>
        <p:spPr>
          <a:xfrm>
            <a:off x="2138297" y="8724216"/>
            <a:ext cx="3053517" cy="505259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200" dirty="0">
                <a:solidFill>
                  <a:srgbClr val="FF5A63"/>
                </a:solidFill>
                <a:latin typeface="Arial"/>
                <a:cs typeface="Arial"/>
              </a:rPr>
              <a:t>Sectors</a:t>
            </a:r>
          </a:p>
        </p:txBody>
      </p:sp>
      <p:sp>
        <p:nvSpPr>
          <p:cNvPr id="35" name="Round Diagonal Corner of Rectangle 25">
            <a:extLst>
              <a:ext uri="{FF2B5EF4-FFF2-40B4-BE49-F238E27FC236}">
                <a16:creationId xmlns:a16="http://schemas.microsoft.com/office/drawing/2014/main" id="{0425D64C-BC9B-06E4-C2A0-05C2B9DA74F6}"/>
              </a:ext>
            </a:extLst>
          </p:cNvPr>
          <p:cNvSpPr/>
          <p:nvPr/>
        </p:nvSpPr>
        <p:spPr>
          <a:xfrm>
            <a:off x="13495785" y="2969861"/>
            <a:ext cx="5770155" cy="694961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7FE14DCD-D04C-6282-C388-BBFC0C389438}"/>
              </a:ext>
            </a:extLst>
          </p:cNvPr>
          <p:cNvSpPr txBox="1"/>
          <p:nvPr/>
        </p:nvSpPr>
        <p:spPr>
          <a:xfrm>
            <a:off x="14841229" y="3451600"/>
            <a:ext cx="3496644" cy="707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998" kern="1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Solutions</a:t>
            </a:r>
            <a:endParaRPr lang="en-GR" sz="3998" kern="10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8">
            <a:hlinkClick r:id="rId6"/>
            <a:extLst>
              <a:ext uri="{FF2B5EF4-FFF2-40B4-BE49-F238E27FC236}">
                <a16:creationId xmlns:a16="http://schemas.microsoft.com/office/drawing/2014/main" id="{E1631321-4684-A370-C3B1-DA9C4C332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6811" y="3145823"/>
            <a:ext cx="1345445" cy="1345445"/>
          </a:xfrm>
          <a:prstGeom prst="rect">
            <a:avLst/>
          </a:prstGeom>
        </p:spPr>
      </p:pic>
      <p:pic>
        <p:nvPicPr>
          <p:cNvPr id="41" name="Gráfico 40" descr="Bombilla y engranaje">
            <a:extLst>
              <a:ext uri="{FF2B5EF4-FFF2-40B4-BE49-F238E27FC236}">
                <a16:creationId xmlns:a16="http://schemas.microsoft.com/office/drawing/2014/main" id="{912DFA1C-B276-A82B-1CC4-B97CFF96F7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544926" y="3355850"/>
            <a:ext cx="913887" cy="913887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17278DEB-0F1A-5719-E5C1-D69537752591}"/>
              </a:ext>
            </a:extLst>
          </p:cNvPr>
          <p:cNvSpPr txBox="1"/>
          <p:nvPr/>
        </p:nvSpPr>
        <p:spPr>
          <a:xfrm>
            <a:off x="13544926" y="4588474"/>
            <a:ext cx="5628420" cy="5296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781" indent="-261781" algn="just">
              <a:lnSpc>
                <a:spcPct val="110000"/>
              </a:lnSpc>
              <a:spcAft>
                <a:spcPts val="1200"/>
              </a:spcAft>
              <a:buClr>
                <a:srgbClr val="FF5A63"/>
              </a:buClr>
              <a:buFont typeface="Arial" panose="020B0604020202020204" pitchFamily="34" charset="0"/>
              <a:buChar char="•"/>
            </a:pP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EDIH Saxony tackled the challenge of advancing smart cities and regions by hosting the </a:t>
            </a:r>
            <a:r>
              <a:rPr lang="en-GB" sz="199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workshop ‘Smart Cities &amp; Regions</a:t>
            </a:r>
            <a:r>
              <a:rPr lang="en-GB" sz="199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with partners from </a:t>
            </a:r>
            <a:r>
              <a:rPr lang="en-GB" sz="199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99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, and the </a:t>
            </a:r>
            <a:r>
              <a:rPr lang="en-GB" sz="199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Czechia</a:t>
            </a: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61781" indent="-261781" algn="just">
              <a:lnSpc>
                <a:spcPct val="110000"/>
              </a:lnSpc>
              <a:spcAft>
                <a:spcPts val="600"/>
              </a:spcAft>
              <a:buClr>
                <a:srgbClr val="FF5A63"/>
              </a:buClr>
              <a:buFont typeface="Arial" panose="020B0604020202020204" pitchFamily="34" charset="0"/>
              <a:buChar char="•"/>
            </a:pP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Innovative digital solutions are vital for future cities and regions and, addressing emerging challenges. Despite the difficulties of digital transformation for public administration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99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offers significant opportunities to improve efficiency, living standards, and regional value chains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Embracing digitalisation can streamline public services, enhance connectivity, and promote sustainability and economic growth.</a:t>
            </a: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481A3E7C-006F-5BF8-94D7-65E90A0086CB}"/>
              </a:ext>
            </a:extLst>
          </p:cNvPr>
          <p:cNvSpPr txBox="1">
            <a:spLocks/>
          </p:cNvSpPr>
          <p:nvPr/>
        </p:nvSpPr>
        <p:spPr>
          <a:xfrm>
            <a:off x="225069" y="439347"/>
            <a:ext cx="3884019" cy="1673877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2" algn="ctr">
              <a:spcBef>
                <a:spcPts val="100"/>
              </a:spcBef>
            </a:pPr>
            <a:r>
              <a:rPr lang="en-US" sz="5397" dirty="0">
                <a:solidFill>
                  <a:srgbClr val="FFFEFB"/>
                </a:solidFill>
              </a:rPr>
              <a:t>Good practices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B796BC-741C-3AC8-2226-05B9174C6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0" b="23161"/>
          <a:stretch/>
        </p:blipFill>
        <p:spPr bwMode="auto">
          <a:xfrm>
            <a:off x="2807811" y="3148013"/>
            <a:ext cx="2602554" cy="13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9">
            <a:extLst>
              <a:ext uri="{FF2B5EF4-FFF2-40B4-BE49-F238E27FC236}">
                <a16:creationId xmlns:a16="http://schemas.microsoft.com/office/drawing/2014/main" id="{3D73EB1B-2A0B-C689-500E-3966FD2D19AD}"/>
              </a:ext>
            </a:extLst>
          </p:cNvPr>
          <p:cNvSpPr txBox="1"/>
          <p:nvPr/>
        </p:nvSpPr>
        <p:spPr>
          <a:xfrm>
            <a:off x="4219582" y="637225"/>
            <a:ext cx="147862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Connecting regions: the international workshop on smart cities</a:t>
            </a:r>
            <a:endParaRPr lang="en-US" sz="3998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4" name="Gráfico 13" descr="Robot">
            <a:extLst>
              <a:ext uri="{FF2B5EF4-FFF2-40B4-BE49-F238E27FC236}">
                <a16:creationId xmlns:a16="http://schemas.microsoft.com/office/drawing/2014/main" id="{A0254103-F9A6-57DA-DD10-4C23683E63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7335" y="70013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2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Diagonal Corner of Rectangle 8">
            <a:extLst>
              <a:ext uri="{FF2B5EF4-FFF2-40B4-BE49-F238E27FC236}">
                <a16:creationId xmlns:a16="http://schemas.microsoft.com/office/drawing/2014/main" id="{10F77875-AEBE-B697-88CA-E8B5A79179BA}"/>
              </a:ext>
            </a:extLst>
          </p:cNvPr>
          <p:cNvSpPr/>
          <p:nvPr/>
        </p:nvSpPr>
        <p:spPr>
          <a:xfrm flipH="1">
            <a:off x="7689850" y="2708001"/>
            <a:ext cx="6130378" cy="7391400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62" name="Round Diagonal Corner of Rectangle 25">
            <a:extLst>
              <a:ext uri="{FF2B5EF4-FFF2-40B4-BE49-F238E27FC236}">
                <a16:creationId xmlns:a16="http://schemas.microsoft.com/office/drawing/2014/main" id="{06C1F5A1-CAEE-E9BF-C8DC-DACC22671707}"/>
              </a:ext>
            </a:extLst>
          </p:cNvPr>
          <p:cNvSpPr/>
          <p:nvPr/>
        </p:nvSpPr>
        <p:spPr>
          <a:xfrm>
            <a:off x="688863" y="2717432"/>
            <a:ext cx="6598774" cy="738197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F1D515B1-304D-F2B3-3F99-59EC14319302}"/>
              </a:ext>
            </a:extLst>
          </p:cNvPr>
          <p:cNvSpPr txBox="1"/>
          <p:nvPr/>
        </p:nvSpPr>
        <p:spPr>
          <a:xfrm>
            <a:off x="1714228" y="3073976"/>
            <a:ext cx="5749462" cy="689925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4400" dirty="0">
                <a:solidFill>
                  <a:srgbClr val="FF5A63"/>
                </a:solidFill>
                <a:latin typeface="Arial"/>
                <a:cs typeface="Arial"/>
              </a:rPr>
              <a:t>Results and benefits</a:t>
            </a:r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24F9164C-22D7-B798-5467-0371BFD7FCEF}"/>
              </a:ext>
            </a:extLst>
          </p:cNvPr>
          <p:cNvSpPr txBox="1"/>
          <p:nvPr/>
        </p:nvSpPr>
        <p:spPr>
          <a:xfrm>
            <a:off x="9084140" y="3073976"/>
            <a:ext cx="4570452" cy="689925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4400" dirty="0">
                <a:solidFill>
                  <a:srgbClr val="FFFEFB"/>
                </a:solidFill>
                <a:latin typeface="Arial"/>
                <a:cs typeface="Arial"/>
              </a:rPr>
              <a:t>Lessons learnt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10FF6EA-757B-31E7-D80B-200C42ED5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28" y="2863155"/>
            <a:ext cx="1249128" cy="1230450"/>
          </a:xfrm>
          <a:prstGeom prst="rect">
            <a:avLst/>
          </a:prstGeom>
        </p:spPr>
      </p:pic>
      <p:pic>
        <p:nvPicPr>
          <p:cNvPr id="4" name="Picture 118">
            <a:extLst>
              <a:ext uri="{FF2B5EF4-FFF2-40B4-BE49-F238E27FC236}">
                <a16:creationId xmlns:a16="http://schemas.microsoft.com/office/drawing/2014/main" id="{E0C19225-5A1E-46CC-21FE-C8D89819B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1298" y="2911650"/>
            <a:ext cx="1121527" cy="1133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A38B4CF2-6CC2-2928-39F4-43F5E83996F6}"/>
              </a:ext>
            </a:extLst>
          </p:cNvPr>
          <p:cNvSpPr txBox="1"/>
          <p:nvPr/>
        </p:nvSpPr>
        <p:spPr>
          <a:xfrm>
            <a:off x="868595" y="4054475"/>
            <a:ext cx="6239310" cy="5205266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en-GB" sz="2399" b="1" spc="-10" dirty="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municipalities </a:t>
            </a:r>
          </a:p>
          <a:p>
            <a:pPr algn="just">
              <a:spcAft>
                <a:spcPts val="400"/>
              </a:spcAft>
            </a:pPr>
            <a:r>
              <a:rPr lang="en-US" sz="1999" dirty="0">
                <a:latin typeface="Arial"/>
                <a:cs typeface="Arial"/>
              </a:rPr>
              <a:t>Start-ups dove deep into understanding the unique needs and challenges of local governance. This hands-on exploration led to tailor-made, innovative solutions that addressed the specific dynamics of each community.</a:t>
            </a:r>
          </a:p>
          <a:p>
            <a:pPr algn="just">
              <a:spcBef>
                <a:spcPts val="600"/>
              </a:spcBef>
              <a:spcAft>
                <a:spcPts val="200"/>
              </a:spcAft>
            </a:pPr>
            <a:r>
              <a:rPr lang="en-GB" sz="2399" b="1" spc="-10" dirty="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the start-ups</a:t>
            </a:r>
          </a:p>
          <a:p>
            <a:pPr algn="just">
              <a:spcAft>
                <a:spcPts val="400"/>
              </a:spcAft>
            </a:pPr>
            <a:r>
              <a:rPr lang="en-US" sz="1999" dirty="0">
                <a:latin typeface="Arial"/>
                <a:cs typeface="Arial"/>
              </a:rPr>
              <a:t>Experience exchange, best practices, and knowledge sharing was promoted, fostering cross-border collaboration between Germany, Poland, and Czechia, leveraging diverse regional expertise.</a:t>
            </a:r>
          </a:p>
          <a:p>
            <a:pPr algn="just">
              <a:spcBef>
                <a:spcPts val="600"/>
              </a:spcBef>
            </a:pPr>
            <a:r>
              <a:rPr lang="en-GB" sz="2399" b="1" spc="-10" dirty="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EDIHs</a:t>
            </a:r>
          </a:p>
          <a:p>
            <a:pPr algn="just">
              <a:spcBef>
                <a:spcPts val="600"/>
              </a:spcBef>
              <a:spcAft>
                <a:spcPts val="400"/>
              </a:spcAft>
            </a:pPr>
            <a:r>
              <a:rPr lang="en-US" sz="1999" dirty="0">
                <a:latin typeface="Arial"/>
                <a:cs typeface="Arial"/>
              </a:rPr>
              <a:t>The EDIHs behind the event scored big on collaboration, gaining rich insights into the digital innovation landscape.</a:t>
            </a:r>
            <a:endParaRPr lang="en-GB" sz="1999" dirty="0">
              <a:latin typeface="Arial"/>
              <a:cs typeface="Arial"/>
            </a:endParaRPr>
          </a:p>
        </p:txBody>
      </p:sp>
      <p:sp>
        <p:nvSpPr>
          <p:cNvPr id="5" name="object 30">
            <a:extLst>
              <a:ext uri="{FF2B5EF4-FFF2-40B4-BE49-F238E27FC236}">
                <a16:creationId xmlns:a16="http://schemas.microsoft.com/office/drawing/2014/main" id="{C4B7E6B0-4466-1C89-E625-B5FE53834778}"/>
              </a:ext>
            </a:extLst>
          </p:cNvPr>
          <p:cNvSpPr/>
          <p:nvPr/>
        </p:nvSpPr>
        <p:spPr>
          <a:xfrm>
            <a:off x="7648028" y="2863155"/>
            <a:ext cx="1291374" cy="123045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84CB1F47-7D97-3768-1558-35F33152C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80394" y="2983193"/>
            <a:ext cx="936203" cy="946163"/>
          </a:xfrm>
          <a:prstGeom prst="rect">
            <a:avLst/>
          </a:prstGeom>
        </p:spPr>
      </p:pic>
      <p:pic>
        <p:nvPicPr>
          <p:cNvPr id="8" name="Picture 7" descr="A blue cube on a black background&#10;&#10;Description automatically generated">
            <a:extLst>
              <a:ext uri="{FF2B5EF4-FFF2-40B4-BE49-F238E27FC236}">
                <a16:creationId xmlns:a16="http://schemas.microsoft.com/office/drawing/2014/main" id="{3651117A-B272-230F-54CA-781EC843D2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72" y="9443508"/>
            <a:ext cx="852857" cy="802688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BE277BC8-A6D0-3130-6FC5-B3A935A4A41E}"/>
              </a:ext>
            </a:extLst>
          </p:cNvPr>
          <p:cNvSpPr/>
          <p:nvPr/>
        </p:nvSpPr>
        <p:spPr>
          <a:xfrm>
            <a:off x="3959470" y="88710"/>
            <a:ext cx="15306469" cy="2096327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E34ED42-3491-124C-8CE4-223001B9C406}"/>
              </a:ext>
            </a:extLst>
          </p:cNvPr>
          <p:cNvSpPr txBox="1"/>
          <p:nvPr/>
        </p:nvSpPr>
        <p:spPr>
          <a:xfrm>
            <a:off x="14181421" y="9669995"/>
            <a:ext cx="5188460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99" dirty="0"/>
              <a:t>Showcase of the workshop ‘Connecting regions: the international workshop for smart cities and regions’</a:t>
            </a:r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B9823A3F-7264-A4A1-5717-06D0071AA03C}"/>
              </a:ext>
            </a:extLst>
          </p:cNvPr>
          <p:cNvSpPr/>
          <p:nvPr/>
        </p:nvSpPr>
        <p:spPr>
          <a:xfrm>
            <a:off x="5641" y="203151"/>
            <a:ext cx="4103447" cy="2067095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5A63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00E4CB61-F934-787A-7523-A065F1FBDC4E}"/>
              </a:ext>
            </a:extLst>
          </p:cNvPr>
          <p:cNvSpPr txBox="1">
            <a:spLocks/>
          </p:cNvSpPr>
          <p:nvPr/>
        </p:nvSpPr>
        <p:spPr>
          <a:xfrm>
            <a:off x="225069" y="439347"/>
            <a:ext cx="3884019" cy="1673877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2" algn="ctr">
              <a:spcBef>
                <a:spcPts val="100"/>
              </a:spcBef>
            </a:pPr>
            <a:r>
              <a:rPr lang="en-US" sz="5397" dirty="0">
                <a:solidFill>
                  <a:srgbClr val="FFFEFB"/>
                </a:solidFill>
              </a:rPr>
              <a:t>Good practices</a:t>
            </a:r>
          </a:p>
        </p:txBody>
      </p:sp>
      <p:sp>
        <p:nvSpPr>
          <p:cNvPr id="16" name="Round Diagonal Corner of Rectangle 25">
            <a:extLst>
              <a:ext uri="{FF2B5EF4-FFF2-40B4-BE49-F238E27FC236}">
                <a16:creationId xmlns:a16="http://schemas.microsoft.com/office/drawing/2014/main" id="{F3FE9ACD-BDBD-CDB3-AD86-B462876B6B63}"/>
              </a:ext>
            </a:extLst>
          </p:cNvPr>
          <p:cNvSpPr/>
          <p:nvPr/>
        </p:nvSpPr>
        <p:spPr>
          <a:xfrm>
            <a:off x="688863" y="9226454"/>
            <a:ext cx="6598774" cy="92402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46763A94-F614-2C36-2920-FE92604CA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018" y="4278332"/>
            <a:ext cx="5861030" cy="505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GB" altLang="es-ES" sz="1999" b="0" i="0" u="none" strike="noStrike" cap="none" normalizeH="0" dirty="0">
                <a:ln>
                  <a:noFill/>
                </a:ln>
                <a:solidFill>
                  <a:srgbClr val="F8F5F1"/>
                </a:solidFill>
                <a:effectLst/>
                <a:latin typeface="Arial" panose="020B0604020202020204" pitchFamily="34" charset="0"/>
              </a:rPr>
              <a:t>Foster </a:t>
            </a:r>
            <a:r>
              <a:rPr kumimoji="0" lang="en-GB" altLang="es-ES" sz="1999" i="0" u="none" strike="noStrike" cap="none" normalizeH="0" dirty="0">
                <a:ln>
                  <a:noFill/>
                </a:ln>
                <a:solidFill>
                  <a:srgbClr val="F8F5F1"/>
                </a:solidFill>
                <a:effectLst/>
                <a:latin typeface="Arial" panose="020B0604020202020204" pitchFamily="34" charset="0"/>
              </a:rPr>
              <a:t>cross-border partnerships </a:t>
            </a:r>
            <a:r>
              <a:rPr kumimoji="0" lang="en-GB" altLang="es-ES" sz="1999" b="0" i="0" u="none" strike="noStrike" cap="none" normalizeH="0" dirty="0">
                <a:ln>
                  <a:noFill/>
                </a:ln>
                <a:solidFill>
                  <a:srgbClr val="F8F5F1"/>
                </a:solidFill>
                <a:effectLst/>
                <a:latin typeface="Arial" panose="020B0604020202020204" pitchFamily="34" charset="0"/>
              </a:rPr>
              <a:t>with other EDIHs for diverse expertise and knowledge sharing.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GB" altLang="es-ES" sz="1999" b="0" i="0" u="none" strike="noStrike" cap="none" normalizeH="0" dirty="0">
                <a:ln>
                  <a:noFill/>
                </a:ln>
                <a:solidFill>
                  <a:srgbClr val="F8F5F1"/>
                </a:solidFill>
                <a:effectLst/>
                <a:latin typeface="Arial" panose="020B0604020202020204" pitchFamily="34" charset="0"/>
              </a:rPr>
              <a:t>Engage professional interpreters for clear communication at international events.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GB" altLang="es-ES" sz="1999" b="0" i="0" u="none" strike="noStrike" cap="none" normalizeH="0" dirty="0">
                <a:ln>
                  <a:noFill/>
                </a:ln>
                <a:solidFill>
                  <a:srgbClr val="F8F5F1"/>
                </a:solidFill>
                <a:effectLst/>
                <a:latin typeface="Arial" panose="020B0604020202020204" pitchFamily="34" charset="0"/>
              </a:rPr>
              <a:t>Provide start-ups opportunities to pitch their innovative solutions to stakeholders.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GB" altLang="es-ES" sz="1999" b="0" i="0" u="none" strike="noStrike" cap="none" normalizeH="0" dirty="0">
                <a:ln>
                  <a:noFill/>
                </a:ln>
                <a:solidFill>
                  <a:srgbClr val="F8F5F1"/>
                </a:solidFill>
                <a:effectLst/>
                <a:latin typeface="Arial" panose="020B0604020202020204" pitchFamily="34" charset="0"/>
              </a:rPr>
              <a:t>Encourage interdisciplinary collaboration by bringing together actors from various sectors.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GB" altLang="es-ES" sz="1999" b="0" i="0" u="none" strike="noStrike" cap="none" normalizeH="0" dirty="0">
                <a:ln>
                  <a:noFill/>
                </a:ln>
                <a:solidFill>
                  <a:srgbClr val="F8F5F1"/>
                </a:solidFill>
                <a:effectLst/>
                <a:latin typeface="Arial" panose="020B0604020202020204" pitchFamily="34" charset="0"/>
              </a:rPr>
              <a:t>Maintain a balanced agenda, prioritising quality over quantity to ensure adequate attention and a diverse selection of start-ups. </a:t>
            </a:r>
          </a:p>
        </p:txBody>
      </p:sp>
      <p:sp>
        <p:nvSpPr>
          <p:cNvPr id="21" name="CuadroTexto 9">
            <a:extLst>
              <a:ext uri="{FF2B5EF4-FFF2-40B4-BE49-F238E27FC236}">
                <a16:creationId xmlns:a16="http://schemas.microsoft.com/office/drawing/2014/main" id="{188C2690-159D-8776-A5C5-BEDBFAC00618}"/>
              </a:ext>
            </a:extLst>
          </p:cNvPr>
          <p:cNvSpPr txBox="1"/>
          <p:nvPr/>
        </p:nvSpPr>
        <p:spPr>
          <a:xfrm>
            <a:off x="4219582" y="637225"/>
            <a:ext cx="147862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Connecting regions: the international workshop on smart cities</a:t>
            </a:r>
            <a:endParaRPr lang="en-US" sz="3998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6E1C57-4BEE-C4CD-A154-67328643E75E}"/>
              </a:ext>
            </a:extLst>
          </p:cNvPr>
          <p:cNvSpPr txBox="1"/>
          <p:nvPr/>
        </p:nvSpPr>
        <p:spPr>
          <a:xfrm>
            <a:off x="725710" y="9334521"/>
            <a:ext cx="6561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This dynamic event brought together 89 participants from Czechia, Germany, and Poland!</a:t>
            </a:r>
            <a:endParaRPr lang="en-GB" sz="2000" b="1" dirty="0">
              <a:solidFill>
                <a:schemeClr val="bg2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CFE88DC1-5B89-64DA-9A11-170250047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441" y="2717432"/>
            <a:ext cx="5153790" cy="34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10441B6-314F-A95C-FCFF-9230C73DA9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22743" y="6235195"/>
            <a:ext cx="5153488" cy="34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6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E48D434-196C-0554-ABF6-6D111C4BD13E}"/>
              </a:ext>
            </a:extLst>
          </p:cNvPr>
          <p:cNvSpPr/>
          <p:nvPr/>
        </p:nvSpPr>
        <p:spPr>
          <a:xfrm>
            <a:off x="4109089" y="250782"/>
            <a:ext cx="15156852" cy="2096327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s-ES" sz="1799" dirty="0"/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1566C5BF-9627-D9E6-E997-905E7309622D}"/>
              </a:ext>
            </a:extLst>
          </p:cNvPr>
          <p:cNvSpPr/>
          <p:nvPr/>
        </p:nvSpPr>
        <p:spPr>
          <a:xfrm>
            <a:off x="5641" y="250783"/>
            <a:ext cx="4103447" cy="2111911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6FBF3EEC-00B1-CA83-4886-CC53B57AF0C4}"/>
              </a:ext>
            </a:extLst>
          </p:cNvPr>
          <p:cNvSpPr/>
          <p:nvPr/>
        </p:nvSpPr>
        <p:spPr>
          <a:xfrm>
            <a:off x="11694398" y="6340090"/>
            <a:ext cx="7571542" cy="944798"/>
          </a:xfrm>
          <a:prstGeom prst="roundRect">
            <a:avLst/>
          </a:prstGeom>
          <a:solidFill>
            <a:srgbClr val="006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 dirty="0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18293C7C-033B-9A00-88A0-7D0A6D1251C5}"/>
              </a:ext>
            </a:extLst>
          </p:cNvPr>
          <p:cNvSpPr/>
          <p:nvPr/>
        </p:nvSpPr>
        <p:spPr>
          <a:xfrm>
            <a:off x="11694399" y="3314551"/>
            <a:ext cx="7571542" cy="944798"/>
          </a:xfrm>
          <a:prstGeom prst="roundRect">
            <a:avLst/>
          </a:prstGeom>
          <a:solidFill>
            <a:srgbClr val="006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 dirty="0"/>
          </a:p>
        </p:txBody>
      </p:sp>
      <p:sp>
        <p:nvSpPr>
          <p:cNvPr id="4" name="Round Diagonal Corner of Rectangle 22">
            <a:extLst>
              <a:ext uri="{FF2B5EF4-FFF2-40B4-BE49-F238E27FC236}">
                <a16:creationId xmlns:a16="http://schemas.microsoft.com/office/drawing/2014/main" id="{4ADF89D8-0430-B498-F5FE-96D6A6D22EB1}"/>
              </a:ext>
            </a:extLst>
          </p:cNvPr>
          <p:cNvSpPr/>
          <p:nvPr/>
        </p:nvSpPr>
        <p:spPr>
          <a:xfrm>
            <a:off x="6066115" y="8193536"/>
            <a:ext cx="5256631" cy="183535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21" name="Round Diagonal Corner of Rectangle 28">
            <a:extLst>
              <a:ext uri="{FF2B5EF4-FFF2-40B4-BE49-F238E27FC236}">
                <a16:creationId xmlns:a16="http://schemas.microsoft.com/office/drawing/2014/main" id="{A8E6501D-4164-88D3-9412-997D62E582C1}"/>
              </a:ext>
            </a:extLst>
          </p:cNvPr>
          <p:cNvSpPr/>
          <p:nvPr/>
        </p:nvSpPr>
        <p:spPr>
          <a:xfrm>
            <a:off x="1141653" y="3316950"/>
            <a:ext cx="4295744" cy="2093928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13" name="object 30">
            <a:extLst>
              <a:ext uri="{FF2B5EF4-FFF2-40B4-BE49-F238E27FC236}">
                <a16:creationId xmlns:a16="http://schemas.microsoft.com/office/drawing/2014/main" id="{60970399-4C94-A849-2967-C3EBB882083A}"/>
              </a:ext>
            </a:extLst>
          </p:cNvPr>
          <p:cNvSpPr/>
          <p:nvPr/>
        </p:nvSpPr>
        <p:spPr>
          <a:xfrm>
            <a:off x="824000" y="3545421"/>
            <a:ext cx="1343079" cy="1526312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580DF1C-C080-D637-3C70-14CA729F7403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41667"/>
          <a:stretch/>
        </p:blipFill>
        <p:spPr>
          <a:xfrm>
            <a:off x="5708650" y="8604689"/>
            <a:ext cx="1057806" cy="1057806"/>
          </a:xfrm>
          <a:prstGeom prst="rect">
            <a:avLst/>
          </a:prstGeom>
        </p:spPr>
      </p:pic>
      <p:sp>
        <p:nvSpPr>
          <p:cNvPr id="15" name="object 20">
            <a:extLst>
              <a:ext uri="{FF2B5EF4-FFF2-40B4-BE49-F238E27FC236}">
                <a16:creationId xmlns:a16="http://schemas.microsoft.com/office/drawing/2014/main" id="{AA21B63E-ED3E-5852-412B-76941F97D89A}"/>
              </a:ext>
            </a:extLst>
          </p:cNvPr>
          <p:cNvSpPr txBox="1"/>
          <p:nvPr/>
        </p:nvSpPr>
        <p:spPr>
          <a:xfrm>
            <a:off x="747843" y="3896433"/>
            <a:ext cx="1523146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3998" b="1" spc="-50" dirty="0">
                <a:solidFill>
                  <a:srgbClr val="FFFEFB"/>
                </a:solidFill>
                <a:latin typeface="Arial"/>
                <a:cs typeface="Arial"/>
              </a:rPr>
              <a:t>EDIH</a:t>
            </a:r>
            <a:endParaRPr sz="3998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120" name="Round Diagonal Corner of Rectangle 22">
            <a:extLst>
              <a:ext uri="{FF2B5EF4-FFF2-40B4-BE49-F238E27FC236}">
                <a16:creationId xmlns:a16="http://schemas.microsoft.com/office/drawing/2014/main" id="{00C7E32F-6CE9-698C-B415-8DECE1E6425A}"/>
              </a:ext>
            </a:extLst>
          </p:cNvPr>
          <p:cNvSpPr/>
          <p:nvPr/>
        </p:nvSpPr>
        <p:spPr>
          <a:xfrm>
            <a:off x="6066115" y="3314551"/>
            <a:ext cx="5256631" cy="2096327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93" name="Round Diagonal Corner of Rectangle 8">
            <a:extLst>
              <a:ext uri="{FF2B5EF4-FFF2-40B4-BE49-F238E27FC236}">
                <a16:creationId xmlns:a16="http://schemas.microsoft.com/office/drawing/2014/main" id="{0F4F9754-ACD6-6474-E5A8-D3588CFA4739}"/>
              </a:ext>
            </a:extLst>
          </p:cNvPr>
          <p:cNvSpPr/>
          <p:nvPr/>
        </p:nvSpPr>
        <p:spPr>
          <a:xfrm flipH="1">
            <a:off x="1206325" y="5897525"/>
            <a:ext cx="4115211" cy="4146124"/>
          </a:xfrm>
          <a:prstGeom prst="round2DiagRect">
            <a:avLst/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E4C4069B-1193-0B01-E9A3-A71A26B2B57C}"/>
              </a:ext>
            </a:extLst>
          </p:cNvPr>
          <p:cNvSpPr txBox="1"/>
          <p:nvPr/>
        </p:nvSpPr>
        <p:spPr>
          <a:xfrm>
            <a:off x="1795654" y="6104161"/>
            <a:ext cx="3481249" cy="2370451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12692" marR="5077">
              <a:lnSpc>
                <a:spcPct val="107100"/>
              </a:lnSpc>
              <a:spcBef>
                <a:spcPts val="90"/>
              </a:spcBef>
              <a:spcAft>
                <a:spcPts val="1200"/>
              </a:spcAft>
            </a:pPr>
            <a:r>
              <a:rPr lang="en-US" sz="2798" b="1" dirty="0">
                <a:solidFill>
                  <a:srgbClr val="FFFEFB"/>
                </a:solidFill>
                <a:latin typeface="Arial"/>
                <a:cs typeface="Arial"/>
              </a:rPr>
              <a:t>CUSTOMER</a:t>
            </a:r>
          </a:p>
          <a:p>
            <a:pPr marL="271300" marR="5077" indent="-258608">
              <a:lnSpc>
                <a:spcPct val="107100"/>
              </a:lnSpc>
              <a:spcBef>
                <a:spcPts val="9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 Grün GmbH</a:t>
            </a:r>
          </a:p>
          <a:p>
            <a:pPr marL="271300" marR="5077" indent="-258608">
              <a:lnSpc>
                <a:spcPct val="107100"/>
              </a:lnSpc>
              <a:spcBef>
                <a:spcPts val="9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FFEFB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lang="en-US" sz="2400" dirty="0">
              <a:solidFill>
                <a:srgbClr val="FFFEFB"/>
              </a:solidFill>
              <a:latin typeface="Arial"/>
              <a:cs typeface="Arial"/>
            </a:endParaRPr>
          </a:p>
          <a:p>
            <a:pPr marL="271300" marR="5077" indent="-258608">
              <a:lnSpc>
                <a:spcPct val="107100"/>
              </a:lnSpc>
              <a:spcBef>
                <a:spcPts val="9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Micro-sized enterprise with 1-9 employees.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9A496795-BBD8-8AD8-0132-68B9389A2973}"/>
              </a:ext>
            </a:extLst>
          </p:cNvPr>
          <p:cNvSpPr txBox="1"/>
          <p:nvPr/>
        </p:nvSpPr>
        <p:spPr>
          <a:xfrm>
            <a:off x="11883029" y="4448519"/>
            <a:ext cx="7079417" cy="1449006"/>
          </a:xfrm>
          <a:prstGeom prst="rect">
            <a:avLst/>
          </a:prstGeom>
        </p:spPr>
        <p:txBody>
          <a:bodyPr vert="horz" wrap="square" lIns="0" tIns="6346" rIns="0" bIns="0" rtlCol="0">
            <a:spAutoFit/>
          </a:bodyPr>
          <a:lstStyle/>
          <a:p>
            <a:pPr marL="12692" marR="5077" algn="just">
              <a:lnSpc>
                <a:spcPct val="120000"/>
              </a:lnSpc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</a:pPr>
            <a:r>
              <a:rPr lang="en-GB" sz="1999" b="1" dirty="0">
                <a:solidFill>
                  <a:schemeClr val="accent2"/>
                </a:solidFill>
                <a:latin typeface="Arial"/>
                <a:cs typeface="Arial"/>
              </a:rPr>
              <a:t>Optimise biogas plant efficiency</a:t>
            </a:r>
            <a:r>
              <a:rPr lang="en-GB" sz="1999" dirty="0">
                <a:latin typeface="Arial"/>
                <a:cs typeface="Arial"/>
              </a:rPr>
              <a:t> through advanced AI, </a:t>
            </a:r>
            <a:r>
              <a:rPr lang="en-GB" sz="1999" b="1" dirty="0">
                <a:solidFill>
                  <a:schemeClr val="accent2"/>
                </a:solidFill>
                <a:latin typeface="Arial"/>
                <a:cs typeface="Arial"/>
              </a:rPr>
              <a:t>enhance prototyping </a:t>
            </a:r>
            <a:r>
              <a:rPr lang="en-GB" sz="1999" dirty="0">
                <a:latin typeface="Arial"/>
                <a:cs typeface="Arial"/>
              </a:rPr>
              <a:t>and visual communication with 3D printing, and </a:t>
            </a:r>
            <a:r>
              <a:rPr lang="en-GB" sz="1999" b="1" dirty="0">
                <a:solidFill>
                  <a:schemeClr val="accent2"/>
                </a:solidFill>
                <a:latin typeface="Arial"/>
                <a:cs typeface="Arial"/>
              </a:rPr>
              <a:t>increase market visibility </a:t>
            </a:r>
            <a:r>
              <a:rPr lang="en-GB" sz="1999" dirty="0">
                <a:latin typeface="Arial"/>
                <a:cs typeface="Arial"/>
              </a:rPr>
              <a:t>to showcase their environmental and technological innovations.</a:t>
            </a:r>
          </a:p>
        </p:txBody>
      </p:sp>
      <p:sp>
        <p:nvSpPr>
          <p:cNvPr id="73" name="object 16">
            <a:extLst>
              <a:ext uri="{FF2B5EF4-FFF2-40B4-BE49-F238E27FC236}">
                <a16:creationId xmlns:a16="http://schemas.microsoft.com/office/drawing/2014/main" id="{25E50347-ACB6-D80C-EC28-B743A1F3657F}"/>
              </a:ext>
            </a:extLst>
          </p:cNvPr>
          <p:cNvSpPr txBox="1"/>
          <p:nvPr/>
        </p:nvSpPr>
        <p:spPr>
          <a:xfrm>
            <a:off x="7147276" y="4085379"/>
            <a:ext cx="4175470" cy="1088884"/>
          </a:xfrm>
          <a:prstGeom prst="rect">
            <a:avLst/>
          </a:prstGeom>
        </p:spPr>
        <p:txBody>
          <a:bodyPr vert="horz" wrap="square" lIns="0" tIns="6346" rIns="0" bIns="0" rtlCol="0">
            <a:spAutoFit/>
          </a:bodyPr>
          <a:lstStyle/>
          <a:p>
            <a:pPr marL="12692" marR="5077">
              <a:lnSpc>
                <a:spcPct val="108200"/>
              </a:lnSpc>
              <a:spcBef>
                <a:spcPts val="5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Test before invest</a:t>
            </a:r>
          </a:p>
          <a:p>
            <a:pPr marL="12692" marR="5077">
              <a:lnSpc>
                <a:spcPct val="108200"/>
              </a:lnSpc>
              <a:spcBef>
                <a:spcPts val="5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Networking and access to innovation ecosystems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5F685D6-A53B-C54D-1CB3-E3D203DEE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22" y="5800052"/>
            <a:ext cx="1379832" cy="1383141"/>
          </a:xfrm>
          <a:prstGeom prst="rect">
            <a:avLst/>
          </a:prstGeom>
        </p:spPr>
      </p:pic>
      <p:sp>
        <p:nvSpPr>
          <p:cNvPr id="99" name="Round Diagonal Corner of Rectangle 22">
            <a:extLst>
              <a:ext uri="{FF2B5EF4-FFF2-40B4-BE49-F238E27FC236}">
                <a16:creationId xmlns:a16="http://schemas.microsoft.com/office/drawing/2014/main" id="{8F534E9A-C1EB-6C0D-90FF-577BA1AA9700}"/>
              </a:ext>
            </a:extLst>
          </p:cNvPr>
          <p:cNvSpPr/>
          <p:nvPr/>
        </p:nvSpPr>
        <p:spPr>
          <a:xfrm>
            <a:off x="6066115" y="5831819"/>
            <a:ext cx="5256631" cy="183535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4013B2B6-CECC-475A-ED47-B5EA63E1B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485" y="6233210"/>
            <a:ext cx="1058937" cy="1058937"/>
          </a:xfrm>
          <a:prstGeom prst="rect">
            <a:avLst/>
          </a:prstGeom>
        </p:spPr>
      </p:pic>
      <p:sp>
        <p:nvSpPr>
          <p:cNvPr id="102" name="object 12">
            <a:extLst>
              <a:ext uri="{FF2B5EF4-FFF2-40B4-BE49-F238E27FC236}">
                <a16:creationId xmlns:a16="http://schemas.microsoft.com/office/drawing/2014/main" id="{5F4069FD-7167-D7FA-3730-39EDA5E20BEB}"/>
              </a:ext>
            </a:extLst>
          </p:cNvPr>
          <p:cNvSpPr txBox="1"/>
          <p:nvPr/>
        </p:nvSpPr>
        <p:spPr>
          <a:xfrm>
            <a:off x="7125052" y="6803873"/>
            <a:ext cx="3691728" cy="344256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AI and decision support</a:t>
            </a:r>
          </a:p>
        </p:txBody>
      </p:sp>
      <p:sp>
        <p:nvSpPr>
          <p:cNvPr id="104" name="object 24">
            <a:extLst>
              <a:ext uri="{FF2B5EF4-FFF2-40B4-BE49-F238E27FC236}">
                <a16:creationId xmlns:a16="http://schemas.microsoft.com/office/drawing/2014/main" id="{617527E1-D1A2-F7DB-EA0A-EBD7C3DF0E0E}"/>
              </a:ext>
            </a:extLst>
          </p:cNvPr>
          <p:cNvSpPr txBox="1"/>
          <p:nvPr/>
        </p:nvSpPr>
        <p:spPr>
          <a:xfrm>
            <a:off x="7148034" y="6104161"/>
            <a:ext cx="3053046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rgbClr val="FFD000"/>
                </a:solidFill>
                <a:latin typeface="Arial"/>
                <a:cs typeface="Arial"/>
              </a:rPr>
              <a:t>Technologies</a:t>
            </a:r>
          </a:p>
        </p:txBody>
      </p:sp>
      <p:sp>
        <p:nvSpPr>
          <p:cNvPr id="108" name="object 24">
            <a:extLst>
              <a:ext uri="{FF2B5EF4-FFF2-40B4-BE49-F238E27FC236}">
                <a16:creationId xmlns:a16="http://schemas.microsoft.com/office/drawing/2014/main" id="{16D04336-BA18-BC76-042E-42B7B943F006}"/>
              </a:ext>
            </a:extLst>
          </p:cNvPr>
          <p:cNvSpPr txBox="1"/>
          <p:nvPr/>
        </p:nvSpPr>
        <p:spPr>
          <a:xfrm>
            <a:off x="12898956" y="3448727"/>
            <a:ext cx="3441555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rgbClr val="FFFEFB"/>
                </a:solidFill>
                <a:latin typeface="Arial"/>
                <a:cs typeface="Arial"/>
              </a:rPr>
              <a:t>Challenges</a:t>
            </a:r>
          </a:p>
        </p:txBody>
      </p:sp>
      <p:pic>
        <p:nvPicPr>
          <p:cNvPr id="110" name="Graphic 109">
            <a:extLst>
              <a:ext uri="{FF2B5EF4-FFF2-40B4-BE49-F238E27FC236}">
                <a16:creationId xmlns:a16="http://schemas.microsoft.com/office/drawing/2014/main" id="{075AD032-115D-F99C-D268-61BB9D1039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715970" y="3375330"/>
            <a:ext cx="814574" cy="823240"/>
          </a:xfrm>
          <a:prstGeom prst="rect">
            <a:avLst/>
          </a:prstGeom>
        </p:spPr>
      </p:pic>
      <p:pic>
        <p:nvPicPr>
          <p:cNvPr id="122" name="Picture 121">
            <a:hlinkClick r:id="rId8"/>
            <a:extLst>
              <a:ext uri="{FF2B5EF4-FFF2-40B4-BE49-F238E27FC236}">
                <a16:creationId xmlns:a16="http://schemas.microsoft.com/office/drawing/2014/main" id="{AD16A3E3-79D5-E0B4-8AB6-84704006A612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5761485" y="3894035"/>
            <a:ext cx="1057806" cy="1057806"/>
          </a:xfrm>
          <a:prstGeom prst="rect">
            <a:avLst/>
          </a:prstGeom>
        </p:spPr>
      </p:pic>
      <p:grpSp>
        <p:nvGrpSpPr>
          <p:cNvPr id="123" name="object 38">
            <a:extLst>
              <a:ext uri="{FF2B5EF4-FFF2-40B4-BE49-F238E27FC236}">
                <a16:creationId xmlns:a16="http://schemas.microsoft.com/office/drawing/2014/main" id="{38B3C644-FF25-DD56-03D9-46DA8DF746E9}"/>
              </a:ext>
            </a:extLst>
          </p:cNvPr>
          <p:cNvGrpSpPr/>
          <p:nvPr/>
        </p:nvGrpSpPr>
        <p:grpSpPr>
          <a:xfrm>
            <a:off x="5903377" y="4097245"/>
            <a:ext cx="768581" cy="710664"/>
            <a:chOff x="10617394" y="1651467"/>
            <a:chExt cx="938530" cy="862330"/>
          </a:xfrm>
        </p:grpSpPr>
        <p:sp>
          <p:nvSpPr>
            <p:cNvPr id="124" name="object 39">
              <a:extLst>
                <a:ext uri="{FF2B5EF4-FFF2-40B4-BE49-F238E27FC236}">
                  <a16:creationId xmlns:a16="http://schemas.microsoft.com/office/drawing/2014/main" id="{A51C0F91-F1FB-A4EB-7BA0-D5074A19C239}"/>
                </a:ext>
              </a:extLst>
            </p:cNvPr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9" dirty="0"/>
            </a:p>
          </p:txBody>
        </p:sp>
        <p:pic>
          <p:nvPicPr>
            <p:cNvPr id="125" name="object 40">
              <a:extLst>
                <a:ext uri="{FF2B5EF4-FFF2-40B4-BE49-F238E27FC236}">
                  <a16:creationId xmlns:a16="http://schemas.microsoft.com/office/drawing/2014/main" id="{E12B4E43-B85E-276C-A504-22A7404AD12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127" name="object 24">
            <a:extLst>
              <a:ext uri="{FF2B5EF4-FFF2-40B4-BE49-F238E27FC236}">
                <a16:creationId xmlns:a16="http://schemas.microsoft.com/office/drawing/2014/main" id="{A017DC5A-BD64-E651-B91F-99887285ED5A}"/>
              </a:ext>
            </a:extLst>
          </p:cNvPr>
          <p:cNvSpPr txBox="1"/>
          <p:nvPr/>
        </p:nvSpPr>
        <p:spPr>
          <a:xfrm>
            <a:off x="7147277" y="3442477"/>
            <a:ext cx="3183642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rgbClr val="8A4F50"/>
                </a:solidFill>
                <a:latin typeface="Arial"/>
                <a:cs typeface="Arial"/>
              </a:rPr>
              <a:t>Service type</a:t>
            </a:r>
          </a:p>
        </p:txBody>
      </p:sp>
      <p:sp>
        <p:nvSpPr>
          <p:cNvPr id="6" name="object 37">
            <a:extLst>
              <a:ext uri="{FF2B5EF4-FFF2-40B4-BE49-F238E27FC236}">
                <a16:creationId xmlns:a16="http://schemas.microsoft.com/office/drawing/2014/main" id="{8223AC19-21BA-BA94-7684-69DEBCF62772}"/>
              </a:ext>
            </a:extLst>
          </p:cNvPr>
          <p:cNvSpPr/>
          <p:nvPr/>
        </p:nvSpPr>
        <p:spPr>
          <a:xfrm>
            <a:off x="5942265" y="8805172"/>
            <a:ext cx="715281" cy="656841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ADEC8F06-6DFE-5C83-8E4E-5DB1C191FE5B}"/>
              </a:ext>
            </a:extLst>
          </p:cNvPr>
          <p:cNvSpPr txBox="1"/>
          <p:nvPr/>
        </p:nvSpPr>
        <p:spPr>
          <a:xfrm>
            <a:off x="7123921" y="9133592"/>
            <a:ext cx="3994929" cy="706535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Energy, fuels and petroleum engineering</a:t>
            </a:r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417B19EB-A564-9CD3-D710-800ED3F83B22}"/>
              </a:ext>
            </a:extLst>
          </p:cNvPr>
          <p:cNvSpPr txBox="1"/>
          <p:nvPr/>
        </p:nvSpPr>
        <p:spPr>
          <a:xfrm>
            <a:off x="7147276" y="8465878"/>
            <a:ext cx="3053804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rgbClr val="FF5A63"/>
                </a:solidFill>
                <a:latin typeface="Arial"/>
                <a:cs typeface="Arial"/>
              </a:rPr>
              <a:t>Sectors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A88EC73-39F0-ACF3-5F4C-BCB9DC079525}"/>
              </a:ext>
            </a:extLst>
          </p:cNvPr>
          <p:cNvSpPr txBox="1"/>
          <p:nvPr/>
        </p:nvSpPr>
        <p:spPr>
          <a:xfrm>
            <a:off x="12123256" y="7407275"/>
            <a:ext cx="6839190" cy="2621611"/>
          </a:xfrm>
          <a:prstGeom prst="rect">
            <a:avLst/>
          </a:prstGeom>
        </p:spPr>
        <p:txBody>
          <a:bodyPr vert="horz" wrap="square" lIns="0" tIns="6346" rIns="0" bIns="0" rtlCol="0">
            <a:spAutoFit/>
          </a:bodyPr>
          <a:lstStyle/>
          <a:p>
            <a:pPr marL="263367" marR="5077" indent="-250675" algn="just">
              <a:spcBef>
                <a:spcPts val="60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US" sz="1999" b="1" dirty="0">
                <a:solidFill>
                  <a:schemeClr val="accent2"/>
                </a:solidFill>
                <a:latin typeface="Arial"/>
                <a:cs typeface="Arial"/>
              </a:rPr>
              <a:t>Completed comprehensive penetration testing</a:t>
            </a:r>
            <a:r>
              <a:rPr lang="en-US" sz="1999" dirty="0">
                <a:latin typeface="Arial"/>
                <a:cs typeface="Arial"/>
              </a:rPr>
              <a:t> (</a:t>
            </a:r>
            <a:r>
              <a:rPr lang="en-GB" sz="1999" dirty="0">
                <a:latin typeface="Arial"/>
                <a:cs typeface="Arial"/>
              </a:rPr>
              <a:t>T0 DMA measurement to assess digital maturity).</a:t>
            </a:r>
          </a:p>
          <a:p>
            <a:pPr marL="263367" marR="5077" indent="-250675" algn="just">
              <a:spcBef>
                <a:spcPts val="60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GB" sz="1999" dirty="0">
                <a:latin typeface="Arial"/>
                <a:cs typeface="Arial"/>
              </a:rPr>
              <a:t>Developed a </a:t>
            </a:r>
            <a:r>
              <a:rPr lang="en-GB" sz="1999" b="1" dirty="0">
                <a:solidFill>
                  <a:schemeClr val="accent2"/>
                </a:solidFill>
                <a:latin typeface="Arial"/>
                <a:cs typeface="Arial"/>
              </a:rPr>
              <a:t>customised control system </a:t>
            </a:r>
            <a:r>
              <a:rPr lang="en-GB" sz="1999" dirty="0">
                <a:latin typeface="Arial"/>
                <a:cs typeface="Arial"/>
              </a:rPr>
              <a:t>for optimising biogas plant efficiency and enhancing automation.</a:t>
            </a:r>
          </a:p>
          <a:p>
            <a:pPr marL="263367" marR="5077" indent="-250675" algn="just">
              <a:spcBef>
                <a:spcPts val="60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US" sz="1999" dirty="0">
                <a:latin typeface="Arial"/>
                <a:cs typeface="Arial"/>
              </a:rPr>
              <a:t>Facilitated </a:t>
            </a:r>
            <a:r>
              <a:rPr lang="en-US" sz="1999" b="1" dirty="0">
                <a:solidFill>
                  <a:schemeClr val="accent2"/>
                </a:solidFill>
                <a:latin typeface="Arial"/>
                <a:cs typeface="Arial"/>
              </a:rPr>
              <a:t>connections with marketing partners </a:t>
            </a:r>
            <a:r>
              <a:rPr lang="en-US" sz="1999" dirty="0">
                <a:latin typeface="Arial"/>
                <a:cs typeface="Arial"/>
              </a:rPr>
              <a:t>experienced in the sustainable energy sector.</a:t>
            </a:r>
          </a:p>
          <a:p>
            <a:pPr marL="263367" marR="5077" indent="-250675" algn="just">
              <a:spcBef>
                <a:spcPts val="60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US" sz="1999" dirty="0">
                <a:solidFill>
                  <a:schemeClr val="tx2"/>
                </a:solidFill>
                <a:latin typeface="Arial"/>
                <a:cs typeface="Arial"/>
              </a:rPr>
              <a:t>Established</a:t>
            </a:r>
            <a:r>
              <a:rPr lang="en-US" sz="1999" b="1" dirty="0">
                <a:solidFill>
                  <a:schemeClr val="accent2"/>
                </a:solidFill>
                <a:latin typeface="Arial"/>
                <a:cs typeface="Arial"/>
              </a:rPr>
              <a:t> 3D printing </a:t>
            </a:r>
            <a:r>
              <a:rPr lang="en-US" sz="1999" dirty="0">
                <a:latin typeface="Arial"/>
                <a:cs typeface="Arial"/>
              </a:rPr>
              <a:t>collaboration.</a:t>
            </a: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CC77C351-750C-8C91-D7A2-1B84A1CC897F}"/>
              </a:ext>
            </a:extLst>
          </p:cNvPr>
          <p:cNvSpPr txBox="1"/>
          <p:nvPr/>
        </p:nvSpPr>
        <p:spPr>
          <a:xfrm>
            <a:off x="12920259" y="6491623"/>
            <a:ext cx="3441555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rgbClr val="FFFEFB"/>
                </a:solidFill>
                <a:latin typeface="Arial"/>
                <a:cs typeface="Arial"/>
              </a:rPr>
              <a:t>Solutions</a:t>
            </a:r>
          </a:p>
        </p:txBody>
      </p:sp>
      <p:pic>
        <p:nvPicPr>
          <p:cNvPr id="34" name="Gráfico 33" descr="Bombilla y engranaje">
            <a:extLst>
              <a:ext uri="{FF2B5EF4-FFF2-40B4-BE49-F238E27FC236}">
                <a16:creationId xmlns:a16="http://schemas.microsoft.com/office/drawing/2014/main" id="{7F572B6F-C5A9-D652-F9D2-A1D4373953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14638" y="6355545"/>
            <a:ext cx="913887" cy="913887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648EC0C8-230F-9C52-5E84-6AB75CDE4C0B}"/>
              </a:ext>
            </a:extLst>
          </p:cNvPr>
          <p:cNvSpPr txBox="1">
            <a:spLocks/>
          </p:cNvSpPr>
          <p:nvPr/>
        </p:nvSpPr>
        <p:spPr>
          <a:xfrm>
            <a:off x="303923" y="491895"/>
            <a:ext cx="3805164" cy="1673877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2" algn="ctr">
              <a:spcBef>
                <a:spcPts val="100"/>
              </a:spcBef>
            </a:pPr>
            <a:r>
              <a:rPr lang="en-US" sz="5397" dirty="0">
                <a:solidFill>
                  <a:srgbClr val="FFFEFB"/>
                </a:solidFill>
              </a:rPr>
              <a:t>Success stories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C29B4C7-E98D-C502-BF68-2B520198EB71}"/>
              </a:ext>
            </a:extLst>
          </p:cNvPr>
          <p:cNvSpPr txBox="1"/>
          <p:nvPr/>
        </p:nvSpPr>
        <p:spPr>
          <a:xfrm>
            <a:off x="4416415" y="491895"/>
            <a:ext cx="14935863" cy="148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4400" b="1" u="sng" kern="100" dirty="0">
                <a:solidFill>
                  <a:srgbClr val="0064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Supporting Gas </a:t>
            </a:r>
            <a:r>
              <a:rPr lang="en-GB" sz="4400" b="1" u="sng" kern="100" dirty="0" err="1">
                <a:solidFill>
                  <a:srgbClr val="0064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Grün</a:t>
            </a:r>
            <a:r>
              <a:rPr lang="en-GB" sz="4400" b="1" u="sng" kern="100" dirty="0">
                <a:solidFill>
                  <a:srgbClr val="0064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GmbH's success in AI, marketing and prototyping using 3D printing</a:t>
            </a:r>
            <a:r>
              <a:rPr lang="en-GB" sz="1600" b="1" u="sng" kern="100" dirty="0">
                <a:solidFill>
                  <a:srgbClr val="0064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s-ES" sz="1600" b="1" u="sng" kern="100" dirty="0">
              <a:solidFill>
                <a:srgbClr val="0064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as – Grün GmbH">
            <a:extLst>
              <a:ext uri="{FF2B5EF4-FFF2-40B4-BE49-F238E27FC236}">
                <a16:creationId xmlns:a16="http://schemas.microsoft.com/office/drawing/2014/main" id="{006AAAB6-D22F-2E7F-10DC-47CBFC620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00" b="97222" l="10000" r="90000">
                        <a14:foregroundMark x1="49000" y1="5000" x2="46667" y2="16667"/>
                        <a14:foregroundMark x1="47000" y1="38889" x2="41333" y2="46667"/>
                        <a14:foregroundMark x1="47000" y1="55556" x2="44000" y2="62222"/>
                        <a14:foregroundMark x1="74333" y1="62222" x2="71000" y2="75000"/>
                        <a14:foregroundMark x1="76333" y1="74444" x2="71000" y2="76111"/>
                        <a14:foregroundMark x1="39000" y1="91667" x2="41000" y2="93333"/>
                        <a14:foregroundMark x1="47000" y1="96667" x2="48667" y2="9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66" y="8625407"/>
            <a:ext cx="1976117" cy="118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8996E41-6CD1-8EB3-633F-13E63993EE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5846" y="3172101"/>
            <a:ext cx="2381226" cy="2381226"/>
          </a:xfrm>
          <a:prstGeom prst="rect">
            <a:avLst/>
          </a:prstGeom>
        </p:spPr>
      </p:pic>
      <p:pic>
        <p:nvPicPr>
          <p:cNvPr id="3" name="Gráfico 2" descr="Robot">
            <a:extLst>
              <a:ext uri="{FF2B5EF4-FFF2-40B4-BE49-F238E27FC236}">
                <a16:creationId xmlns:a16="http://schemas.microsoft.com/office/drawing/2014/main" id="{4E90F985-423A-A12D-64F1-902F6327FA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30467" y="62846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3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 Diagonal Corner of Rectangle 25">
            <a:extLst>
              <a:ext uri="{FF2B5EF4-FFF2-40B4-BE49-F238E27FC236}">
                <a16:creationId xmlns:a16="http://schemas.microsoft.com/office/drawing/2014/main" id="{49409763-1038-2A36-7377-B92F5A6C197F}"/>
              </a:ext>
            </a:extLst>
          </p:cNvPr>
          <p:cNvSpPr/>
          <p:nvPr/>
        </p:nvSpPr>
        <p:spPr>
          <a:xfrm>
            <a:off x="7034006" y="2778583"/>
            <a:ext cx="8079072" cy="5227856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16F8501A-9C01-9F34-2CF8-69D7BD875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87" y="2937394"/>
            <a:ext cx="1077455" cy="1077455"/>
          </a:xfrm>
          <a:prstGeom prst="rect">
            <a:avLst/>
          </a:prstGeom>
        </p:spPr>
      </p:pic>
      <p:sp>
        <p:nvSpPr>
          <p:cNvPr id="16" name="object 24">
            <a:extLst>
              <a:ext uri="{FF2B5EF4-FFF2-40B4-BE49-F238E27FC236}">
                <a16:creationId xmlns:a16="http://schemas.microsoft.com/office/drawing/2014/main" id="{921206F8-94A7-348D-3713-11B6C9E7A66E}"/>
              </a:ext>
            </a:extLst>
          </p:cNvPr>
          <p:cNvSpPr txBox="1"/>
          <p:nvPr/>
        </p:nvSpPr>
        <p:spPr>
          <a:xfrm>
            <a:off x="8342550" y="3169811"/>
            <a:ext cx="7167275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rgbClr val="0064FF"/>
                </a:solidFill>
                <a:latin typeface="Arial"/>
                <a:cs typeface="Arial"/>
              </a:rPr>
              <a:t>Results and benefits</a:t>
            </a:r>
          </a:p>
        </p:txBody>
      </p:sp>
      <p:sp>
        <p:nvSpPr>
          <p:cNvPr id="86" name="Round Diagonal Corner of Rectangle 8">
            <a:extLst>
              <a:ext uri="{FF2B5EF4-FFF2-40B4-BE49-F238E27FC236}">
                <a16:creationId xmlns:a16="http://schemas.microsoft.com/office/drawing/2014/main" id="{E68D9832-220F-CD10-C4BB-D9597D9E7538}"/>
              </a:ext>
            </a:extLst>
          </p:cNvPr>
          <p:cNvSpPr/>
          <p:nvPr/>
        </p:nvSpPr>
        <p:spPr>
          <a:xfrm flipH="1">
            <a:off x="671618" y="2778583"/>
            <a:ext cx="5945450" cy="7293212"/>
          </a:xfrm>
          <a:prstGeom prst="round2DiagRect">
            <a:avLst>
              <a:gd name="adj1" fmla="val 14612"/>
              <a:gd name="adj2" fmla="val 0"/>
            </a:avLst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87" name="object 24">
            <a:extLst>
              <a:ext uri="{FF2B5EF4-FFF2-40B4-BE49-F238E27FC236}">
                <a16:creationId xmlns:a16="http://schemas.microsoft.com/office/drawing/2014/main" id="{D1552B47-3D3F-407B-B9F3-DFB55F036155}"/>
              </a:ext>
            </a:extLst>
          </p:cNvPr>
          <p:cNvSpPr txBox="1"/>
          <p:nvPr/>
        </p:nvSpPr>
        <p:spPr>
          <a:xfrm>
            <a:off x="1714636" y="2893329"/>
            <a:ext cx="4199706" cy="1858440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chemeClr val="bg2"/>
                </a:solidFill>
                <a:latin typeface="Arial"/>
                <a:cs typeface="Arial"/>
              </a:rPr>
              <a:t>Thanks to EDIH </a:t>
            </a:r>
            <a:r>
              <a:rPr lang="en-GB" sz="3998" dirty="0">
                <a:solidFill>
                  <a:schemeClr val="bg2"/>
                </a:solidFill>
                <a:latin typeface="Arial"/>
                <a:cs typeface="Arial"/>
              </a:rPr>
              <a:t>pro_digital</a:t>
            </a:r>
            <a:r>
              <a:rPr lang="en-US" sz="3998" dirty="0">
                <a:solidFill>
                  <a:schemeClr val="bg2"/>
                </a:solidFill>
                <a:latin typeface="Arial"/>
                <a:cs typeface="Arial"/>
              </a:rPr>
              <a:t> the SME achieved:</a:t>
            </a:r>
            <a:r>
              <a:rPr lang="en-US" sz="3998" dirty="0">
                <a:solidFill>
                  <a:srgbClr val="0064FF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17" name="Picture 118">
            <a:extLst>
              <a:ext uri="{FF2B5EF4-FFF2-40B4-BE49-F238E27FC236}">
                <a16:creationId xmlns:a16="http://schemas.microsoft.com/office/drawing/2014/main" id="{F914222C-D65F-101A-42C1-91CEC42A0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77324" y="3031449"/>
            <a:ext cx="895223" cy="90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564A0588-0146-6490-0335-713F04B8BD0C}"/>
              </a:ext>
            </a:extLst>
          </p:cNvPr>
          <p:cNvSpPr txBox="1"/>
          <p:nvPr/>
        </p:nvSpPr>
        <p:spPr>
          <a:xfrm>
            <a:off x="898922" y="4730394"/>
            <a:ext cx="5579447" cy="5334276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798" b="1" dirty="0">
                <a:solidFill>
                  <a:srgbClr val="FFFE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efficiency: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GB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processes have been optimised, allowing for improved automation and real-time monitoring by 20%;</a:t>
            </a:r>
          </a:p>
          <a:p>
            <a:pPr marL="457200" indent="-457200">
              <a:lnSpc>
                <a:spcPct val="107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798" b="1" dirty="0">
                <a:solidFill>
                  <a:srgbClr val="FFFE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accelerated product development: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development cycle was accelerated by 30% as a result of using 3D printing</a:t>
            </a:r>
            <a:r>
              <a:rPr lang="en-GB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lnSpc>
                <a:spcPct val="107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798" b="1" dirty="0">
                <a:solidFill>
                  <a:srgbClr val="FFFE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Gas Grüns’ visibility: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GB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Grüns’ visibility increased by 30% within the </a:t>
            </a:r>
            <a:r>
              <a:rPr lang="en-GB" sz="19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energy sector</a:t>
            </a:r>
            <a:r>
              <a:rPr lang="en-GB" sz="1999" dirty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object 30">
            <a:extLst>
              <a:ext uri="{FF2B5EF4-FFF2-40B4-BE49-F238E27FC236}">
                <a16:creationId xmlns:a16="http://schemas.microsoft.com/office/drawing/2014/main" id="{E7667C24-77BA-5964-DD9E-46B9808DD891}"/>
              </a:ext>
            </a:extLst>
          </p:cNvPr>
          <p:cNvSpPr/>
          <p:nvPr/>
        </p:nvSpPr>
        <p:spPr>
          <a:xfrm>
            <a:off x="354863" y="2934723"/>
            <a:ext cx="1088119" cy="1080126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101FE1D-B129-0D74-99F1-E200753F0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499" y="3022602"/>
            <a:ext cx="894848" cy="904367"/>
          </a:xfrm>
          <a:prstGeom prst="rect">
            <a:avLst/>
          </a:prstGeom>
        </p:spPr>
      </p:pic>
      <p:sp>
        <p:nvSpPr>
          <p:cNvPr id="2" name="Round Diagonal Corner of Rectangle 8">
            <a:extLst>
              <a:ext uri="{FF2B5EF4-FFF2-40B4-BE49-F238E27FC236}">
                <a16:creationId xmlns:a16="http://schemas.microsoft.com/office/drawing/2014/main" id="{02B1FC2E-4D81-E026-8AA5-8D9F188EC541}"/>
              </a:ext>
            </a:extLst>
          </p:cNvPr>
          <p:cNvSpPr/>
          <p:nvPr/>
        </p:nvSpPr>
        <p:spPr>
          <a:xfrm flipH="1">
            <a:off x="6977323" y="8225357"/>
            <a:ext cx="12344797" cy="1848837"/>
          </a:xfrm>
          <a:prstGeom prst="round2DiagRect">
            <a:avLst>
              <a:gd name="adj1" fmla="val 14612"/>
              <a:gd name="adj2" fmla="val 0"/>
            </a:avLst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 dirty="0"/>
          </a:p>
        </p:txBody>
      </p:sp>
      <p:sp>
        <p:nvSpPr>
          <p:cNvPr id="3" name="object 30">
            <a:extLst>
              <a:ext uri="{FF2B5EF4-FFF2-40B4-BE49-F238E27FC236}">
                <a16:creationId xmlns:a16="http://schemas.microsoft.com/office/drawing/2014/main" id="{D978581E-6F55-2A40-6EA2-AEF9C54CCD21}"/>
              </a:ext>
            </a:extLst>
          </p:cNvPr>
          <p:cNvSpPr/>
          <p:nvPr/>
        </p:nvSpPr>
        <p:spPr>
          <a:xfrm>
            <a:off x="6885490" y="8349262"/>
            <a:ext cx="1088119" cy="1080126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11874505-093A-AAB8-D4FC-74B544C96D35}"/>
              </a:ext>
            </a:extLst>
          </p:cNvPr>
          <p:cNvSpPr txBox="1"/>
          <p:nvPr/>
        </p:nvSpPr>
        <p:spPr>
          <a:xfrm>
            <a:off x="8179087" y="8225357"/>
            <a:ext cx="7236222" cy="628050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 dirty="0">
                <a:solidFill>
                  <a:srgbClr val="FFFEFB"/>
                </a:solidFill>
                <a:latin typeface="Arial"/>
                <a:cs typeface="Arial"/>
              </a:rPr>
              <a:t>Lessons learnt</a:t>
            </a: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F8D875A7-ED2E-F15C-C84B-7ECFA627B7DD}"/>
              </a:ext>
            </a:extLst>
          </p:cNvPr>
          <p:cNvSpPr txBox="1"/>
          <p:nvPr/>
        </p:nvSpPr>
        <p:spPr>
          <a:xfrm>
            <a:off x="8131517" y="8959498"/>
            <a:ext cx="10989515" cy="1008604"/>
          </a:xfrm>
          <a:prstGeom prst="rect">
            <a:avLst/>
          </a:prstGeom>
        </p:spPr>
        <p:txBody>
          <a:bodyPr vert="horz" wrap="square" lIns="0" tIns="8250" rIns="0" bIns="0" rtlCol="0" anchor="t">
            <a:spAutoFit/>
          </a:bodyPr>
          <a:lstStyle/>
          <a:p>
            <a:pPr marL="436245" indent="-342265" algn="just"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GB" sz="1950" dirty="0">
                <a:solidFill>
                  <a:schemeClr val="bg1"/>
                </a:solidFill>
                <a:latin typeface="Arial"/>
                <a:cs typeface="Arial"/>
              </a:rPr>
              <a:t>Strategically identify and integrate specialised partners (AI solution providers, marketing experts, 3D printing specialists) with industry-specific expertise.</a:t>
            </a:r>
            <a:endParaRPr lang="en-US" sz="19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36245" indent="-342265" algn="just"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GB" sz="1950" dirty="0">
                <a:solidFill>
                  <a:schemeClr val="bg1"/>
                </a:solidFill>
                <a:latin typeface="Arial"/>
                <a:cs typeface="Arial"/>
              </a:rPr>
              <a:t>Optimise synergy between digital and traditional marketing approaches.</a:t>
            </a:r>
          </a:p>
        </p:txBody>
      </p:sp>
      <p:pic>
        <p:nvPicPr>
          <p:cNvPr id="15" name="Graphic 47">
            <a:extLst>
              <a:ext uri="{FF2B5EF4-FFF2-40B4-BE49-F238E27FC236}">
                <a16:creationId xmlns:a16="http://schemas.microsoft.com/office/drawing/2014/main" id="{7CBC088A-36F8-3051-E0E0-7D6B8E5F93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56116" y="8416244"/>
            <a:ext cx="936203" cy="946163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CEEF4D69-5824-1547-F9A1-018B2BE4F12E}"/>
              </a:ext>
            </a:extLst>
          </p:cNvPr>
          <p:cNvSpPr/>
          <p:nvPr/>
        </p:nvSpPr>
        <p:spPr>
          <a:xfrm>
            <a:off x="4109089" y="250782"/>
            <a:ext cx="15156852" cy="2096327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s-ES" sz="1799" dirty="0"/>
          </a:p>
        </p:txBody>
      </p:sp>
      <p:sp>
        <p:nvSpPr>
          <p:cNvPr id="4" name="object 30">
            <a:extLst>
              <a:ext uri="{FF2B5EF4-FFF2-40B4-BE49-F238E27FC236}">
                <a16:creationId xmlns:a16="http://schemas.microsoft.com/office/drawing/2014/main" id="{7DFDC43A-939E-A1A5-09E5-374284CDC3E0}"/>
              </a:ext>
            </a:extLst>
          </p:cNvPr>
          <p:cNvSpPr/>
          <p:nvPr/>
        </p:nvSpPr>
        <p:spPr>
          <a:xfrm>
            <a:off x="5641" y="250783"/>
            <a:ext cx="4103447" cy="2111911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16748C65-3BC3-7033-BFE5-CD30D70F5966}"/>
              </a:ext>
            </a:extLst>
          </p:cNvPr>
          <p:cNvSpPr txBox="1">
            <a:spLocks/>
          </p:cNvSpPr>
          <p:nvPr/>
        </p:nvSpPr>
        <p:spPr>
          <a:xfrm>
            <a:off x="225069" y="439347"/>
            <a:ext cx="3884019" cy="1673877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2" algn="ctr">
              <a:spcBef>
                <a:spcPts val="100"/>
              </a:spcBef>
            </a:pPr>
            <a:r>
              <a:rPr lang="en-US" sz="5397" dirty="0">
                <a:solidFill>
                  <a:srgbClr val="FFFEFB"/>
                </a:solidFill>
              </a:rPr>
              <a:t>Success stories</a:t>
            </a:r>
          </a:p>
        </p:txBody>
      </p:sp>
      <p:sp>
        <p:nvSpPr>
          <p:cNvPr id="8" name="CuadroTexto 8">
            <a:extLst>
              <a:ext uri="{FF2B5EF4-FFF2-40B4-BE49-F238E27FC236}">
                <a16:creationId xmlns:a16="http://schemas.microsoft.com/office/drawing/2014/main" id="{0F2B6677-2539-124B-FD67-45669486040E}"/>
              </a:ext>
            </a:extLst>
          </p:cNvPr>
          <p:cNvSpPr txBox="1"/>
          <p:nvPr/>
        </p:nvSpPr>
        <p:spPr>
          <a:xfrm>
            <a:off x="4328516" y="439348"/>
            <a:ext cx="14993605" cy="1509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4400" b="1" u="sng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Supporting Gas Grün GmbH's success in AI, marketing and prototyping using 3D printing</a:t>
            </a:r>
            <a:endParaRPr lang="es-ES" sz="1600" b="1" u="sng" kern="1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CD47EDA-FBB4-8AB3-3F08-C1FC651B4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930" y="3975053"/>
            <a:ext cx="6838547" cy="365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s-ES" sz="2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Operational improvement</a:t>
            </a:r>
            <a:endParaRPr kumimoji="0" lang="en-GB" altLang="es-ES" sz="2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pPr marL="261938" algn="just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s-ES" sz="1999" dirty="0">
                <a:latin typeface="Arial" panose="020B0604020202020204" pitchFamily="34" charset="0"/>
              </a:rPr>
              <a:t>Demonstrated how digital transformation can benefit start-ups and SMEs;</a:t>
            </a:r>
          </a:p>
          <a:p>
            <a:pPr marL="285750" indent="-285750" algn="just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s-E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Enhanced efficiency</a:t>
            </a:r>
            <a:endParaRPr lang="en-GB" altLang="es-ES" sz="20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261938" marR="0" lvl="0" algn="just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en-GB" altLang="es-ES" sz="1999" dirty="0">
                <a:latin typeface="Arial" panose="020B0604020202020204" pitchFamily="34" charset="0"/>
              </a:rPr>
              <a:t>Aligned with sustainability objectives by optimising resource use and reducing environmental impact;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s-ES" sz="2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Innovative impact</a:t>
            </a:r>
            <a:endParaRPr kumimoji="0" lang="en-GB" altLang="es-ES" sz="2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pPr marL="261938" algn="just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s-ES" sz="1999" dirty="0">
                <a:latin typeface="Arial" panose="020B0604020202020204" pitchFamily="34" charset="0"/>
              </a:rPr>
              <a:t>Contributed to broader climate change efforts and promoted sustainable practices within the community.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6E73519A-487D-C5A7-E034-DD080D20E3A1}"/>
              </a:ext>
            </a:extLst>
          </p:cNvPr>
          <p:cNvGrpSpPr/>
          <p:nvPr/>
        </p:nvGrpSpPr>
        <p:grpSpPr>
          <a:xfrm>
            <a:off x="15473332" y="2778583"/>
            <a:ext cx="3812090" cy="4721703"/>
            <a:chOff x="604523" y="1334441"/>
            <a:chExt cx="3812090" cy="4721703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4C15270-B848-B5E8-85D8-BC0F4B2A09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86" b="15352"/>
            <a:stretch/>
          </p:blipFill>
          <p:spPr>
            <a:xfrm>
              <a:off x="604523" y="1334441"/>
              <a:ext cx="3812090" cy="245241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13B238E-9ADA-A64C-BCAC-341560D08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523" y="3905734"/>
              <a:ext cx="3812090" cy="2150410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147D647-8E39-E93E-2825-909F08FD4D40}"/>
              </a:ext>
            </a:extLst>
          </p:cNvPr>
          <p:cNvSpPr txBox="1"/>
          <p:nvPr/>
        </p:nvSpPr>
        <p:spPr>
          <a:xfrm>
            <a:off x="15473332" y="7483475"/>
            <a:ext cx="3812089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99" dirty="0"/>
              <a:t>3D-printed container prototype and final container of Gas Grün GmbH</a:t>
            </a:r>
          </a:p>
        </p:txBody>
      </p:sp>
    </p:spTree>
    <p:extLst>
      <p:ext uri="{BB962C8B-B14F-4D97-AF65-F5344CB8AC3E}">
        <p14:creationId xmlns:p14="http://schemas.microsoft.com/office/powerpoint/2010/main" val="1283328524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Custom 3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41914B"/>
      </a:accent5>
      <a:accent6>
        <a:srgbClr val="40904A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4" ma:contentTypeDescription="Create a new document." ma:contentTypeScope="" ma:versionID="bf630384de231048c4533b60d202e260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351ba19db5882f2f92b1f808cc7c8d37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2EFBA3-861A-41A5-AE76-701AF4B0B9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C816D-FD5D-4E38-A8F5-9437607A4DFF}">
  <ds:schemaRefs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04b4288-15a6-4b36-801c-a9875e40b072"/>
    <ds:schemaRef ds:uri="fb6c068c-bc2d-4620-b517-6a4d82a7e16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8726</TotalTime>
  <Words>1013</Words>
  <Application>Microsoft Office PowerPoint</Application>
  <PresentationFormat>Custom</PresentationFormat>
  <Paragraphs>145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EC Square Sans Cond Pro</vt:lpstr>
      <vt:lpstr>CF Asty Std Black</vt:lpstr>
      <vt:lpstr>Calibri</vt:lpstr>
      <vt:lpstr>Arial</vt:lpstr>
      <vt:lpstr>EC Square Sans Pro</vt:lpstr>
      <vt:lpstr>Wingdings</vt:lpstr>
      <vt:lpstr>Blue Background</vt:lpstr>
      <vt:lpstr>Image background</vt:lpstr>
      <vt:lpstr>PowerPoint Presentation</vt:lpstr>
      <vt:lpstr>PowerPoint Presentation</vt:lpstr>
      <vt:lpstr>PowerPoint Presentation</vt:lpstr>
      <vt:lpstr>Network overview: 17 members – 1 SoE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>Christina Stamouli</dc:creator>
  <cp:keywords/>
  <dc:description/>
  <cp:lastModifiedBy>GKOURMA Adriana</cp:lastModifiedBy>
  <cp:revision>100</cp:revision>
  <dcterms:created xsi:type="dcterms:W3CDTF">2022-09-13T15:48:24Z</dcterms:created>
  <dcterms:modified xsi:type="dcterms:W3CDTF">2025-04-07T09:36:00Z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