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59" r:id="rId5"/>
  </p:sldIdLst>
  <p:sldSz cx="20104100" cy="11315700"/>
  <p:notesSz cx="20104100" cy="1131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6204" userDrawn="1">
          <p15:clr>
            <a:srgbClr val="A4A3A4"/>
          </p15:clr>
        </p15:guide>
        <p15:guide id="2" pos="108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B"/>
    <a:srgbClr val="41914B"/>
    <a:srgbClr val="FF5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6" autoAdjust="0"/>
  </p:normalViewPr>
  <p:slideViewPr>
    <p:cSldViewPr>
      <p:cViewPr varScale="1">
        <p:scale>
          <a:sx n="64" d="100"/>
          <a:sy n="64" d="100"/>
        </p:scale>
        <p:origin x="774" y="84"/>
      </p:cViewPr>
      <p:guideLst>
        <p:guide orient="horz" pos="6204"/>
        <p:guide pos="108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SHANE Monica" userId="34252f48-7702-4a6b-8f91-2588f7229e6f" providerId="ADAL" clId="{B1CCF9FD-F91D-4D9B-AEDD-B02F50D5270A}"/>
    <pc:docChg chg="modSld">
      <pc:chgData name="MCSHANE Monica" userId="34252f48-7702-4a6b-8f91-2588f7229e6f" providerId="ADAL" clId="{B1CCF9FD-F91D-4D9B-AEDD-B02F50D5270A}" dt="2025-03-24T15:04:20.188" v="12" actId="790"/>
      <pc:docMkLst>
        <pc:docMk/>
      </pc:docMkLst>
      <pc:sldChg chg="modSp mod">
        <pc:chgData name="MCSHANE Monica" userId="34252f48-7702-4a6b-8f91-2588f7229e6f" providerId="ADAL" clId="{B1CCF9FD-F91D-4D9B-AEDD-B02F50D5270A}" dt="2025-03-24T15:02:50.298" v="3" actId="20577"/>
        <pc:sldMkLst>
          <pc:docMk/>
          <pc:sldMk cId="0" sldId="257"/>
        </pc:sldMkLst>
        <pc:spChg chg="mod">
          <ac:chgData name="MCSHANE Monica" userId="34252f48-7702-4a6b-8f91-2588f7229e6f" providerId="ADAL" clId="{B1CCF9FD-F91D-4D9B-AEDD-B02F50D5270A}" dt="2025-03-24T15:02:43.447" v="2" actId="20577"/>
          <ac:spMkLst>
            <pc:docMk/>
            <pc:sldMk cId="0" sldId="257"/>
            <ac:spMk id="13" creationId="{00000000-0000-0000-0000-000000000000}"/>
          </ac:spMkLst>
        </pc:spChg>
        <pc:spChg chg="mod">
          <ac:chgData name="MCSHANE Monica" userId="34252f48-7702-4a6b-8f91-2588f7229e6f" providerId="ADAL" clId="{B1CCF9FD-F91D-4D9B-AEDD-B02F50D5270A}" dt="2025-03-24T15:02:50.298" v="3" actId="20577"/>
          <ac:spMkLst>
            <pc:docMk/>
            <pc:sldMk cId="0" sldId="257"/>
            <ac:spMk id="14" creationId="{00000000-0000-0000-0000-000000000000}"/>
          </ac:spMkLst>
        </pc:spChg>
      </pc:sldChg>
      <pc:sldChg chg="modSp mod">
        <pc:chgData name="MCSHANE Monica" userId="34252f48-7702-4a6b-8f91-2588f7229e6f" providerId="ADAL" clId="{B1CCF9FD-F91D-4D9B-AEDD-B02F50D5270A}" dt="2025-03-24T15:04:20.188" v="12" actId="790"/>
        <pc:sldMkLst>
          <pc:docMk/>
          <pc:sldMk cId="0" sldId="259"/>
        </pc:sldMkLst>
        <pc:spChg chg="mod">
          <ac:chgData name="MCSHANE Monica" userId="34252f48-7702-4a6b-8f91-2588f7229e6f" providerId="ADAL" clId="{B1CCF9FD-F91D-4D9B-AEDD-B02F50D5270A}" dt="2025-03-24T15:03:43.080" v="7" actId="20577"/>
          <ac:spMkLst>
            <pc:docMk/>
            <pc:sldMk cId="0" sldId="259"/>
            <ac:spMk id="18" creationId="{00000000-0000-0000-0000-000000000000}"/>
          </ac:spMkLst>
        </pc:spChg>
        <pc:spChg chg="mod">
          <ac:chgData name="MCSHANE Monica" userId="34252f48-7702-4a6b-8f91-2588f7229e6f" providerId="ADAL" clId="{B1CCF9FD-F91D-4D9B-AEDD-B02F50D5270A}" dt="2025-03-24T15:04:20.188" v="12" actId="790"/>
          <ac:spMkLst>
            <pc:docMk/>
            <pc:sldMk cId="0" sldId="259"/>
            <ac:spMk id="20" creationId="{00000000-0000-0000-0000-000000000000}"/>
          </ac:spMkLst>
        </pc:spChg>
      </pc:sldChg>
      <pc:sldChg chg="modSp mod">
        <pc:chgData name="MCSHANE Monica" userId="34252f48-7702-4a6b-8f91-2588f7229e6f" providerId="ADAL" clId="{B1CCF9FD-F91D-4D9B-AEDD-B02F50D5270A}" dt="2025-03-24T15:03:20.544" v="4" actId="20577"/>
        <pc:sldMkLst>
          <pc:docMk/>
          <pc:sldMk cId="304213165" sldId="262"/>
        </pc:sldMkLst>
        <pc:spChg chg="mod">
          <ac:chgData name="MCSHANE Monica" userId="34252f48-7702-4a6b-8f91-2588f7229e6f" providerId="ADAL" clId="{B1CCF9FD-F91D-4D9B-AEDD-B02F50D5270A}" dt="2025-03-24T15:03:20.544" v="4" actId="20577"/>
          <ac:spMkLst>
            <pc:docMk/>
            <pc:sldMk cId="304213165" sldId="262"/>
            <ac:spMk id="1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A5189-93E9-4C4E-BE7A-47A81D6A19A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00628-95DE-492E-A981-A62A468C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5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7867"/>
            <a:ext cx="17088486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23533" y="3978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19112" y="8321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533" y="540344"/>
            <a:ext cx="8351445" cy="2904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F8F5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579033" y="10491946"/>
            <a:ext cx="867143" cy="29386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9524623" y="10442019"/>
            <a:ext cx="29845" cy="342265"/>
          </a:xfrm>
          <a:custGeom>
            <a:avLst/>
            <a:gdLst/>
            <a:ahLst/>
            <a:cxnLst/>
            <a:rect l="l" t="t" r="r" b="b"/>
            <a:pathLst>
              <a:path w="29844" h="342265">
                <a:moveTo>
                  <a:pt x="29253" y="0"/>
                </a:moveTo>
                <a:lnTo>
                  <a:pt x="0" y="0"/>
                </a:lnTo>
                <a:lnTo>
                  <a:pt x="0" y="342236"/>
                </a:lnTo>
                <a:lnTo>
                  <a:pt x="29253" y="342236"/>
                </a:lnTo>
                <a:lnTo>
                  <a:pt x="2925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311307" y="10198265"/>
            <a:ext cx="585470" cy="586105"/>
          </a:xfrm>
          <a:custGeom>
            <a:avLst/>
            <a:gdLst/>
            <a:ahLst/>
            <a:cxnLst/>
            <a:rect l="l" t="t" r="r" b="b"/>
            <a:pathLst>
              <a:path w="585469" h="586104">
                <a:moveTo>
                  <a:pt x="584936" y="578091"/>
                </a:moveTo>
                <a:lnTo>
                  <a:pt x="0" y="563168"/>
                </a:lnTo>
                <a:lnTo>
                  <a:pt x="0" y="585990"/>
                </a:lnTo>
                <a:lnTo>
                  <a:pt x="584936" y="585990"/>
                </a:lnTo>
                <a:lnTo>
                  <a:pt x="584936" y="578091"/>
                </a:lnTo>
                <a:close/>
              </a:path>
              <a:path w="585469" h="586104">
                <a:moveTo>
                  <a:pt x="584936" y="530326"/>
                </a:moveTo>
                <a:lnTo>
                  <a:pt x="551561" y="533450"/>
                </a:lnTo>
                <a:lnTo>
                  <a:pt x="516851" y="535749"/>
                </a:lnTo>
                <a:lnTo>
                  <a:pt x="480580" y="537222"/>
                </a:lnTo>
                <a:lnTo>
                  <a:pt x="442531" y="537883"/>
                </a:lnTo>
                <a:lnTo>
                  <a:pt x="366953" y="537718"/>
                </a:lnTo>
                <a:lnTo>
                  <a:pt x="243027" y="536194"/>
                </a:lnTo>
                <a:lnTo>
                  <a:pt x="0" y="531914"/>
                </a:lnTo>
                <a:lnTo>
                  <a:pt x="0" y="554748"/>
                </a:lnTo>
                <a:lnTo>
                  <a:pt x="291363" y="552297"/>
                </a:lnTo>
                <a:lnTo>
                  <a:pt x="405015" y="550443"/>
                </a:lnTo>
                <a:lnTo>
                  <a:pt x="480822" y="547776"/>
                </a:lnTo>
                <a:lnTo>
                  <a:pt x="551662" y="542213"/>
                </a:lnTo>
                <a:lnTo>
                  <a:pt x="584936" y="538264"/>
                </a:lnTo>
                <a:lnTo>
                  <a:pt x="584936" y="530326"/>
                </a:lnTo>
                <a:close/>
              </a:path>
              <a:path w="585469" h="586104">
                <a:moveTo>
                  <a:pt x="584936" y="483222"/>
                </a:moveTo>
                <a:lnTo>
                  <a:pt x="534835" y="493090"/>
                </a:lnTo>
                <a:lnTo>
                  <a:pt x="482142" y="499465"/>
                </a:lnTo>
                <a:lnTo>
                  <a:pt x="443382" y="501827"/>
                </a:lnTo>
                <a:lnTo>
                  <a:pt x="367830" y="502666"/>
                </a:lnTo>
                <a:lnTo>
                  <a:pt x="291922" y="501738"/>
                </a:lnTo>
                <a:lnTo>
                  <a:pt x="140106" y="501218"/>
                </a:lnTo>
                <a:lnTo>
                  <a:pt x="0" y="501357"/>
                </a:lnTo>
                <a:lnTo>
                  <a:pt x="0" y="524179"/>
                </a:lnTo>
                <a:lnTo>
                  <a:pt x="253365" y="517867"/>
                </a:lnTo>
                <a:lnTo>
                  <a:pt x="292061" y="517118"/>
                </a:lnTo>
                <a:lnTo>
                  <a:pt x="384657" y="515797"/>
                </a:lnTo>
                <a:lnTo>
                  <a:pt x="423291" y="514489"/>
                </a:lnTo>
                <a:lnTo>
                  <a:pt x="463994" y="511810"/>
                </a:lnTo>
                <a:lnTo>
                  <a:pt x="519811" y="505002"/>
                </a:lnTo>
                <a:lnTo>
                  <a:pt x="568540" y="495338"/>
                </a:lnTo>
                <a:lnTo>
                  <a:pt x="584936" y="491324"/>
                </a:lnTo>
                <a:lnTo>
                  <a:pt x="584936" y="483222"/>
                </a:lnTo>
                <a:close/>
              </a:path>
              <a:path w="585469" h="586104">
                <a:moveTo>
                  <a:pt x="584936" y="434492"/>
                </a:moveTo>
                <a:lnTo>
                  <a:pt x="535698" y="449795"/>
                </a:lnTo>
                <a:lnTo>
                  <a:pt x="483438" y="460311"/>
                </a:lnTo>
                <a:lnTo>
                  <a:pt x="444881" y="464693"/>
                </a:lnTo>
                <a:lnTo>
                  <a:pt x="386613" y="467499"/>
                </a:lnTo>
                <a:lnTo>
                  <a:pt x="0" y="470090"/>
                </a:lnTo>
                <a:lnTo>
                  <a:pt x="0" y="492937"/>
                </a:lnTo>
                <a:lnTo>
                  <a:pt x="328904" y="482384"/>
                </a:lnTo>
                <a:lnTo>
                  <a:pt x="357898" y="481596"/>
                </a:lnTo>
                <a:lnTo>
                  <a:pt x="387197" y="480491"/>
                </a:lnTo>
                <a:lnTo>
                  <a:pt x="445922" y="476161"/>
                </a:lnTo>
                <a:lnTo>
                  <a:pt x="485089" y="470700"/>
                </a:lnTo>
                <a:lnTo>
                  <a:pt x="537260" y="458863"/>
                </a:lnTo>
                <a:lnTo>
                  <a:pt x="584936" y="442874"/>
                </a:lnTo>
                <a:lnTo>
                  <a:pt x="584936" y="434492"/>
                </a:lnTo>
                <a:close/>
              </a:path>
              <a:path w="585469" h="586104">
                <a:moveTo>
                  <a:pt x="584936" y="385965"/>
                </a:moveTo>
                <a:lnTo>
                  <a:pt x="537006" y="405739"/>
                </a:lnTo>
                <a:lnTo>
                  <a:pt x="485279" y="420382"/>
                </a:lnTo>
                <a:lnTo>
                  <a:pt x="447217" y="427024"/>
                </a:lnTo>
                <a:lnTo>
                  <a:pt x="384886" y="432244"/>
                </a:lnTo>
                <a:lnTo>
                  <a:pt x="0" y="439610"/>
                </a:lnTo>
                <a:lnTo>
                  <a:pt x="0" y="462432"/>
                </a:lnTo>
                <a:lnTo>
                  <a:pt x="354317" y="447128"/>
                </a:lnTo>
                <a:lnTo>
                  <a:pt x="417372" y="442569"/>
                </a:lnTo>
                <a:lnTo>
                  <a:pt x="468401" y="434911"/>
                </a:lnTo>
                <a:lnTo>
                  <a:pt x="506234" y="425691"/>
                </a:lnTo>
                <a:lnTo>
                  <a:pt x="554266" y="408686"/>
                </a:lnTo>
                <a:lnTo>
                  <a:pt x="584936" y="394728"/>
                </a:lnTo>
                <a:lnTo>
                  <a:pt x="584936" y="385965"/>
                </a:lnTo>
                <a:close/>
              </a:path>
              <a:path w="585469" h="586104">
                <a:moveTo>
                  <a:pt x="584936" y="338048"/>
                </a:moveTo>
                <a:lnTo>
                  <a:pt x="538416" y="362127"/>
                </a:lnTo>
                <a:lnTo>
                  <a:pt x="487311" y="380809"/>
                </a:lnTo>
                <a:lnTo>
                  <a:pt x="449846" y="389585"/>
                </a:lnTo>
                <a:lnTo>
                  <a:pt x="394995" y="396519"/>
                </a:lnTo>
                <a:lnTo>
                  <a:pt x="0" y="408355"/>
                </a:lnTo>
                <a:lnTo>
                  <a:pt x="0" y="431215"/>
                </a:lnTo>
                <a:lnTo>
                  <a:pt x="365975" y="411937"/>
                </a:lnTo>
                <a:lnTo>
                  <a:pt x="415937" y="407047"/>
                </a:lnTo>
                <a:lnTo>
                  <a:pt x="471233" y="396379"/>
                </a:lnTo>
                <a:lnTo>
                  <a:pt x="508723" y="384606"/>
                </a:lnTo>
                <a:lnTo>
                  <a:pt x="555548" y="363804"/>
                </a:lnTo>
                <a:lnTo>
                  <a:pt x="584936" y="347243"/>
                </a:lnTo>
                <a:lnTo>
                  <a:pt x="584936" y="338048"/>
                </a:lnTo>
                <a:close/>
              </a:path>
              <a:path w="585469" h="586104">
                <a:moveTo>
                  <a:pt x="584936" y="289420"/>
                </a:moveTo>
                <a:lnTo>
                  <a:pt x="540283" y="318223"/>
                </a:lnTo>
                <a:lnTo>
                  <a:pt x="490131" y="341325"/>
                </a:lnTo>
                <a:lnTo>
                  <a:pt x="453174" y="352310"/>
                </a:lnTo>
                <a:lnTo>
                  <a:pt x="398246" y="361175"/>
                </a:lnTo>
                <a:lnTo>
                  <a:pt x="349021" y="364375"/>
                </a:lnTo>
                <a:lnTo>
                  <a:pt x="150977" y="372110"/>
                </a:lnTo>
                <a:lnTo>
                  <a:pt x="0" y="378612"/>
                </a:lnTo>
                <a:lnTo>
                  <a:pt x="0" y="401485"/>
                </a:lnTo>
                <a:lnTo>
                  <a:pt x="250164" y="384695"/>
                </a:lnTo>
                <a:lnTo>
                  <a:pt x="369239" y="377113"/>
                </a:lnTo>
                <a:lnTo>
                  <a:pt x="419646" y="371132"/>
                </a:lnTo>
                <a:lnTo>
                  <a:pt x="474853" y="357962"/>
                </a:lnTo>
                <a:lnTo>
                  <a:pt x="511949" y="343471"/>
                </a:lnTo>
                <a:lnTo>
                  <a:pt x="557161" y="318516"/>
                </a:lnTo>
                <a:lnTo>
                  <a:pt x="584936" y="299199"/>
                </a:lnTo>
                <a:lnTo>
                  <a:pt x="584936" y="289420"/>
                </a:lnTo>
                <a:close/>
              </a:path>
              <a:path w="585469" h="586104">
                <a:moveTo>
                  <a:pt x="584936" y="250698"/>
                </a:moveTo>
                <a:lnTo>
                  <a:pt x="570395" y="261188"/>
                </a:lnTo>
                <a:lnTo>
                  <a:pt x="556120" y="268706"/>
                </a:lnTo>
                <a:lnTo>
                  <a:pt x="542023" y="275183"/>
                </a:lnTo>
                <a:lnTo>
                  <a:pt x="528040" y="282562"/>
                </a:lnTo>
                <a:lnTo>
                  <a:pt x="493052" y="300951"/>
                </a:lnTo>
                <a:lnTo>
                  <a:pt x="456806" y="314286"/>
                </a:lnTo>
                <a:lnTo>
                  <a:pt x="401586" y="325539"/>
                </a:lnTo>
                <a:lnTo>
                  <a:pt x="351993" y="329742"/>
                </a:lnTo>
                <a:lnTo>
                  <a:pt x="204216" y="336702"/>
                </a:lnTo>
                <a:lnTo>
                  <a:pt x="0" y="347332"/>
                </a:lnTo>
                <a:lnTo>
                  <a:pt x="0" y="370230"/>
                </a:lnTo>
                <a:lnTo>
                  <a:pt x="252882" y="350951"/>
                </a:lnTo>
                <a:lnTo>
                  <a:pt x="363258" y="343039"/>
                </a:lnTo>
                <a:lnTo>
                  <a:pt x="403402" y="338328"/>
                </a:lnTo>
                <a:lnTo>
                  <a:pt x="442366" y="330415"/>
                </a:lnTo>
                <a:lnTo>
                  <a:pt x="478701" y="318643"/>
                </a:lnTo>
                <a:lnTo>
                  <a:pt x="515213" y="301345"/>
                </a:lnTo>
                <a:lnTo>
                  <a:pt x="558660" y="272681"/>
                </a:lnTo>
                <a:lnTo>
                  <a:pt x="584936" y="251104"/>
                </a:lnTo>
                <a:lnTo>
                  <a:pt x="584936" y="250698"/>
                </a:lnTo>
                <a:close/>
              </a:path>
              <a:path w="585469" h="586104">
                <a:moveTo>
                  <a:pt x="584936" y="192620"/>
                </a:moveTo>
                <a:lnTo>
                  <a:pt x="548449" y="225425"/>
                </a:lnTo>
                <a:lnTo>
                  <a:pt x="513359" y="246253"/>
                </a:lnTo>
                <a:lnTo>
                  <a:pt x="466902" y="263080"/>
                </a:lnTo>
                <a:lnTo>
                  <a:pt x="449326" y="270675"/>
                </a:lnTo>
                <a:lnTo>
                  <a:pt x="403923" y="288899"/>
                </a:lnTo>
                <a:lnTo>
                  <a:pt x="344195" y="294919"/>
                </a:lnTo>
                <a:lnTo>
                  <a:pt x="265722" y="299339"/>
                </a:lnTo>
                <a:lnTo>
                  <a:pt x="146926" y="306920"/>
                </a:lnTo>
                <a:lnTo>
                  <a:pt x="0" y="316877"/>
                </a:lnTo>
                <a:lnTo>
                  <a:pt x="0" y="339813"/>
                </a:lnTo>
                <a:lnTo>
                  <a:pt x="225005" y="319290"/>
                </a:lnTo>
                <a:lnTo>
                  <a:pt x="306463" y="312343"/>
                </a:lnTo>
                <a:lnTo>
                  <a:pt x="367296" y="307390"/>
                </a:lnTo>
                <a:lnTo>
                  <a:pt x="407581" y="301917"/>
                </a:lnTo>
                <a:lnTo>
                  <a:pt x="446709" y="292620"/>
                </a:lnTo>
                <a:lnTo>
                  <a:pt x="482511" y="278765"/>
                </a:lnTo>
                <a:lnTo>
                  <a:pt x="517766" y="258330"/>
                </a:lnTo>
                <a:lnTo>
                  <a:pt x="551726" y="232765"/>
                </a:lnTo>
                <a:lnTo>
                  <a:pt x="580072" y="205867"/>
                </a:lnTo>
                <a:lnTo>
                  <a:pt x="584936" y="200736"/>
                </a:lnTo>
                <a:lnTo>
                  <a:pt x="584936" y="192620"/>
                </a:lnTo>
                <a:close/>
              </a:path>
              <a:path w="585469" h="586104">
                <a:moveTo>
                  <a:pt x="584936" y="144462"/>
                </a:moveTo>
                <a:lnTo>
                  <a:pt x="557733" y="171932"/>
                </a:lnTo>
                <a:lnTo>
                  <a:pt x="516318" y="207162"/>
                </a:lnTo>
                <a:lnTo>
                  <a:pt x="465696" y="236207"/>
                </a:lnTo>
                <a:lnTo>
                  <a:pt x="428612" y="246926"/>
                </a:lnTo>
                <a:lnTo>
                  <a:pt x="344716" y="259943"/>
                </a:lnTo>
                <a:lnTo>
                  <a:pt x="0" y="285496"/>
                </a:lnTo>
                <a:lnTo>
                  <a:pt x="0" y="308406"/>
                </a:lnTo>
                <a:lnTo>
                  <a:pt x="359676" y="273405"/>
                </a:lnTo>
                <a:lnTo>
                  <a:pt x="410832" y="265353"/>
                </a:lnTo>
                <a:lnTo>
                  <a:pt x="450113" y="254114"/>
                </a:lnTo>
                <a:lnTo>
                  <a:pt x="485978" y="237731"/>
                </a:lnTo>
                <a:lnTo>
                  <a:pt x="521563" y="213677"/>
                </a:lnTo>
                <a:lnTo>
                  <a:pt x="561581" y="178028"/>
                </a:lnTo>
                <a:lnTo>
                  <a:pt x="584936" y="152679"/>
                </a:lnTo>
                <a:lnTo>
                  <a:pt x="584936" y="144462"/>
                </a:lnTo>
                <a:close/>
              </a:path>
              <a:path w="585469" h="586104">
                <a:moveTo>
                  <a:pt x="584936" y="96342"/>
                </a:moveTo>
                <a:lnTo>
                  <a:pt x="559333" y="126352"/>
                </a:lnTo>
                <a:lnTo>
                  <a:pt x="518045" y="165582"/>
                </a:lnTo>
                <a:lnTo>
                  <a:pt x="484619" y="188810"/>
                </a:lnTo>
                <a:lnTo>
                  <a:pt x="432015" y="211734"/>
                </a:lnTo>
                <a:lnTo>
                  <a:pt x="391388" y="221081"/>
                </a:lnTo>
                <a:lnTo>
                  <a:pt x="351599" y="226060"/>
                </a:lnTo>
                <a:lnTo>
                  <a:pt x="0" y="255104"/>
                </a:lnTo>
                <a:lnTo>
                  <a:pt x="0" y="278053"/>
                </a:lnTo>
                <a:lnTo>
                  <a:pt x="352983" y="240411"/>
                </a:lnTo>
                <a:lnTo>
                  <a:pt x="393598" y="234340"/>
                </a:lnTo>
                <a:lnTo>
                  <a:pt x="435648" y="223608"/>
                </a:lnTo>
                <a:lnTo>
                  <a:pt x="472389" y="208292"/>
                </a:lnTo>
                <a:lnTo>
                  <a:pt x="507390" y="185267"/>
                </a:lnTo>
                <a:lnTo>
                  <a:pt x="541147" y="155435"/>
                </a:lnTo>
                <a:lnTo>
                  <a:pt x="584936" y="103987"/>
                </a:lnTo>
                <a:lnTo>
                  <a:pt x="584936" y="96342"/>
                </a:lnTo>
                <a:close/>
              </a:path>
              <a:path w="585469" h="586104">
                <a:moveTo>
                  <a:pt x="584936" y="47688"/>
                </a:moveTo>
                <a:lnTo>
                  <a:pt x="560755" y="78841"/>
                </a:lnTo>
                <a:lnTo>
                  <a:pt x="521398" y="120815"/>
                </a:lnTo>
                <a:lnTo>
                  <a:pt x="489013" y="146837"/>
                </a:lnTo>
                <a:lnTo>
                  <a:pt x="455485" y="166065"/>
                </a:lnTo>
                <a:lnTo>
                  <a:pt x="417550" y="179959"/>
                </a:lnTo>
                <a:lnTo>
                  <a:pt x="377964" y="188226"/>
                </a:lnTo>
                <a:lnTo>
                  <a:pt x="155155" y="209677"/>
                </a:lnTo>
                <a:lnTo>
                  <a:pt x="0" y="224663"/>
                </a:lnTo>
                <a:lnTo>
                  <a:pt x="0" y="247662"/>
                </a:lnTo>
                <a:lnTo>
                  <a:pt x="209664" y="222542"/>
                </a:lnTo>
                <a:lnTo>
                  <a:pt x="358470" y="205295"/>
                </a:lnTo>
                <a:lnTo>
                  <a:pt x="399567" y="198069"/>
                </a:lnTo>
                <a:lnTo>
                  <a:pt x="441274" y="185369"/>
                </a:lnTo>
                <a:lnTo>
                  <a:pt x="478167" y="167170"/>
                </a:lnTo>
                <a:lnTo>
                  <a:pt x="510781" y="142621"/>
                </a:lnTo>
                <a:lnTo>
                  <a:pt x="542556" y="110756"/>
                </a:lnTo>
                <a:lnTo>
                  <a:pt x="584936" y="56121"/>
                </a:lnTo>
                <a:lnTo>
                  <a:pt x="584936" y="47688"/>
                </a:lnTo>
                <a:close/>
              </a:path>
              <a:path w="585469" h="586104">
                <a:moveTo>
                  <a:pt x="584936" y="0"/>
                </a:moveTo>
                <a:lnTo>
                  <a:pt x="562254" y="31661"/>
                </a:lnTo>
                <a:lnTo>
                  <a:pt x="523963" y="75590"/>
                </a:lnTo>
                <a:lnTo>
                  <a:pt x="492137" y="103378"/>
                </a:lnTo>
                <a:lnTo>
                  <a:pt x="458482" y="124980"/>
                </a:lnTo>
                <a:lnTo>
                  <a:pt x="420801" y="141173"/>
                </a:lnTo>
                <a:lnTo>
                  <a:pt x="381444" y="151333"/>
                </a:lnTo>
                <a:lnTo>
                  <a:pt x="0" y="193560"/>
                </a:lnTo>
                <a:lnTo>
                  <a:pt x="0" y="216585"/>
                </a:lnTo>
                <a:lnTo>
                  <a:pt x="301586" y="177177"/>
                </a:lnTo>
                <a:lnTo>
                  <a:pt x="362419" y="169062"/>
                </a:lnTo>
                <a:lnTo>
                  <a:pt x="403847" y="160121"/>
                </a:lnTo>
                <a:lnTo>
                  <a:pt x="444817" y="145275"/>
                </a:lnTo>
                <a:lnTo>
                  <a:pt x="481838" y="124485"/>
                </a:lnTo>
                <a:lnTo>
                  <a:pt x="514248" y="97409"/>
                </a:lnTo>
                <a:lnTo>
                  <a:pt x="545376" y="63614"/>
                </a:lnTo>
                <a:lnTo>
                  <a:pt x="575195" y="23710"/>
                </a:lnTo>
                <a:lnTo>
                  <a:pt x="584936" y="9258"/>
                </a:lnTo>
                <a:lnTo>
                  <a:pt x="58493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8145176" y="10198252"/>
            <a:ext cx="355600" cy="586105"/>
          </a:xfrm>
          <a:custGeom>
            <a:avLst/>
            <a:gdLst/>
            <a:ahLst/>
            <a:cxnLst/>
            <a:rect l="l" t="t" r="r" b="b"/>
            <a:pathLst>
              <a:path w="355600" h="586104">
                <a:moveTo>
                  <a:pt x="355434" y="580517"/>
                </a:moveTo>
                <a:lnTo>
                  <a:pt x="172212" y="573366"/>
                </a:lnTo>
                <a:lnTo>
                  <a:pt x="92316" y="570814"/>
                </a:lnTo>
                <a:lnTo>
                  <a:pt x="0" y="567537"/>
                </a:lnTo>
                <a:lnTo>
                  <a:pt x="0" y="586003"/>
                </a:lnTo>
                <a:lnTo>
                  <a:pt x="355434" y="586003"/>
                </a:lnTo>
                <a:lnTo>
                  <a:pt x="355434" y="580517"/>
                </a:lnTo>
                <a:close/>
              </a:path>
              <a:path w="355600" h="586104">
                <a:moveTo>
                  <a:pt x="355434" y="560438"/>
                </a:moveTo>
                <a:lnTo>
                  <a:pt x="228257" y="551827"/>
                </a:lnTo>
                <a:lnTo>
                  <a:pt x="161632" y="545071"/>
                </a:lnTo>
                <a:lnTo>
                  <a:pt x="123850" y="539724"/>
                </a:lnTo>
                <a:lnTo>
                  <a:pt x="0" y="518833"/>
                </a:lnTo>
                <a:lnTo>
                  <a:pt x="0" y="537667"/>
                </a:lnTo>
                <a:lnTo>
                  <a:pt x="79298" y="547141"/>
                </a:lnTo>
                <a:lnTo>
                  <a:pt x="123532" y="551967"/>
                </a:lnTo>
                <a:lnTo>
                  <a:pt x="175679" y="556107"/>
                </a:lnTo>
                <a:lnTo>
                  <a:pt x="355434" y="566077"/>
                </a:lnTo>
                <a:lnTo>
                  <a:pt x="355434" y="560438"/>
                </a:lnTo>
                <a:close/>
              </a:path>
              <a:path w="355600" h="586104">
                <a:moveTo>
                  <a:pt x="355434" y="487667"/>
                </a:moveTo>
                <a:lnTo>
                  <a:pt x="243090" y="475119"/>
                </a:lnTo>
                <a:lnTo>
                  <a:pt x="175895" y="463080"/>
                </a:lnTo>
                <a:lnTo>
                  <a:pt x="123532" y="442810"/>
                </a:lnTo>
                <a:lnTo>
                  <a:pt x="0" y="377037"/>
                </a:lnTo>
                <a:lnTo>
                  <a:pt x="0" y="399008"/>
                </a:lnTo>
                <a:lnTo>
                  <a:pt x="88557" y="439877"/>
                </a:lnTo>
                <a:lnTo>
                  <a:pt x="123532" y="455676"/>
                </a:lnTo>
                <a:lnTo>
                  <a:pt x="177304" y="473710"/>
                </a:lnTo>
                <a:lnTo>
                  <a:pt x="285127" y="486105"/>
                </a:lnTo>
                <a:lnTo>
                  <a:pt x="355434" y="493306"/>
                </a:lnTo>
                <a:lnTo>
                  <a:pt x="355434" y="487667"/>
                </a:lnTo>
                <a:close/>
              </a:path>
              <a:path w="355600" h="586104">
                <a:moveTo>
                  <a:pt x="355434" y="414896"/>
                </a:moveTo>
                <a:lnTo>
                  <a:pt x="288302" y="403910"/>
                </a:lnTo>
                <a:lnTo>
                  <a:pt x="243090" y="396074"/>
                </a:lnTo>
                <a:lnTo>
                  <a:pt x="200939" y="387654"/>
                </a:lnTo>
                <a:lnTo>
                  <a:pt x="145567" y="366483"/>
                </a:lnTo>
                <a:lnTo>
                  <a:pt x="90563" y="319773"/>
                </a:lnTo>
                <a:lnTo>
                  <a:pt x="0" y="236308"/>
                </a:lnTo>
                <a:lnTo>
                  <a:pt x="0" y="263918"/>
                </a:lnTo>
                <a:lnTo>
                  <a:pt x="123532" y="365023"/>
                </a:lnTo>
                <a:lnTo>
                  <a:pt x="175107" y="390347"/>
                </a:lnTo>
                <a:lnTo>
                  <a:pt x="355434" y="420852"/>
                </a:lnTo>
                <a:lnTo>
                  <a:pt x="355434" y="414896"/>
                </a:lnTo>
                <a:close/>
              </a:path>
              <a:path w="355600" h="586104">
                <a:moveTo>
                  <a:pt x="355434" y="390423"/>
                </a:moveTo>
                <a:lnTo>
                  <a:pt x="242773" y="371297"/>
                </a:lnTo>
                <a:lnTo>
                  <a:pt x="174599" y="353695"/>
                </a:lnTo>
                <a:lnTo>
                  <a:pt x="123532" y="320167"/>
                </a:lnTo>
                <a:lnTo>
                  <a:pt x="0" y="191147"/>
                </a:lnTo>
                <a:lnTo>
                  <a:pt x="0" y="220637"/>
                </a:lnTo>
                <a:lnTo>
                  <a:pt x="123228" y="335534"/>
                </a:lnTo>
                <a:lnTo>
                  <a:pt x="174561" y="363410"/>
                </a:lnTo>
                <a:lnTo>
                  <a:pt x="242773" y="377253"/>
                </a:lnTo>
                <a:lnTo>
                  <a:pt x="355434" y="396074"/>
                </a:lnTo>
                <a:lnTo>
                  <a:pt x="355434" y="390423"/>
                </a:lnTo>
                <a:close/>
              </a:path>
              <a:path w="355600" h="586104">
                <a:moveTo>
                  <a:pt x="355434" y="366903"/>
                </a:moveTo>
                <a:lnTo>
                  <a:pt x="273024" y="352094"/>
                </a:lnTo>
                <a:lnTo>
                  <a:pt x="197802" y="335927"/>
                </a:lnTo>
                <a:lnTo>
                  <a:pt x="144995" y="308305"/>
                </a:lnTo>
                <a:lnTo>
                  <a:pt x="96583" y="255803"/>
                </a:lnTo>
                <a:lnTo>
                  <a:pt x="0" y="142659"/>
                </a:lnTo>
                <a:lnTo>
                  <a:pt x="0" y="174002"/>
                </a:lnTo>
                <a:lnTo>
                  <a:pt x="50368" y="227304"/>
                </a:lnTo>
                <a:lnTo>
                  <a:pt x="91325" y="270141"/>
                </a:lnTo>
                <a:lnTo>
                  <a:pt x="123228" y="302602"/>
                </a:lnTo>
                <a:lnTo>
                  <a:pt x="181546" y="338709"/>
                </a:lnTo>
                <a:lnTo>
                  <a:pt x="355434" y="372237"/>
                </a:lnTo>
                <a:lnTo>
                  <a:pt x="355434" y="366903"/>
                </a:lnTo>
                <a:close/>
              </a:path>
              <a:path w="355600" h="586104">
                <a:moveTo>
                  <a:pt x="355434" y="341807"/>
                </a:moveTo>
                <a:lnTo>
                  <a:pt x="243090" y="320484"/>
                </a:lnTo>
                <a:lnTo>
                  <a:pt x="197485" y="308597"/>
                </a:lnTo>
                <a:lnTo>
                  <a:pt x="140766" y="276720"/>
                </a:lnTo>
                <a:lnTo>
                  <a:pt x="0" y="95580"/>
                </a:lnTo>
                <a:lnTo>
                  <a:pt x="0" y="129489"/>
                </a:lnTo>
                <a:lnTo>
                  <a:pt x="93954" y="240309"/>
                </a:lnTo>
                <a:lnTo>
                  <a:pt x="123228" y="274370"/>
                </a:lnTo>
                <a:lnTo>
                  <a:pt x="175564" y="309257"/>
                </a:lnTo>
                <a:lnTo>
                  <a:pt x="243090" y="325805"/>
                </a:lnTo>
                <a:lnTo>
                  <a:pt x="355434" y="346824"/>
                </a:lnTo>
                <a:lnTo>
                  <a:pt x="355434" y="341807"/>
                </a:lnTo>
                <a:close/>
              </a:path>
              <a:path w="355600" h="586104">
                <a:moveTo>
                  <a:pt x="355460" y="536587"/>
                </a:moveTo>
                <a:lnTo>
                  <a:pt x="243408" y="527812"/>
                </a:lnTo>
                <a:lnTo>
                  <a:pt x="193751" y="522122"/>
                </a:lnTo>
                <a:lnTo>
                  <a:pt x="123850" y="507733"/>
                </a:lnTo>
                <a:lnTo>
                  <a:pt x="83312" y="496557"/>
                </a:lnTo>
                <a:lnTo>
                  <a:pt x="43091" y="484822"/>
                </a:lnTo>
                <a:lnTo>
                  <a:pt x="0" y="471779"/>
                </a:lnTo>
                <a:lnTo>
                  <a:pt x="0" y="491528"/>
                </a:lnTo>
                <a:lnTo>
                  <a:pt x="123532" y="520280"/>
                </a:lnTo>
                <a:lnTo>
                  <a:pt x="175577" y="528281"/>
                </a:lnTo>
                <a:lnTo>
                  <a:pt x="243090" y="534085"/>
                </a:lnTo>
                <a:lnTo>
                  <a:pt x="355460" y="541921"/>
                </a:lnTo>
                <a:lnTo>
                  <a:pt x="355460" y="536587"/>
                </a:lnTo>
                <a:close/>
              </a:path>
              <a:path w="355600" h="586104">
                <a:moveTo>
                  <a:pt x="355460" y="512127"/>
                </a:moveTo>
                <a:lnTo>
                  <a:pt x="219227" y="497954"/>
                </a:lnTo>
                <a:lnTo>
                  <a:pt x="159829" y="487286"/>
                </a:lnTo>
                <a:lnTo>
                  <a:pt x="83159" y="458825"/>
                </a:lnTo>
                <a:lnTo>
                  <a:pt x="42862" y="442074"/>
                </a:lnTo>
                <a:lnTo>
                  <a:pt x="0" y="423951"/>
                </a:lnTo>
                <a:lnTo>
                  <a:pt x="0" y="444957"/>
                </a:lnTo>
                <a:lnTo>
                  <a:pt x="123875" y="487349"/>
                </a:lnTo>
                <a:lnTo>
                  <a:pt x="179844" y="501472"/>
                </a:lnTo>
                <a:lnTo>
                  <a:pt x="243433" y="508368"/>
                </a:lnTo>
                <a:lnTo>
                  <a:pt x="355460" y="517766"/>
                </a:lnTo>
                <a:lnTo>
                  <a:pt x="355460" y="512127"/>
                </a:lnTo>
                <a:close/>
              </a:path>
              <a:path w="355600" h="586104">
                <a:moveTo>
                  <a:pt x="355460" y="463816"/>
                </a:moveTo>
                <a:lnTo>
                  <a:pt x="243433" y="449707"/>
                </a:lnTo>
                <a:lnTo>
                  <a:pt x="195402" y="441121"/>
                </a:lnTo>
                <a:lnTo>
                  <a:pt x="140436" y="420420"/>
                </a:lnTo>
                <a:lnTo>
                  <a:pt x="96443" y="393941"/>
                </a:lnTo>
                <a:lnTo>
                  <a:pt x="54673" y="366826"/>
                </a:lnTo>
                <a:lnTo>
                  <a:pt x="0" y="330746"/>
                </a:lnTo>
                <a:lnTo>
                  <a:pt x="0" y="354203"/>
                </a:lnTo>
                <a:lnTo>
                  <a:pt x="88773" y="405409"/>
                </a:lnTo>
                <a:lnTo>
                  <a:pt x="123571" y="424929"/>
                </a:lnTo>
                <a:lnTo>
                  <a:pt x="178638" y="446773"/>
                </a:lnTo>
                <a:lnTo>
                  <a:pt x="243116" y="457555"/>
                </a:lnTo>
                <a:lnTo>
                  <a:pt x="355460" y="469785"/>
                </a:lnTo>
                <a:lnTo>
                  <a:pt x="355460" y="463816"/>
                </a:lnTo>
                <a:close/>
              </a:path>
              <a:path w="355600" h="586104">
                <a:moveTo>
                  <a:pt x="355460" y="439356"/>
                </a:moveTo>
                <a:lnTo>
                  <a:pt x="243433" y="423367"/>
                </a:lnTo>
                <a:lnTo>
                  <a:pt x="195922" y="414286"/>
                </a:lnTo>
                <a:lnTo>
                  <a:pt x="139992" y="392468"/>
                </a:lnTo>
                <a:lnTo>
                  <a:pt x="96050" y="360108"/>
                </a:lnTo>
                <a:lnTo>
                  <a:pt x="0" y="284467"/>
                </a:lnTo>
                <a:lnTo>
                  <a:pt x="0" y="309880"/>
                </a:lnTo>
                <a:lnTo>
                  <a:pt x="87972" y="371081"/>
                </a:lnTo>
                <a:lnTo>
                  <a:pt x="123875" y="395439"/>
                </a:lnTo>
                <a:lnTo>
                  <a:pt x="181927" y="420776"/>
                </a:lnTo>
                <a:lnTo>
                  <a:pt x="279869" y="435051"/>
                </a:lnTo>
                <a:lnTo>
                  <a:pt x="355460" y="445630"/>
                </a:lnTo>
                <a:lnTo>
                  <a:pt x="355460" y="439356"/>
                </a:lnTo>
                <a:close/>
              </a:path>
              <a:path w="355600" h="586104">
                <a:moveTo>
                  <a:pt x="355460" y="317919"/>
                </a:moveTo>
                <a:lnTo>
                  <a:pt x="270002" y="300926"/>
                </a:lnTo>
                <a:lnTo>
                  <a:pt x="190119" y="279488"/>
                </a:lnTo>
                <a:lnTo>
                  <a:pt x="156324" y="261086"/>
                </a:lnTo>
                <a:lnTo>
                  <a:pt x="123228" y="226072"/>
                </a:lnTo>
                <a:lnTo>
                  <a:pt x="97878" y="190030"/>
                </a:lnTo>
                <a:lnTo>
                  <a:pt x="0" y="47904"/>
                </a:lnTo>
                <a:lnTo>
                  <a:pt x="0" y="83718"/>
                </a:lnTo>
                <a:lnTo>
                  <a:pt x="123532" y="244576"/>
                </a:lnTo>
                <a:lnTo>
                  <a:pt x="177876" y="283146"/>
                </a:lnTo>
                <a:lnTo>
                  <a:pt x="243090" y="300405"/>
                </a:lnTo>
                <a:lnTo>
                  <a:pt x="355460" y="322935"/>
                </a:lnTo>
                <a:lnTo>
                  <a:pt x="355460" y="317919"/>
                </a:lnTo>
                <a:close/>
              </a:path>
              <a:path w="355600" h="586104">
                <a:moveTo>
                  <a:pt x="355460" y="293789"/>
                </a:moveTo>
                <a:lnTo>
                  <a:pt x="243662" y="269519"/>
                </a:lnTo>
                <a:lnTo>
                  <a:pt x="194894" y="255714"/>
                </a:lnTo>
                <a:lnTo>
                  <a:pt x="140296" y="219862"/>
                </a:lnTo>
                <a:lnTo>
                  <a:pt x="0" y="0"/>
                </a:lnTo>
                <a:lnTo>
                  <a:pt x="0" y="39547"/>
                </a:lnTo>
                <a:lnTo>
                  <a:pt x="94030" y="174028"/>
                </a:lnTo>
                <a:lnTo>
                  <a:pt x="123532" y="215709"/>
                </a:lnTo>
                <a:lnTo>
                  <a:pt x="169913" y="255155"/>
                </a:lnTo>
                <a:lnTo>
                  <a:pt x="242277" y="275005"/>
                </a:lnTo>
                <a:lnTo>
                  <a:pt x="355460" y="299745"/>
                </a:lnTo>
                <a:lnTo>
                  <a:pt x="355460" y="29378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7554435" y="10442032"/>
            <a:ext cx="513080" cy="342265"/>
          </a:xfrm>
          <a:custGeom>
            <a:avLst/>
            <a:gdLst/>
            <a:ahLst/>
            <a:cxnLst/>
            <a:rect l="l" t="t" r="r" b="b"/>
            <a:pathLst>
              <a:path w="513080" h="342265">
                <a:moveTo>
                  <a:pt x="512471" y="0"/>
                </a:moveTo>
                <a:lnTo>
                  <a:pt x="0" y="0"/>
                </a:lnTo>
                <a:lnTo>
                  <a:pt x="0" y="342222"/>
                </a:lnTo>
                <a:lnTo>
                  <a:pt x="512471" y="342222"/>
                </a:lnTo>
                <a:lnTo>
                  <a:pt x="51247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74183" y="10473399"/>
            <a:ext cx="274802" cy="273328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519112" y="1311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6774" y="1596643"/>
            <a:ext cx="6441641" cy="869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2611"/>
            <a:ext cx="18093690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3601"/>
            <a:ext cx="6433312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uropean-digital-innovation-hubs.ec.europa.eu/edih-catalogue/aedih" TargetMode="External"/><Relationship Id="rId13" Type="http://schemas.openxmlformats.org/officeDocument/2006/relationships/hyperlink" Target="https://european-digital-innovation-hubs.ec.europa.eu/edih-catalogue/digitaltech-edih" TargetMode="External"/><Relationship Id="rId3" Type="http://schemas.openxmlformats.org/officeDocument/2006/relationships/hyperlink" Target="https://european-digital-innovation-hubs.ec.europa.eu/edih-catalogue/artes-50" TargetMode="External"/><Relationship Id="rId7" Type="http://schemas.openxmlformats.org/officeDocument/2006/relationships/image" Target="../media/image11.png"/><Relationship Id="rId12" Type="http://schemas.openxmlformats.org/officeDocument/2006/relationships/hyperlink" Target="https://european-digital-innovation-hubs.ec.europa.eu/edih-catalogue/data-edi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hyperlink" Target="https://european-digital-innovation-hubs.ec.europa.eu/edih-catalogue/hpc-edih-hu" TargetMode="External"/><Relationship Id="rId4" Type="http://schemas.openxmlformats.org/officeDocument/2006/relationships/image" Target="../media/image8.png"/><Relationship Id="rId9" Type="http://schemas.openxmlformats.org/officeDocument/2006/relationships/hyperlink" Target="https://european-digital-innovation-hubs.ec.europa.eu/edih-catalogue/ai-edih-hungary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hyperlink" Target="european-digital-innovation-hubs.ec.europa.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229" y="6413500"/>
            <a:ext cx="18568035" cy="3069590"/>
          </a:xfrm>
          <a:prstGeom prst="rect">
            <a:avLst/>
          </a:prstGeom>
        </p:spPr>
        <p:txBody>
          <a:bodyPr vert="horz" wrap="square" lIns="0" tIns="654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5"/>
              </a:spcBef>
            </a:pP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European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Digital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Innovation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Hubs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spc="-10" dirty="0">
                <a:solidFill>
                  <a:srgbClr val="F7F6F1"/>
                </a:solidFill>
                <a:latin typeface="Arial"/>
                <a:cs typeface="Arial"/>
              </a:rPr>
              <a:t>Network</a:t>
            </a:r>
            <a:endParaRPr sz="72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790"/>
              </a:spcBef>
            </a:pP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Driving</a:t>
            </a:r>
            <a:r>
              <a:rPr sz="5400" spc="-8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the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EU’s</a:t>
            </a:r>
            <a:r>
              <a:rPr sz="5400" spc="-6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digital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spc="-10" dirty="0">
                <a:solidFill>
                  <a:srgbClr val="FFFEFB"/>
                </a:solidFill>
                <a:latin typeface="Arial"/>
                <a:cs typeface="Arial"/>
              </a:rPr>
              <a:t>transformation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5" descr="A map of a country&#10;&#10;Description automatically generated with low confidence">
            <a:extLst>
              <a:ext uri="{FF2B5EF4-FFF2-40B4-BE49-F238E27FC236}">
                <a16:creationId xmlns:a16="http://schemas.microsoft.com/office/drawing/2014/main" id="{FF4FA2C9-71CA-BC05-660A-FB25D05529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781" b="-8781"/>
          <a:stretch/>
        </p:blipFill>
        <p:spPr>
          <a:xfrm>
            <a:off x="10533583" y="1311275"/>
            <a:ext cx="8994775" cy="8534396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E5C58D6E-232A-C81D-F0EB-57C936A8FC19}"/>
              </a:ext>
            </a:extLst>
          </p:cNvPr>
          <p:cNvGrpSpPr/>
          <p:nvPr/>
        </p:nvGrpSpPr>
        <p:grpSpPr>
          <a:xfrm>
            <a:off x="13785850" y="4664113"/>
            <a:ext cx="612000" cy="612000"/>
            <a:chOff x="3680255" y="6841154"/>
            <a:chExt cx="341671" cy="356347"/>
          </a:xfrm>
        </p:grpSpPr>
        <p:sp>
          <p:nvSpPr>
            <p:cNvPr id="22" name="Teardrop 21">
              <a:extLst>
                <a:ext uri="{FF2B5EF4-FFF2-40B4-BE49-F238E27FC236}">
                  <a16:creationId xmlns:a16="http://schemas.microsoft.com/office/drawing/2014/main" id="{1A6EC83D-8C74-CABB-0940-5690B5D47942}"/>
                </a:ext>
              </a:extLst>
            </p:cNvPr>
            <p:cNvSpPr/>
            <p:nvPr/>
          </p:nvSpPr>
          <p:spPr>
            <a:xfrm rot="1968137">
              <a:off x="3680255" y="6841154"/>
              <a:ext cx="341671" cy="356347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00B050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71F55ED-ABC5-9C5E-8E28-F17D454FBC0C}"/>
                </a:ext>
              </a:extLst>
            </p:cNvPr>
            <p:cNvSpPr/>
            <p:nvPr/>
          </p:nvSpPr>
          <p:spPr>
            <a:xfrm>
              <a:off x="3743090" y="6911327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IE">
                  <a:solidFill>
                    <a:srgbClr val="0068FF"/>
                  </a:solidFill>
                </a:rPr>
                <a:t>1-5</a:t>
              </a:r>
            </a:p>
          </p:txBody>
        </p:sp>
      </p:grpSp>
      <p:sp>
        <p:nvSpPr>
          <p:cNvPr id="38" name="Round Diagonal Corner of Rectangle 69">
            <a:extLst>
              <a:ext uri="{FF2B5EF4-FFF2-40B4-BE49-F238E27FC236}">
                <a16:creationId xmlns:a16="http://schemas.microsoft.com/office/drawing/2014/main" id="{2A14993E-86B0-197D-C626-700DAEE68D51}"/>
              </a:ext>
            </a:extLst>
          </p:cNvPr>
          <p:cNvSpPr/>
          <p:nvPr/>
        </p:nvSpPr>
        <p:spPr>
          <a:xfrm>
            <a:off x="524680" y="3216275"/>
            <a:ext cx="9521389" cy="1337554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F7F73AE-E7DF-19D5-6746-E709393A924B}"/>
              </a:ext>
            </a:extLst>
          </p:cNvPr>
          <p:cNvSpPr txBox="1"/>
          <p:nvPr/>
        </p:nvSpPr>
        <p:spPr>
          <a:xfrm>
            <a:off x="2558516" y="3490244"/>
            <a:ext cx="5242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*</a:t>
            </a:r>
            <a:r>
              <a:rPr lang="en-GR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EDIH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endParaRPr lang="en-GR" sz="4400" kern="100" dirty="0">
              <a:solidFill>
                <a:schemeClr val="accent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63D45F3-A5EA-CDD4-BBF5-AF1F973ABE11}"/>
              </a:ext>
            </a:extLst>
          </p:cNvPr>
          <p:cNvSpPr/>
          <p:nvPr/>
        </p:nvSpPr>
        <p:spPr>
          <a:xfrm>
            <a:off x="6318250" y="3657173"/>
            <a:ext cx="818127" cy="4957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6" name="object 6"/>
          <p:cNvSpPr/>
          <p:nvPr/>
        </p:nvSpPr>
        <p:spPr>
          <a:xfrm>
            <a:off x="514364" y="5061597"/>
            <a:ext cx="9537700" cy="1363980"/>
          </a:xfrm>
          <a:custGeom>
            <a:avLst/>
            <a:gdLst/>
            <a:ahLst/>
            <a:cxnLst/>
            <a:rect l="l" t="t" r="r" b="b"/>
            <a:pathLst>
              <a:path w="9537700" h="1363979">
                <a:moveTo>
                  <a:pt x="9537685" y="0"/>
                </a:moveTo>
                <a:lnTo>
                  <a:pt x="227250" y="0"/>
                </a:lnTo>
                <a:lnTo>
                  <a:pt x="181451" y="4616"/>
                </a:lnTo>
                <a:lnTo>
                  <a:pt x="138794" y="17858"/>
                </a:lnTo>
                <a:lnTo>
                  <a:pt x="100192" y="38811"/>
                </a:lnTo>
                <a:lnTo>
                  <a:pt x="66560" y="66560"/>
                </a:lnTo>
                <a:lnTo>
                  <a:pt x="38810" y="100193"/>
                </a:lnTo>
                <a:lnTo>
                  <a:pt x="17858" y="138795"/>
                </a:lnTo>
                <a:lnTo>
                  <a:pt x="4616" y="181453"/>
                </a:lnTo>
                <a:lnTo>
                  <a:pt x="0" y="227252"/>
                </a:lnTo>
                <a:lnTo>
                  <a:pt x="0" y="1363499"/>
                </a:lnTo>
                <a:lnTo>
                  <a:pt x="9310435" y="1363499"/>
                </a:lnTo>
                <a:lnTo>
                  <a:pt x="9356233" y="1358883"/>
                </a:lnTo>
                <a:lnTo>
                  <a:pt x="9398890" y="1345641"/>
                </a:lnTo>
                <a:lnTo>
                  <a:pt x="9437492" y="1324689"/>
                </a:lnTo>
                <a:lnTo>
                  <a:pt x="9471124" y="1296939"/>
                </a:lnTo>
                <a:lnTo>
                  <a:pt x="9498874" y="1263307"/>
                </a:lnTo>
                <a:lnTo>
                  <a:pt x="9519826" y="1224705"/>
                </a:lnTo>
                <a:lnTo>
                  <a:pt x="9533068" y="1182047"/>
                </a:lnTo>
                <a:lnTo>
                  <a:pt x="9537685" y="1136248"/>
                </a:lnTo>
                <a:lnTo>
                  <a:pt x="9537685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4569" y="6663018"/>
            <a:ext cx="2991485" cy="3183255"/>
          </a:xfrm>
          <a:custGeom>
            <a:avLst/>
            <a:gdLst/>
            <a:ahLst/>
            <a:cxnLst/>
            <a:rect l="l" t="t" r="r" b="b"/>
            <a:pathLst>
              <a:path w="2991485" h="3183254">
                <a:moveTo>
                  <a:pt x="2991066" y="0"/>
                </a:moveTo>
                <a:lnTo>
                  <a:pt x="0" y="0"/>
                </a:lnTo>
                <a:lnTo>
                  <a:pt x="0" y="2684128"/>
                </a:lnTo>
                <a:lnTo>
                  <a:pt x="2282" y="2732139"/>
                </a:lnTo>
                <a:lnTo>
                  <a:pt x="8989" y="2778858"/>
                </a:lnTo>
                <a:lnTo>
                  <a:pt x="19912" y="2824078"/>
                </a:lnTo>
                <a:lnTo>
                  <a:pt x="34842" y="2867588"/>
                </a:lnTo>
                <a:lnTo>
                  <a:pt x="53570" y="2909181"/>
                </a:lnTo>
                <a:lnTo>
                  <a:pt x="75887" y="2948647"/>
                </a:lnTo>
                <a:lnTo>
                  <a:pt x="101585" y="2985777"/>
                </a:lnTo>
                <a:lnTo>
                  <a:pt x="130454" y="3020362"/>
                </a:lnTo>
                <a:lnTo>
                  <a:pt x="162286" y="3052194"/>
                </a:lnTo>
                <a:lnTo>
                  <a:pt x="196872" y="3081063"/>
                </a:lnTo>
                <a:lnTo>
                  <a:pt x="234002" y="3106761"/>
                </a:lnTo>
                <a:lnTo>
                  <a:pt x="273467" y="3129078"/>
                </a:lnTo>
                <a:lnTo>
                  <a:pt x="315060" y="3147807"/>
                </a:lnTo>
                <a:lnTo>
                  <a:pt x="358571" y="3162737"/>
                </a:lnTo>
                <a:lnTo>
                  <a:pt x="403790" y="3173660"/>
                </a:lnTo>
                <a:lnTo>
                  <a:pt x="450510" y="3180367"/>
                </a:lnTo>
                <a:lnTo>
                  <a:pt x="498521" y="3182649"/>
                </a:lnTo>
                <a:lnTo>
                  <a:pt x="2492544" y="3182649"/>
                </a:lnTo>
                <a:lnTo>
                  <a:pt x="2540555" y="3180367"/>
                </a:lnTo>
                <a:lnTo>
                  <a:pt x="2587275" y="3173660"/>
                </a:lnTo>
                <a:lnTo>
                  <a:pt x="2632494" y="3162737"/>
                </a:lnTo>
                <a:lnTo>
                  <a:pt x="2676005" y="3147807"/>
                </a:lnTo>
                <a:lnTo>
                  <a:pt x="2717598" y="3129078"/>
                </a:lnTo>
                <a:lnTo>
                  <a:pt x="2757063" y="3106761"/>
                </a:lnTo>
                <a:lnTo>
                  <a:pt x="2794194" y="3081063"/>
                </a:lnTo>
                <a:lnTo>
                  <a:pt x="2828779" y="3052194"/>
                </a:lnTo>
                <a:lnTo>
                  <a:pt x="2860611" y="3020362"/>
                </a:lnTo>
                <a:lnTo>
                  <a:pt x="2889480" y="2985777"/>
                </a:lnTo>
                <a:lnTo>
                  <a:pt x="2915178" y="2948647"/>
                </a:lnTo>
                <a:lnTo>
                  <a:pt x="2937495" y="2909181"/>
                </a:lnTo>
                <a:lnTo>
                  <a:pt x="2956224" y="2867588"/>
                </a:lnTo>
                <a:lnTo>
                  <a:pt x="2971154" y="2824078"/>
                </a:lnTo>
                <a:lnTo>
                  <a:pt x="2982077" y="2778858"/>
                </a:lnTo>
                <a:lnTo>
                  <a:pt x="2988784" y="2732139"/>
                </a:lnTo>
                <a:lnTo>
                  <a:pt x="2991066" y="2684128"/>
                </a:lnTo>
                <a:lnTo>
                  <a:pt x="2991066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6504" y="6663018"/>
            <a:ext cx="2925445" cy="3183255"/>
          </a:xfrm>
          <a:custGeom>
            <a:avLst/>
            <a:gdLst/>
            <a:ahLst/>
            <a:cxnLst/>
            <a:rect l="l" t="t" r="r" b="b"/>
            <a:pathLst>
              <a:path w="2925445" h="3183254">
                <a:moveTo>
                  <a:pt x="2925319" y="0"/>
                </a:moveTo>
                <a:lnTo>
                  <a:pt x="0" y="0"/>
                </a:lnTo>
                <a:lnTo>
                  <a:pt x="0" y="2695083"/>
                </a:lnTo>
                <a:lnTo>
                  <a:pt x="2231" y="2742039"/>
                </a:lnTo>
                <a:lnTo>
                  <a:pt x="8791" y="2787732"/>
                </a:lnTo>
                <a:lnTo>
                  <a:pt x="19474" y="2831957"/>
                </a:lnTo>
                <a:lnTo>
                  <a:pt x="34076" y="2874512"/>
                </a:lnTo>
                <a:lnTo>
                  <a:pt x="52392" y="2915190"/>
                </a:lnTo>
                <a:lnTo>
                  <a:pt x="74219" y="2953788"/>
                </a:lnTo>
                <a:lnTo>
                  <a:pt x="99352" y="2990102"/>
                </a:lnTo>
                <a:lnTo>
                  <a:pt x="127587" y="3023928"/>
                </a:lnTo>
                <a:lnTo>
                  <a:pt x="158719" y="3055060"/>
                </a:lnTo>
                <a:lnTo>
                  <a:pt x="192545" y="3083294"/>
                </a:lnTo>
                <a:lnTo>
                  <a:pt x="228858" y="3108427"/>
                </a:lnTo>
                <a:lnTo>
                  <a:pt x="267457" y="3130254"/>
                </a:lnTo>
                <a:lnTo>
                  <a:pt x="308135" y="3148571"/>
                </a:lnTo>
                <a:lnTo>
                  <a:pt x="350690" y="3163173"/>
                </a:lnTo>
                <a:lnTo>
                  <a:pt x="394915" y="3173856"/>
                </a:lnTo>
                <a:lnTo>
                  <a:pt x="440608" y="3180416"/>
                </a:lnTo>
                <a:lnTo>
                  <a:pt x="487564" y="3182647"/>
                </a:lnTo>
                <a:lnTo>
                  <a:pt x="2437754" y="3182647"/>
                </a:lnTo>
                <a:lnTo>
                  <a:pt x="2484710" y="3180416"/>
                </a:lnTo>
                <a:lnTo>
                  <a:pt x="2530403" y="3173856"/>
                </a:lnTo>
                <a:lnTo>
                  <a:pt x="2574629" y="3163173"/>
                </a:lnTo>
                <a:lnTo>
                  <a:pt x="2617183" y="3148571"/>
                </a:lnTo>
                <a:lnTo>
                  <a:pt x="2657861" y="3130254"/>
                </a:lnTo>
                <a:lnTo>
                  <a:pt x="2696460" y="3108427"/>
                </a:lnTo>
                <a:lnTo>
                  <a:pt x="2732774" y="3083294"/>
                </a:lnTo>
                <a:lnTo>
                  <a:pt x="2766599" y="3055060"/>
                </a:lnTo>
                <a:lnTo>
                  <a:pt x="2797731" y="3023928"/>
                </a:lnTo>
                <a:lnTo>
                  <a:pt x="2825966" y="2990102"/>
                </a:lnTo>
                <a:lnTo>
                  <a:pt x="2851099" y="2953788"/>
                </a:lnTo>
                <a:lnTo>
                  <a:pt x="2872926" y="2915190"/>
                </a:lnTo>
                <a:lnTo>
                  <a:pt x="2891242" y="2874512"/>
                </a:lnTo>
                <a:lnTo>
                  <a:pt x="2905844" y="2831957"/>
                </a:lnTo>
                <a:lnTo>
                  <a:pt x="2916527" y="2787732"/>
                </a:lnTo>
                <a:lnTo>
                  <a:pt x="2923087" y="2742039"/>
                </a:lnTo>
                <a:lnTo>
                  <a:pt x="2925319" y="2695083"/>
                </a:lnTo>
                <a:lnTo>
                  <a:pt x="2925319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67439" y="6663015"/>
            <a:ext cx="3131185" cy="3183255"/>
          </a:xfrm>
          <a:custGeom>
            <a:avLst/>
            <a:gdLst/>
            <a:ahLst/>
            <a:cxnLst/>
            <a:rect l="l" t="t" r="r" b="b"/>
            <a:pathLst>
              <a:path w="3131184" h="3183254">
                <a:moveTo>
                  <a:pt x="3130710" y="0"/>
                </a:moveTo>
                <a:lnTo>
                  <a:pt x="0" y="0"/>
                </a:lnTo>
                <a:lnTo>
                  <a:pt x="0" y="2660855"/>
                </a:lnTo>
                <a:lnTo>
                  <a:pt x="2132" y="2708349"/>
                </a:lnTo>
                <a:lnTo>
                  <a:pt x="8406" y="2754649"/>
                </a:lnTo>
                <a:lnTo>
                  <a:pt x="18639" y="2799569"/>
                </a:lnTo>
                <a:lnTo>
                  <a:pt x="32644" y="2842927"/>
                </a:lnTo>
                <a:lnTo>
                  <a:pt x="50240" y="2884537"/>
                </a:lnTo>
                <a:lnTo>
                  <a:pt x="71240" y="2924215"/>
                </a:lnTo>
                <a:lnTo>
                  <a:pt x="95461" y="2961778"/>
                </a:lnTo>
                <a:lnTo>
                  <a:pt x="122720" y="2997042"/>
                </a:lnTo>
                <a:lnTo>
                  <a:pt x="152830" y="3029821"/>
                </a:lnTo>
                <a:lnTo>
                  <a:pt x="185609" y="3059931"/>
                </a:lnTo>
                <a:lnTo>
                  <a:pt x="220873" y="3087189"/>
                </a:lnTo>
                <a:lnTo>
                  <a:pt x="258436" y="3111411"/>
                </a:lnTo>
                <a:lnTo>
                  <a:pt x="298114" y="3132411"/>
                </a:lnTo>
                <a:lnTo>
                  <a:pt x="339725" y="3150006"/>
                </a:lnTo>
                <a:lnTo>
                  <a:pt x="383082" y="3164012"/>
                </a:lnTo>
                <a:lnTo>
                  <a:pt x="428003" y="3174244"/>
                </a:lnTo>
                <a:lnTo>
                  <a:pt x="474303" y="3180519"/>
                </a:lnTo>
                <a:lnTo>
                  <a:pt x="521797" y="3182651"/>
                </a:lnTo>
                <a:lnTo>
                  <a:pt x="2608912" y="3182651"/>
                </a:lnTo>
                <a:lnTo>
                  <a:pt x="2656406" y="3180519"/>
                </a:lnTo>
                <a:lnTo>
                  <a:pt x="2702706" y="3174244"/>
                </a:lnTo>
                <a:lnTo>
                  <a:pt x="2747627" y="3164012"/>
                </a:lnTo>
                <a:lnTo>
                  <a:pt x="2790984" y="3150006"/>
                </a:lnTo>
                <a:lnTo>
                  <a:pt x="2832595" y="3132411"/>
                </a:lnTo>
                <a:lnTo>
                  <a:pt x="2872273" y="3111411"/>
                </a:lnTo>
                <a:lnTo>
                  <a:pt x="2909836" y="3087189"/>
                </a:lnTo>
                <a:lnTo>
                  <a:pt x="2945100" y="3059931"/>
                </a:lnTo>
                <a:lnTo>
                  <a:pt x="2977879" y="3029821"/>
                </a:lnTo>
                <a:lnTo>
                  <a:pt x="3007989" y="2997042"/>
                </a:lnTo>
                <a:lnTo>
                  <a:pt x="3035248" y="2961778"/>
                </a:lnTo>
                <a:lnTo>
                  <a:pt x="3059469" y="2924215"/>
                </a:lnTo>
                <a:lnTo>
                  <a:pt x="3080469" y="2884537"/>
                </a:lnTo>
                <a:lnTo>
                  <a:pt x="3098065" y="2842927"/>
                </a:lnTo>
                <a:lnTo>
                  <a:pt x="3112070" y="2799569"/>
                </a:lnTo>
                <a:lnTo>
                  <a:pt x="3122303" y="2754649"/>
                </a:lnTo>
                <a:lnTo>
                  <a:pt x="3128577" y="2708349"/>
                </a:lnTo>
                <a:lnTo>
                  <a:pt x="3130710" y="2660855"/>
                </a:lnTo>
                <a:lnTo>
                  <a:pt x="313071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048" y="5098972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628531" y="1180083"/>
            <a:ext cx="5781544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200" b="0" spc="-10" dirty="0">
                <a:solidFill>
                  <a:srgbClr val="FF5A63"/>
                </a:solidFill>
                <a:latin typeface="Arial"/>
                <a:cs typeface="Arial"/>
              </a:rPr>
              <a:t>Hungary</a:t>
            </a:r>
            <a:endParaRPr sz="112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5646" y="6924547"/>
            <a:ext cx="2626524" cy="2061398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just">
              <a:lnSpc>
                <a:spcPct val="107200"/>
              </a:lnSpc>
              <a:spcBef>
                <a:spcPts val="65"/>
              </a:spcBef>
            </a:pPr>
            <a:r>
              <a:rPr lang="en-US" dirty="0">
                <a:latin typeface="Arial"/>
                <a:cs typeface="Arial"/>
              </a:rPr>
              <a:t>Prominent in education, financial services, and public administration, demonstrating their commitment to advancing digital solutions in key societal sectors.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63722" y="6903211"/>
            <a:ext cx="2731135" cy="147187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7100"/>
              </a:lnSpc>
              <a:spcBef>
                <a:spcPts val="90"/>
              </a:spcBef>
            </a:pPr>
            <a:r>
              <a:rPr lang="en-US" sz="1800" dirty="0">
                <a:latin typeface="Arial"/>
                <a:cs typeface="Arial"/>
              </a:rPr>
              <a:t>Actively contribute to innovation in the automotive, construction and assembly, and energy sectors.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75566" y="6906259"/>
            <a:ext cx="2485533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99900"/>
              </a:lnSpc>
              <a:spcBef>
                <a:spcPts val="100"/>
              </a:spcBef>
            </a:pPr>
            <a:r>
              <a:rPr lang="en-US" sz="1800" dirty="0" err="1">
                <a:latin typeface="Arial"/>
                <a:cs typeface="Arial"/>
              </a:rPr>
              <a:t>Prioritise</a:t>
            </a:r>
            <a:r>
              <a:rPr lang="en-US" sz="1800" dirty="0">
                <a:latin typeface="Arial"/>
                <a:cs typeface="Arial"/>
              </a:rPr>
              <a:t> smart city initiatives, education, and healthcare, playing a significant role in developing cutting-edge technologies.</a:t>
            </a:r>
          </a:p>
        </p:txBody>
      </p:sp>
      <p:sp>
        <p:nvSpPr>
          <p:cNvPr id="15" name="object 15"/>
          <p:cNvSpPr/>
          <p:nvPr/>
        </p:nvSpPr>
        <p:spPr>
          <a:xfrm>
            <a:off x="533027" y="2938818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025" y="1315388"/>
            <a:ext cx="18995390" cy="0"/>
          </a:xfrm>
          <a:custGeom>
            <a:avLst/>
            <a:gdLst/>
            <a:ahLst/>
            <a:cxnLst/>
            <a:rect l="l" t="t" r="r" b="b"/>
            <a:pathLst>
              <a:path w="18995390">
                <a:moveTo>
                  <a:pt x="0" y="0"/>
                </a:moveTo>
                <a:lnTo>
                  <a:pt x="18995332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4364" y="4828617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8372" y="5197347"/>
            <a:ext cx="105918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25" dirty="0">
                <a:solidFill>
                  <a:srgbClr val="0064FF"/>
                </a:solidFill>
                <a:latin typeface="Arial"/>
                <a:cs typeface="Arial"/>
              </a:rPr>
              <a:t>9</a:t>
            </a:r>
            <a:endParaRPr sz="4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0064FF"/>
                </a:solidFill>
                <a:latin typeface="Arial"/>
                <a:cs typeface="Arial"/>
              </a:rPr>
              <a:t>Sectors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3811" y="3305556"/>
            <a:ext cx="1082675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50" dirty="0">
                <a:solidFill>
                  <a:srgbClr val="0064FF"/>
                </a:solidFill>
                <a:latin typeface="Arial"/>
                <a:cs typeface="Arial"/>
              </a:rPr>
              <a:t>5</a:t>
            </a:r>
            <a:endParaRPr sz="4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0064FF"/>
                </a:solidFill>
                <a:latin typeface="Arial"/>
                <a:cs typeface="Arial"/>
              </a:rPr>
              <a:t>Members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7048" y="3218247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659334" y="5287771"/>
            <a:ext cx="602111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EDIHs</a:t>
            </a:r>
            <a:r>
              <a:rPr sz="5400" b="1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in</a:t>
            </a:r>
            <a:r>
              <a:rPr sz="5400" b="1" spc="-2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lang="en-US" sz="5400" b="1" spc="-10" dirty="0">
                <a:solidFill>
                  <a:srgbClr val="0064FF"/>
                </a:solidFill>
                <a:latin typeface="Arial"/>
                <a:cs typeface="Arial"/>
              </a:rPr>
              <a:t>Hungary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79450" y="6799853"/>
            <a:ext cx="2712720" cy="0"/>
          </a:xfrm>
          <a:custGeom>
            <a:avLst/>
            <a:gdLst/>
            <a:ahLst/>
            <a:cxnLst/>
            <a:rect l="l" t="t" r="r" b="b"/>
            <a:pathLst>
              <a:path w="2712720">
                <a:moveTo>
                  <a:pt x="0" y="0"/>
                </a:moveTo>
                <a:lnTo>
                  <a:pt x="2712501" y="1"/>
                </a:lnTo>
              </a:path>
            </a:pathLst>
          </a:custGeom>
          <a:ln w="2540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84982" y="6799853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59">
                <a:moveTo>
                  <a:pt x="0" y="0"/>
                </a:moveTo>
                <a:lnTo>
                  <a:pt x="2892517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296826" y="6799853"/>
            <a:ext cx="2536825" cy="0"/>
          </a:xfrm>
          <a:custGeom>
            <a:avLst/>
            <a:gdLst/>
            <a:ahLst/>
            <a:cxnLst/>
            <a:rect l="l" t="t" r="r" b="b"/>
            <a:pathLst>
              <a:path w="2536825">
                <a:moveTo>
                  <a:pt x="0" y="0"/>
                </a:moveTo>
                <a:lnTo>
                  <a:pt x="2536629" y="1"/>
                </a:lnTo>
              </a:path>
            </a:pathLst>
          </a:custGeom>
          <a:ln w="25400">
            <a:solidFill>
              <a:srgbClr val="FFC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1" name="object 51"/>
          <p:cNvGrpSpPr/>
          <p:nvPr/>
        </p:nvGrpSpPr>
        <p:grpSpPr>
          <a:xfrm>
            <a:off x="10528232" y="1486964"/>
            <a:ext cx="222250" cy="267970"/>
            <a:chOff x="10528232" y="1486964"/>
            <a:chExt cx="222250" cy="267970"/>
          </a:xfrm>
        </p:grpSpPr>
        <p:sp>
          <p:nvSpPr>
            <p:cNvPr id="52" name="object 52"/>
            <p:cNvSpPr/>
            <p:nvPr/>
          </p:nvSpPr>
          <p:spPr>
            <a:xfrm>
              <a:off x="10528232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3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006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69126" y="1530738"/>
              <a:ext cx="139844" cy="134084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10870044" y="1424940"/>
            <a:ext cx="85840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EC Square Sans Cond Pro"/>
                <a:cs typeface="EC Square Sans Cond Pro"/>
              </a:rPr>
              <a:t>EDIH</a:t>
            </a:r>
            <a:endParaRPr sz="2000" dirty="0">
              <a:latin typeface="EC Square Sans Cond Pro"/>
              <a:cs typeface="EC Square Sans Cond Pr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978314" y="9270492"/>
            <a:ext cx="33356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*Funded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under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Digital</a:t>
            </a:r>
            <a:r>
              <a:rPr sz="1400" spc="-2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Europe</a:t>
            </a:r>
            <a:r>
              <a:rPr sz="1400" spc="-3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4FF"/>
                </a:solidFill>
                <a:latin typeface="Arial"/>
                <a:cs typeface="Arial"/>
              </a:rPr>
              <a:t>Programme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0661650" y="9361095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0915936" y="9260332"/>
            <a:ext cx="27463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64FF"/>
                </a:solidFill>
                <a:latin typeface="Arial"/>
                <a:cs typeface="Arial"/>
              </a:rPr>
              <a:t>*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uropean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D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igital</a:t>
            </a:r>
            <a:r>
              <a:rPr sz="1400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nnovation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4FF"/>
                </a:solidFill>
                <a:latin typeface="Arial"/>
                <a:cs typeface="Arial"/>
              </a:rPr>
              <a:t>H</a:t>
            </a:r>
            <a:r>
              <a:rPr sz="1400" spc="-20" dirty="0">
                <a:solidFill>
                  <a:srgbClr val="0064FF"/>
                </a:solidFill>
                <a:latin typeface="Arial"/>
                <a:cs typeface="Arial"/>
              </a:rPr>
              <a:t>ubs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25" name="Picture 24" descr="A red white and green flag&#10;&#10;Description automatically generated with medium confidence">
            <a:extLst>
              <a:ext uri="{FF2B5EF4-FFF2-40B4-BE49-F238E27FC236}">
                <a16:creationId xmlns:a16="http://schemas.microsoft.com/office/drawing/2014/main" id="{0F7C422F-E84D-19B7-EE77-A3FC2BF883A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6377" r="5051" b="16188"/>
          <a:stretch/>
        </p:blipFill>
        <p:spPr>
          <a:xfrm>
            <a:off x="532366" y="1677222"/>
            <a:ext cx="1799933" cy="902360"/>
          </a:xfrm>
          <a:prstGeom prst="rect">
            <a:avLst/>
          </a:prstGeom>
          <a:ln>
            <a:solidFill>
              <a:srgbClr val="0068FF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2914AAF4-185D-DF33-AC21-EA1B145D8AC5}"/>
              </a:ext>
            </a:extLst>
          </p:cNvPr>
          <p:cNvSpPr/>
          <p:nvPr/>
        </p:nvSpPr>
        <p:spPr>
          <a:xfrm>
            <a:off x="2608929" y="2838450"/>
            <a:ext cx="3953498" cy="2513754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Round Diagonal Corner of Rectangle 9">
            <a:extLst>
              <a:ext uri="{FF2B5EF4-FFF2-40B4-BE49-F238E27FC236}">
                <a16:creationId xmlns:a16="http://schemas.microsoft.com/office/drawing/2014/main" id="{54C3C5C6-3759-FE0C-287D-DA56C56B4E21}"/>
              </a:ext>
            </a:extLst>
          </p:cNvPr>
          <p:cNvSpPr/>
          <p:nvPr/>
        </p:nvSpPr>
        <p:spPr>
          <a:xfrm>
            <a:off x="2604723" y="4663071"/>
            <a:ext cx="3953496" cy="859008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AEDIH</a:t>
            </a:r>
          </a:p>
        </p:txBody>
      </p:sp>
      <p:sp>
        <p:nvSpPr>
          <p:cNvPr id="6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60F58785-E823-EA43-238A-53C1B9266297}"/>
              </a:ext>
            </a:extLst>
          </p:cNvPr>
          <p:cNvSpPr/>
          <p:nvPr/>
        </p:nvSpPr>
        <p:spPr>
          <a:xfrm>
            <a:off x="8033947" y="2838450"/>
            <a:ext cx="3953498" cy="2513754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7" name="Round Diagonal Corner of Rectangle 9">
            <a:extLst>
              <a:ext uri="{FF2B5EF4-FFF2-40B4-BE49-F238E27FC236}">
                <a16:creationId xmlns:a16="http://schemas.microsoft.com/office/drawing/2014/main" id="{5CB77324-8598-624E-58A1-63DF87F04BFE}"/>
              </a:ext>
            </a:extLst>
          </p:cNvPr>
          <p:cNvSpPr/>
          <p:nvPr/>
        </p:nvSpPr>
        <p:spPr>
          <a:xfrm>
            <a:off x="8029741" y="4663071"/>
            <a:ext cx="3953496" cy="859008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AI EDIH Hungary</a:t>
            </a:r>
          </a:p>
        </p:txBody>
      </p:sp>
      <p:sp>
        <p:nvSpPr>
          <p:cNvPr id="8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7B911431-8327-7E28-2C12-C43F42E7DBB1}"/>
              </a:ext>
            </a:extLst>
          </p:cNvPr>
          <p:cNvSpPr/>
          <p:nvPr/>
        </p:nvSpPr>
        <p:spPr>
          <a:xfrm>
            <a:off x="13329914" y="2855507"/>
            <a:ext cx="3953498" cy="2513754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Round Diagonal Corner of Rectangle 9">
            <a:extLst>
              <a:ext uri="{FF2B5EF4-FFF2-40B4-BE49-F238E27FC236}">
                <a16:creationId xmlns:a16="http://schemas.microsoft.com/office/drawing/2014/main" id="{B97BA873-36A1-B971-A3DB-8FA59BF6FC6D}"/>
              </a:ext>
            </a:extLst>
          </p:cNvPr>
          <p:cNvSpPr/>
          <p:nvPr/>
        </p:nvSpPr>
        <p:spPr>
          <a:xfrm>
            <a:off x="13325708" y="4680128"/>
            <a:ext cx="3953496" cy="859008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Data-EDIH</a:t>
            </a:r>
          </a:p>
        </p:txBody>
      </p:sp>
      <p:sp>
        <p:nvSpPr>
          <p:cNvPr id="10" name="Round Diagonal Corner of Rectangle 31">
            <a:extLst>
              <a:ext uri="{FF2B5EF4-FFF2-40B4-BE49-F238E27FC236}">
                <a16:creationId xmlns:a16="http://schemas.microsoft.com/office/drawing/2014/main" id="{B5590C50-5431-BBD2-C95F-73C26E2AE7D8}"/>
              </a:ext>
            </a:extLst>
          </p:cNvPr>
          <p:cNvSpPr/>
          <p:nvPr/>
        </p:nvSpPr>
        <p:spPr>
          <a:xfrm>
            <a:off x="4771374" y="6323757"/>
            <a:ext cx="3953498" cy="2513754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1" name="Round Diagonal Corner of Rectangle 9">
            <a:extLst>
              <a:ext uri="{FF2B5EF4-FFF2-40B4-BE49-F238E27FC236}">
                <a16:creationId xmlns:a16="http://schemas.microsoft.com/office/drawing/2014/main" id="{6E4A2E98-54EE-BF02-CD7B-52695EE8EA81}"/>
              </a:ext>
            </a:extLst>
          </p:cNvPr>
          <p:cNvSpPr/>
          <p:nvPr/>
        </p:nvSpPr>
        <p:spPr>
          <a:xfrm>
            <a:off x="4767168" y="8148378"/>
            <a:ext cx="3953496" cy="859008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/>
              <a:t>DigitalTech</a:t>
            </a:r>
            <a:r>
              <a:rPr lang="en-GB" sz="2400" dirty="0"/>
              <a:t> EDIH</a:t>
            </a:r>
          </a:p>
        </p:txBody>
      </p:sp>
      <p:sp>
        <p:nvSpPr>
          <p:cNvPr id="12" name="Round Diagonal Corner of Rectangle 31">
            <a:hlinkClick r:id="rId3"/>
            <a:extLst>
              <a:ext uri="{FF2B5EF4-FFF2-40B4-BE49-F238E27FC236}">
                <a16:creationId xmlns:a16="http://schemas.microsoft.com/office/drawing/2014/main" id="{15A9907E-A273-DDB4-19B5-3EDC46EFBD5E}"/>
              </a:ext>
            </a:extLst>
          </p:cNvPr>
          <p:cNvSpPr/>
          <p:nvPr/>
        </p:nvSpPr>
        <p:spPr>
          <a:xfrm>
            <a:off x="10339285" y="6312173"/>
            <a:ext cx="3953498" cy="2513754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3" name="Round Diagonal Corner of Rectangle 9">
            <a:extLst>
              <a:ext uri="{FF2B5EF4-FFF2-40B4-BE49-F238E27FC236}">
                <a16:creationId xmlns:a16="http://schemas.microsoft.com/office/drawing/2014/main" id="{9C5AA3FB-A8B0-E857-A1EB-972B100A4580}"/>
              </a:ext>
            </a:extLst>
          </p:cNvPr>
          <p:cNvSpPr/>
          <p:nvPr/>
        </p:nvSpPr>
        <p:spPr>
          <a:xfrm>
            <a:off x="10335079" y="8136794"/>
            <a:ext cx="3953496" cy="859008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HPC EDIH HU</a:t>
            </a:r>
          </a:p>
        </p:txBody>
      </p:sp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5400" dirty="0">
                <a:solidFill>
                  <a:srgbClr val="FF5A63"/>
                </a:solidFill>
              </a:rPr>
              <a:t>Network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overview: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5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members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–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5</a:t>
            </a:r>
            <a:r>
              <a:rPr lang="en-US" sz="5400" spc="-30" dirty="0">
                <a:solidFill>
                  <a:srgbClr val="0064FF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EDIHs</a:t>
            </a:r>
            <a:endParaRPr sz="5400" dirty="0"/>
          </a:p>
        </p:txBody>
      </p:sp>
      <p:pic>
        <p:nvPicPr>
          <p:cNvPr id="25" name="object 2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2967" y="3356437"/>
            <a:ext cx="3582010" cy="788648"/>
          </a:xfrm>
          <a:prstGeom prst="rect">
            <a:avLst/>
          </a:prstGeom>
        </p:spPr>
      </p:pic>
      <p:pic>
        <p:nvPicPr>
          <p:cNvPr id="16" name="object 25">
            <a:extLst>
              <a:ext uri="{FF2B5EF4-FFF2-40B4-BE49-F238E27FC236}">
                <a16:creationId xmlns:a16="http://schemas.microsoft.com/office/drawing/2014/main" id="{16D43CC4-616E-550E-EA54-38719D37DE9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33450" y="2038643"/>
            <a:ext cx="3416726" cy="3416726"/>
          </a:xfrm>
          <a:prstGeom prst="rect">
            <a:avLst/>
          </a:prstGeom>
        </p:spPr>
      </p:pic>
      <p:pic>
        <p:nvPicPr>
          <p:cNvPr id="27" name="object 25">
            <a:extLst>
              <a:ext uri="{FF2B5EF4-FFF2-40B4-BE49-F238E27FC236}">
                <a16:creationId xmlns:a16="http://schemas.microsoft.com/office/drawing/2014/main" id="{D2443856-E720-77A3-174F-1DEA5FFB247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95999" y="6526848"/>
            <a:ext cx="1440071" cy="1440071"/>
          </a:xfrm>
          <a:prstGeom prst="rect">
            <a:avLst/>
          </a:prstGeom>
        </p:spPr>
      </p:pic>
      <p:pic>
        <p:nvPicPr>
          <p:cNvPr id="31" name="object 25">
            <a:extLst>
              <a:ext uri="{FF2B5EF4-FFF2-40B4-BE49-F238E27FC236}">
                <a16:creationId xmlns:a16="http://schemas.microsoft.com/office/drawing/2014/main" id="{E9C24FE1-B59A-401F-56D5-4A34CB27688C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95234" y="2943028"/>
            <a:ext cx="2180889" cy="1566412"/>
          </a:xfrm>
          <a:prstGeom prst="rect">
            <a:avLst/>
          </a:prstGeom>
        </p:spPr>
      </p:pic>
      <p:sp>
        <p:nvSpPr>
          <p:cNvPr id="36" name="object 17">
            <a:hlinkClick r:id="rId8"/>
            <a:extLst>
              <a:ext uri="{FF2B5EF4-FFF2-40B4-BE49-F238E27FC236}">
                <a16:creationId xmlns:a16="http://schemas.microsoft.com/office/drawing/2014/main" id="{BBC54DBF-B9C8-45D4-9856-2A7FF9D1269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08929" y="2855508"/>
            <a:ext cx="3949290" cy="2666572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17">
            <a:hlinkClick r:id="rId9"/>
            <a:extLst>
              <a:ext uri="{FF2B5EF4-FFF2-40B4-BE49-F238E27FC236}">
                <a16:creationId xmlns:a16="http://schemas.microsoft.com/office/drawing/2014/main" id="{DC0D8538-78AC-F2C3-187A-A3D5E111DC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25533" y="2838450"/>
            <a:ext cx="3953498" cy="2683629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17">
            <a:hlinkClick r:id="rId10"/>
            <a:extLst>
              <a:ext uri="{FF2B5EF4-FFF2-40B4-BE49-F238E27FC236}">
                <a16:creationId xmlns:a16="http://schemas.microsoft.com/office/drawing/2014/main" id="{120F93AC-BBC7-BED4-3BC3-033226EAA6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14047" y="6312171"/>
            <a:ext cx="3974528" cy="2650491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5" name="Picture 14" descr="A logo with black text&#10;&#10;Description automatically generated">
            <a:extLst>
              <a:ext uri="{FF2B5EF4-FFF2-40B4-BE49-F238E27FC236}">
                <a16:creationId xmlns:a16="http://schemas.microsoft.com/office/drawing/2014/main" id="{9402911C-44C5-A129-39E6-82ED1CFA267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368" y="6080604"/>
            <a:ext cx="2443096" cy="2443096"/>
          </a:xfrm>
          <a:prstGeom prst="rect">
            <a:avLst/>
          </a:prstGeom>
        </p:spPr>
      </p:pic>
      <p:sp>
        <p:nvSpPr>
          <p:cNvPr id="34" name="object 17">
            <a:hlinkClick r:id="rId12"/>
            <a:extLst>
              <a:ext uri="{FF2B5EF4-FFF2-40B4-BE49-F238E27FC236}">
                <a16:creationId xmlns:a16="http://schemas.microsoft.com/office/drawing/2014/main" id="{B7E6EB8E-A874-A2F9-C2D7-77D2BE638A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334122" y="2838449"/>
            <a:ext cx="3930320" cy="2683629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17">
            <a:hlinkClick r:id="rId13"/>
            <a:extLst>
              <a:ext uri="{FF2B5EF4-FFF2-40B4-BE49-F238E27FC236}">
                <a16:creationId xmlns:a16="http://schemas.microsoft.com/office/drawing/2014/main" id="{D5EEB1E9-B87B-6EF6-E187-4E3FD8CC6C0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01828" y="6318531"/>
            <a:ext cx="3936140" cy="2672045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21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bject 5">
            <a:extLst>
              <a:ext uri="{FF2B5EF4-FFF2-40B4-BE49-F238E27FC236}">
                <a16:creationId xmlns:a16="http://schemas.microsoft.com/office/drawing/2014/main" id="{1E50C64D-2654-F5D0-E5DD-85CA7B8B53FA}"/>
              </a:ext>
            </a:extLst>
          </p:cNvPr>
          <p:cNvSpPr/>
          <p:nvPr/>
        </p:nvSpPr>
        <p:spPr>
          <a:xfrm>
            <a:off x="10353041" y="7617695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15">
            <a:extLst>
              <a:ext uri="{FF2B5EF4-FFF2-40B4-BE49-F238E27FC236}">
                <a16:creationId xmlns:a16="http://schemas.microsoft.com/office/drawing/2014/main" id="{606C6B93-AA0E-30EC-F460-847112AF8FFD}"/>
              </a:ext>
            </a:extLst>
          </p:cNvPr>
          <p:cNvSpPr/>
          <p:nvPr/>
        </p:nvSpPr>
        <p:spPr>
          <a:xfrm>
            <a:off x="10463509" y="7604504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41">
            <a:extLst>
              <a:ext uri="{FF2B5EF4-FFF2-40B4-BE49-F238E27FC236}">
                <a16:creationId xmlns:a16="http://schemas.microsoft.com/office/drawing/2014/main" id="{E7F199C4-6A67-8D82-2A35-9DBB80B08248}"/>
              </a:ext>
            </a:extLst>
          </p:cNvPr>
          <p:cNvSpPr/>
          <p:nvPr/>
        </p:nvSpPr>
        <p:spPr>
          <a:xfrm>
            <a:off x="10849880" y="7770686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">
            <a:extLst>
              <a:ext uri="{FF2B5EF4-FFF2-40B4-BE49-F238E27FC236}">
                <a16:creationId xmlns:a16="http://schemas.microsoft.com/office/drawing/2014/main" id="{EC1383FF-0948-F67A-6ACB-93974BE3870A}"/>
              </a:ext>
            </a:extLst>
          </p:cNvPr>
          <p:cNvSpPr/>
          <p:nvPr/>
        </p:nvSpPr>
        <p:spPr>
          <a:xfrm>
            <a:off x="10353041" y="5531589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15">
            <a:extLst>
              <a:ext uri="{FF2B5EF4-FFF2-40B4-BE49-F238E27FC236}">
                <a16:creationId xmlns:a16="http://schemas.microsoft.com/office/drawing/2014/main" id="{2870F713-8D5D-C916-4A21-FB006CD1F280}"/>
              </a:ext>
            </a:extLst>
          </p:cNvPr>
          <p:cNvSpPr/>
          <p:nvPr/>
        </p:nvSpPr>
        <p:spPr>
          <a:xfrm>
            <a:off x="10463509" y="5518398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41">
            <a:extLst>
              <a:ext uri="{FF2B5EF4-FFF2-40B4-BE49-F238E27FC236}">
                <a16:creationId xmlns:a16="http://schemas.microsoft.com/office/drawing/2014/main" id="{1A691FDA-9EFF-6255-0920-CA09C654AEF1}"/>
              </a:ext>
            </a:extLst>
          </p:cNvPr>
          <p:cNvSpPr/>
          <p:nvPr/>
        </p:nvSpPr>
        <p:spPr>
          <a:xfrm>
            <a:off x="10849880" y="5684580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5">
            <a:extLst>
              <a:ext uri="{FF2B5EF4-FFF2-40B4-BE49-F238E27FC236}">
                <a16:creationId xmlns:a16="http://schemas.microsoft.com/office/drawing/2014/main" id="{6DDDF6D2-19A2-2373-F060-E32B8EC083A4}"/>
              </a:ext>
            </a:extLst>
          </p:cNvPr>
          <p:cNvSpPr/>
          <p:nvPr/>
        </p:nvSpPr>
        <p:spPr>
          <a:xfrm>
            <a:off x="10353041" y="3367868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C0F6E66D-7AA9-7115-FB5A-4C0B66DFFB5F}"/>
              </a:ext>
            </a:extLst>
          </p:cNvPr>
          <p:cNvSpPr/>
          <p:nvPr/>
        </p:nvSpPr>
        <p:spPr>
          <a:xfrm>
            <a:off x="10463509" y="3354677"/>
            <a:ext cx="8081009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41">
            <a:extLst>
              <a:ext uri="{FF2B5EF4-FFF2-40B4-BE49-F238E27FC236}">
                <a16:creationId xmlns:a16="http://schemas.microsoft.com/office/drawing/2014/main" id="{7220A8FD-BB84-4DE6-D9A7-B461129D60E4}"/>
              </a:ext>
            </a:extLst>
          </p:cNvPr>
          <p:cNvSpPr/>
          <p:nvPr/>
        </p:nvSpPr>
        <p:spPr>
          <a:xfrm>
            <a:off x="10849880" y="3520859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5293" y="7633673"/>
            <a:ext cx="1553845" cy="1831248"/>
          </a:xfrm>
          <a:custGeom>
            <a:avLst/>
            <a:gdLst/>
            <a:ahLst/>
            <a:cxnLst/>
            <a:rect l="l" t="t" r="r" b="b"/>
            <a:pathLst>
              <a:path w="1553845" h="1482090">
                <a:moveTo>
                  <a:pt x="1553320" y="0"/>
                </a:moveTo>
                <a:lnTo>
                  <a:pt x="367483" y="0"/>
                </a:lnTo>
                <a:lnTo>
                  <a:pt x="317618" y="3200"/>
                </a:lnTo>
                <a:lnTo>
                  <a:pt x="269792" y="12522"/>
                </a:lnTo>
                <a:lnTo>
                  <a:pt x="224443" y="27550"/>
                </a:lnTo>
                <a:lnTo>
                  <a:pt x="182008" y="47864"/>
                </a:lnTo>
                <a:lnTo>
                  <a:pt x="142926" y="73047"/>
                </a:lnTo>
                <a:lnTo>
                  <a:pt x="107634" y="102681"/>
                </a:lnTo>
                <a:lnTo>
                  <a:pt x="76570" y="136349"/>
                </a:lnTo>
                <a:lnTo>
                  <a:pt x="50172" y="173633"/>
                </a:lnTo>
                <a:lnTo>
                  <a:pt x="28878" y="214115"/>
                </a:lnTo>
                <a:lnTo>
                  <a:pt x="13126" y="257377"/>
                </a:lnTo>
                <a:lnTo>
                  <a:pt x="3354" y="303003"/>
                </a:lnTo>
                <a:lnTo>
                  <a:pt x="0" y="350573"/>
                </a:lnTo>
                <a:lnTo>
                  <a:pt x="0" y="1481843"/>
                </a:lnTo>
                <a:lnTo>
                  <a:pt x="1171138" y="1481843"/>
                </a:lnTo>
                <a:lnTo>
                  <a:pt x="1219077" y="1479002"/>
                </a:lnTo>
                <a:lnTo>
                  <a:pt x="1265239" y="1470708"/>
                </a:lnTo>
                <a:lnTo>
                  <a:pt x="1309266" y="1457301"/>
                </a:lnTo>
                <a:lnTo>
                  <a:pt x="1350801" y="1439124"/>
                </a:lnTo>
                <a:lnTo>
                  <a:pt x="1389484" y="1416518"/>
                </a:lnTo>
                <a:lnTo>
                  <a:pt x="1424958" y="1389825"/>
                </a:lnTo>
                <a:lnTo>
                  <a:pt x="1456864" y="1359388"/>
                </a:lnTo>
                <a:lnTo>
                  <a:pt x="1484844" y="1325546"/>
                </a:lnTo>
                <a:lnTo>
                  <a:pt x="1508540" y="1288643"/>
                </a:lnTo>
                <a:lnTo>
                  <a:pt x="1527594" y="1249020"/>
                </a:lnTo>
                <a:lnTo>
                  <a:pt x="1541647" y="1207018"/>
                </a:lnTo>
                <a:lnTo>
                  <a:pt x="1550342" y="1162980"/>
                </a:lnTo>
                <a:lnTo>
                  <a:pt x="1553320" y="1117246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5293" y="3372733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7048" y="1390650"/>
            <a:ext cx="9224010" cy="1348740"/>
          </a:xfrm>
          <a:custGeom>
            <a:avLst/>
            <a:gdLst/>
            <a:ahLst/>
            <a:cxnLst/>
            <a:rect l="l" t="t" r="r" b="b"/>
            <a:pathLst>
              <a:path w="9224010" h="1348739">
                <a:moveTo>
                  <a:pt x="9223627" y="0"/>
                </a:moveTo>
                <a:lnTo>
                  <a:pt x="224740" y="0"/>
                </a:lnTo>
                <a:lnTo>
                  <a:pt x="179447" y="4565"/>
                </a:lnTo>
                <a:lnTo>
                  <a:pt x="137261" y="17661"/>
                </a:lnTo>
                <a:lnTo>
                  <a:pt x="99085" y="38382"/>
                </a:lnTo>
                <a:lnTo>
                  <a:pt x="65824" y="65824"/>
                </a:lnTo>
                <a:lnTo>
                  <a:pt x="38382" y="99085"/>
                </a:lnTo>
                <a:lnTo>
                  <a:pt x="17661" y="137261"/>
                </a:lnTo>
                <a:lnTo>
                  <a:pt x="4565" y="179447"/>
                </a:lnTo>
                <a:lnTo>
                  <a:pt x="0" y="224740"/>
                </a:lnTo>
                <a:lnTo>
                  <a:pt x="0" y="1348439"/>
                </a:lnTo>
                <a:lnTo>
                  <a:pt x="8998887" y="1348439"/>
                </a:lnTo>
                <a:lnTo>
                  <a:pt x="9044180" y="1343873"/>
                </a:lnTo>
                <a:lnTo>
                  <a:pt x="9086366" y="1330777"/>
                </a:lnTo>
                <a:lnTo>
                  <a:pt x="9124541" y="1310056"/>
                </a:lnTo>
                <a:lnTo>
                  <a:pt x="9157802" y="1282613"/>
                </a:lnTo>
                <a:lnTo>
                  <a:pt x="9185245" y="1249352"/>
                </a:lnTo>
                <a:lnTo>
                  <a:pt x="9205966" y="1211176"/>
                </a:lnTo>
                <a:lnTo>
                  <a:pt x="9219061" y="1168990"/>
                </a:lnTo>
                <a:lnTo>
                  <a:pt x="9223627" y="1123697"/>
                </a:lnTo>
                <a:lnTo>
                  <a:pt x="9223627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250" y="5561742"/>
            <a:ext cx="1553845" cy="1745685"/>
          </a:xfrm>
          <a:custGeom>
            <a:avLst/>
            <a:gdLst/>
            <a:ahLst/>
            <a:cxnLst/>
            <a:rect l="l" t="t" r="r" b="b"/>
            <a:pathLst>
              <a:path w="1553845" h="2237104">
                <a:moveTo>
                  <a:pt x="1553320" y="0"/>
                </a:moveTo>
                <a:lnTo>
                  <a:pt x="367483" y="0"/>
                </a:lnTo>
                <a:lnTo>
                  <a:pt x="327442" y="3104"/>
                </a:lnTo>
                <a:lnTo>
                  <a:pt x="288650" y="12204"/>
                </a:lnTo>
                <a:lnTo>
                  <a:pt x="251330" y="26974"/>
                </a:lnTo>
                <a:lnTo>
                  <a:pt x="215708" y="47094"/>
                </a:lnTo>
                <a:lnTo>
                  <a:pt x="182008" y="72240"/>
                </a:lnTo>
                <a:lnTo>
                  <a:pt x="150453" y="102089"/>
                </a:lnTo>
                <a:lnTo>
                  <a:pt x="121268" y="136318"/>
                </a:lnTo>
                <a:lnTo>
                  <a:pt x="94676" y="174605"/>
                </a:lnTo>
                <a:lnTo>
                  <a:pt x="70903" y="216627"/>
                </a:lnTo>
                <a:lnTo>
                  <a:pt x="50172" y="262061"/>
                </a:lnTo>
                <a:lnTo>
                  <a:pt x="32708" y="310585"/>
                </a:lnTo>
                <a:lnTo>
                  <a:pt x="18734" y="361874"/>
                </a:lnTo>
                <a:lnTo>
                  <a:pt x="8476" y="415608"/>
                </a:lnTo>
                <a:lnTo>
                  <a:pt x="2156" y="471462"/>
                </a:lnTo>
                <a:lnTo>
                  <a:pt x="0" y="529115"/>
                </a:lnTo>
                <a:lnTo>
                  <a:pt x="0" y="2236529"/>
                </a:lnTo>
                <a:lnTo>
                  <a:pt x="1171138" y="2236529"/>
                </a:lnTo>
                <a:lnTo>
                  <a:pt x="1210213" y="2233688"/>
                </a:lnTo>
                <a:lnTo>
                  <a:pt x="1248159" y="2225349"/>
                </a:lnTo>
                <a:lnTo>
                  <a:pt x="1284785" y="2211789"/>
                </a:lnTo>
                <a:lnTo>
                  <a:pt x="1319898" y="2193284"/>
                </a:lnTo>
                <a:lnTo>
                  <a:pt x="1353306" y="2170112"/>
                </a:lnTo>
                <a:lnTo>
                  <a:pt x="1384817" y="2142548"/>
                </a:lnTo>
                <a:lnTo>
                  <a:pt x="1414239" y="2110869"/>
                </a:lnTo>
                <a:lnTo>
                  <a:pt x="1441379" y="2075353"/>
                </a:lnTo>
                <a:lnTo>
                  <a:pt x="1466046" y="2036275"/>
                </a:lnTo>
                <a:lnTo>
                  <a:pt x="1488048" y="1993912"/>
                </a:lnTo>
                <a:lnTo>
                  <a:pt x="1507191" y="1948542"/>
                </a:lnTo>
                <a:lnTo>
                  <a:pt x="1523285" y="1900440"/>
                </a:lnTo>
                <a:lnTo>
                  <a:pt x="1536137" y="1849883"/>
                </a:lnTo>
                <a:lnTo>
                  <a:pt x="1545555" y="1797148"/>
                </a:lnTo>
                <a:lnTo>
                  <a:pt x="1551347" y="1742511"/>
                </a:lnTo>
                <a:lnTo>
                  <a:pt x="1553320" y="168625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71697" y="1368417"/>
            <a:ext cx="8172821" cy="1363980"/>
          </a:xfrm>
          <a:custGeom>
            <a:avLst/>
            <a:gdLst/>
            <a:ahLst/>
            <a:cxnLst/>
            <a:rect l="l" t="t" r="r" b="b"/>
            <a:pathLst>
              <a:path w="7704455" h="1363980">
                <a:moveTo>
                  <a:pt x="7703831" y="0"/>
                </a:moveTo>
                <a:lnTo>
                  <a:pt x="227256" y="0"/>
                </a:lnTo>
                <a:lnTo>
                  <a:pt x="181456" y="4617"/>
                </a:lnTo>
                <a:lnTo>
                  <a:pt x="138797" y="17858"/>
                </a:lnTo>
                <a:lnTo>
                  <a:pt x="100195" y="38811"/>
                </a:lnTo>
                <a:lnTo>
                  <a:pt x="66561" y="66561"/>
                </a:lnTo>
                <a:lnTo>
                  <a:pt x="38811" y="100195"/>
                </a:lnTo>
                <a:lnTo>
                  <a:pt x="17858" y="138797"/>
                </a:lnTo>
                <a:lnTo>
                  <a:pt x="4617" y="181456"/>
                </a:lnTo>
                <a:lnTo>
                  <a:pt x="0" y="227256"/>
                </a:lnTo>
                <a:lnTo>
                  <a:pt x="0" y="1363499"/>
                </a:lnTo>
                <a:lnTo>
                  <a:pt x="7476577" y="1363499"/>
                </a:lnTo>
                <a:lnTo>
                  <a:pt x="7522375" y="1358882"/>
                </a:lnTo>
                <a:lnTo>
                  <a:pt x="7565031" y="1345640"/>
                </a:lnTo>
                <a:lnTo>
                  <a:pt x="7603634" y="1324687"/>
                </a:lnTo>
                <a:lnTo>
                  <a:pt x="7637267" y="1296937"/>
                </a:lnTo>
                <a:lnTo>
                  <a:pt x="7665018" y="1263303"/>
                </a:lnTo>
                <a:lnTo>
                  <a:pt x="7685971" y="1224700"/>
                </a:lnTo>
                <a:lnTo>
                  <a:pt x="7699214" y="1182042"/>
                </a:lnTo>
                <a:lnTo>
                  <a:pt x="7703831" y="1136242"/>
                </a:lnTo>
                <a:lnTo>
                  <a:pt x="7703831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8704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Services</a:t>
            </a:r>
            <a:endParaRPr sz="5400"/>
          </a:p>
        </p:txBody>
      </p:sp>
      <p:sp>
        <p:nvSpPr>
          <p:cNvPr id="15" name="object 15"/>
          <p:cNvSpPr/>
          <p:nvPr/>
        </p:nvSpPr>
        <p:spPr>
          <a:xfrm>
            <a:off x="725761" y="3359542"/>
            <a:ext cx="8937690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82498" y="3545332"/>
            <a:ext cx="7859256" cy="1441677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Leverage cutting-edge technologies such as blockchain and distributed ledger technology (DLT), cybersecurity, and cyber-physical systems, demonstrating their commitment to secure resilient digital infrastructures.</a:t>
            </a:r>
          </a:p>
        </p:txBody>
      </p:sp>
      <p:sp>
        <p:nvSpPr>
          <p:cNvPr id="17" name="object 17"/>
          <p:cNvSpPr/>
          <p:nvPr/>
        </p:nvSpPr>
        <p:spPr>
          <a:xfrm>
            <a:off x="713718" y="5518398"/>
            <a:ext cx="8949733" cy="1712829"/>
          </a:xfrm>
          <a:custGeom>
            <a:avLst/>
            <a:gdLst/>
            <a:ahLst/>
            <a:cxnLst/>
            <a:rect l="l" t="t" r="r" b="b"/>
            <a:pathLst>
              <a:path w="8081009" h="2240915">
                <a:moveTo>
                  <a:pt x="8080627" y="0"/>
                </a:moveTo>
                <a:lnTo>
                  <a:pt x="373490" y="0"/>
                </a:lnTo>
                <a:lnTo>
                  <a:pt x="326640" y="2910"/>
                </a:lnTo>
                <a:lnTo>
                  <a:pt x="281527" y="11406"/>
                </a:lnTo>
                <a:lnTo>
                  <a:pt x="238500" y="25140"/>
                </a:lnTo>
                <a:lnTo>
                  <a:pt x="197910" y="43760"/>
                </a:lnTo>
                <a:lnTo>
                  <a:pt x="160107" y="66917"/>
                </a:lnTo>
                <a:lnTo>
                  <a:pt x="125440" y="94260"/>
                </a:lnTo>
                <a:lnTo>
                  <a:pt x="94260" y="125441"/>
                </a:lnTo>
                <a:lnTo>
                  <a:pt x="66916" y="160108"/>
                </a:lnTo>
                <a:lnTo>
                  <a:pt x="43760" y="197911"/>
                </a:lnTo>
                <a:lnTo>
                  <a:pt x="25140" y="238501"/>
                </a:lnTo>
                <a:lnTo>
                  <a:pt x="11406" y="281528"/>
                </a:lnTo>
                <a:lnTo>
                  <a:pt x="2910" y="326641"/>
                </a:lnTo>
                <a:lnTo>
                  <a:pt x="0" y="373491"/>
                </a:lnTo>
                <a:lnTo>
                  <a:pt x="0" y="2240888"/>
                </a:lnTo>
                <a:lnTo>
                  <a:pt x="7707137" y="2240888"/>
                </a:lnTo>
                <a:lnTo>
                  <a:pt x="7753987" y="2237978"/>
                </a:lnTo>
                <a:lnTo>
                  <a:pt x="7799100" y="2229481"/>
                </a:lnTo>
                <a:lnTo>
                  <a:pt x="7842127" y="2215748"/>
                </a:lnTo>
                <a:lnTo>
                  <a:pt x="7882717" y="2197127"/>
                </a:lnTo>
                <a:lnTo>
                  <a:pt x="7920520" y="2173970"/>
                </a:lnTo>
                <a:lnTo>
                  <a:pt x="7955187" y="2146627"/>
                </a:lnTo>
                <a:lnTo>
                  <a:pt x="7986367" y="2115447"/>
                </a:lnTo>
                <a:lnTo>
                  <a:pt x="8013710" y="2080780"/>
                </a:lnTo>
                <a:lnTo>
                  <a:pt x="8036867" y="2042976"/>
                </a:lnTo>
                <a:lnTo>
                  <a:pt x="8055487" y="2002386"/>
                </a:lnTo>
                <a:lnTo>
                  <a:pt x="8069221" y="1959359"/>
                </a:lnTo>
                <a:lnTo>
                  <a:pt x="8077717" y="1914246"/>
                </a:lnTo>
                <a:lnTo>
                  <a:pt x="8080627" y="1867396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470456" y="5689385"/>
            <a:ext cx="7871298" cy="107074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7000"/>
              </a:lnSpc>
              <a:spcBef>
                <a:spcPts val="80"/>
              </a:spcBef>
            </a:pPr>
            <a:r>
              <a:rPr lang="en-US" sz="2200" dirty="0">
                <a:latin typeface="Arial"/>
                <a:cs typeface="Arial"/>
              </a:rPr>
              <a:t>Excel in harnessing the power of big data, artificial intelligence and decision support, and cloud services to lead innovation in data-driven analytics and advanced computing solutions.</a:t>
            </a:r>
          </a:p>
        </p:txBody>
      </p:sp>
      <p:sp>
        <p:nvSpPr>
          <p:cNvPr id="19" name="object 19"/>
          <p:cNvSpPr/>
          <p:nvPr/>
        </p:nvSpPr>
        <p:spPr>
          <a:xfrm>
            <a:off x="725761" y="7633673"/>
            <a:ext cx="8937689" cy="1754996"/>
          </a:xfrm>
          <a:custGeom>
            <a:avLst/>
            <a:gdLst/>
            <a:ahLst/>
            <a:cxnLst/>
            <a:rect l="l" t="t" r="r" b="b"/>
            <a:pathLst>
              <a:path w="8081009" h="1405890">
                <a:moveTo>
                  <a:pt x="8080627" y="0"/>
                </a:moveTo>
                <a:lnTo>
                  <a:pt x="234288" y="0"/>
                </a:lnTo>
                <a:lnTo>
                  <a:pt x="187071" y="4759"/>
                </a:lnTo>
                <a:lnTo>
                  <a:pt x="143092" y="18411"/>
                </a:lnTo>
                <a:lnTo>
                  <a:pt x="103295" y="40012"/>
                </a:lnTo>
                <a:lnTo>
                  <a:pt x="68621" y="68621"/>
                </a:lnTo>
                <a:lnTo>
                  <a:pt x="40012" y="103295"/>
                </a:lnTo>
                <a:lnTo>
                  <a:pt x="18411" y="143093"/>
                </a:lnTo>
                <a:lnTo>
                  <a:pt x="4759" y="187071"/>
                </a:lnTo>
                <a:lnTo>
                  <a:pt x="0" y="234289"/>
                </a:lnTo>
                <a:lnTo>
                  <a:pt x="0" y="1405694"/>
                </a:lnTo>
                <a:lnTo>
                  <a:pt x="7846339" y="1405694"/>
                </a:lnTo>
                <a:lnTo>
                  <a:pt x="7893556" y="1400934"/>
                </a:lnTo>
                <a:lnTo>
                  <a:pt x="7937535" y="1387282"/>
                </a:lnTo>
                <a:lnTo>
                  <a:pt x="7977332" y="1365681"/>
                </a:lnTo>
                <a:lnTo>
                  <a:pt x="8012006" y="1337072"/>
                </a:lnTo>
                <a:lnTo>
                  <a:pt x="8040614" y="1302398"/>
                </a:lnTo>
                <a:lnTo>
                  <a:pt x="8062216" y="1262600"/>
                </a:lnTo>
                <a:lnTo>
                  <a:pt x="8075867" y="1218622"/>
                </a:lnTo>
                <a:lnTo>
                  <a:pt x="8080627" y="1171404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 lang="en-US"/>
          </a:p>
        </p:txBody>
      </p:sp>
      <p:sp>
        <p:nvSpPr>
          <p:cNvPr id="20" name="object 20"/>
          <p:cNvSpPr txBox="1"/>
          <p:nvPr/>
        </p:nvSpPr>
        <p:spPr>
          <a:xfrm>
            <a:off x="1483397" y="7798856"/>
            <a:ext cx="8180053" cy="144039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40"/>
              </a:spcBef>
            </a:pPr>
            <a:r>
              <a:rPr lang="en-GB" sz="2200">
                <a:latin typeface="Arial"/>
                <a:cs typeface="Arial"/>
              </a:rPr>
              <a:t>Actively engage in the development of internet services and applications, internet of things, and robotics, contributing to the advancement of smart technologies that enhance connectivity and </a:t>
            </a:r>
            <a:r>
              <a:rPr lang="en-GB" sz="2200" dirty="0" err="1">
                <a:latin typeface="Arial"/>
                <a:cs typeface="Arial"/>
              </a:rPr>
              <a:t>automatisation</a:t>
            </a:r>
            <a:r>
              <a:rPr lang="en-GB" sz="2200" dirty="0">
                <a:latin typeface="Arial"/>
                <a:cs typeface="Arial"/>
              </a:rPr>
              <a:t>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1024142" y="3524250"/>
            <a:ext cx="6653171" cy="142917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73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Demonstrate expertise in knowledge transfer, empowering industries with cutting-edge insights and fostering collaborative learning across diverse sectors.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023412" y="5690854"/>
            <a:ext cx="7023100" cy="10668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73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Advance SME business development through prototyping and assistance on the management of technological innovation.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037817" y="7794763"/>
            <a:ext cx="7198116" cy="107606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7700"/>
              </a:lnSpc>
              <a:spcBef>
                <a:spcPts val="40"/>
              </a:spcBef>
            </a:pPr>
            <a:r>
              <a:rPr lang="en-US" sz="2200" dirty="0">
                <a:latin typeface="Arial"/>
                <a:cs typeface="Arial"/>
              </a:rPr>
              <a:t>Focus on vocational training and skill development, while boosting public sector innovation and fostering a dynamic innovation landscape through comprehensive services.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077410" y="1572869"/>
            <a:ext cx="54794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000" b="1" dirty="0">
                <a:solidFill>
                  <a:srgbClr val="F7F6F1"/>
                </a:solidFill>
                <a:latin typeface="Arial"/>
                <a:cs typeface="Arial"/>
              </a:rPr>
              <a:t>12</a:t>
            </a:r>
            <a:r>
              <a:rPr sz="6000" b="1" spc="13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5400" b="1" spc="-30" dirty="0">
                <a:solidFill>
                  <a:srgbClr val="F7F6F1"/>
                </a:solidFill>
                <a:latin typeface="Arial"/>
                <a:cs typeface="Arial"/>
              </a:rPr>
              <a:t>Technologies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87095" y="441959"/>
            <a:ext cx="4554220" cy="536575"/>
            <a:chOff x="387095" y="441959"/>
            <a:chExt cx="4554220" cy="53657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7095" y="441959"/>
              <a:ext cx="1100328" cy="5364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9679" y="441959"/>
              <a:ext cx="661416" cy="53644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3351" y="441959"/>
              <a:ext cx="841248" cy="53644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6856" y="441959"/>
              <a:ext cx="1042416" cy="53644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1423" y="441959"/>
              <a:ext cx="1929383" cy="536448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7583912" y="441959"/>
            <a:ext cx="2131060" cy="536575"/>
            <a:chOff x="17583912" y="441959"/>
            <a:chExt cx="2131060" cy="536575"/>
          </a:xfrm>
        </p:grpSpPr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83912" y="441959"/>
              <a:ext cx="448055" cy="536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24120" y="441959"/>
              <a:ext cx="1990344" cy="536448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7413623" y="10425683"/>
            <a:ext cx="52774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european-digital-innovation-hubs.ec.europa.eu</a:t>
            </a:r>
            <a:endParaRPr sz="2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052050" y="1432711"/>
            <a:ext cx="22860" cy="7955915"/>
          </a:xfrm>
          <a:custGeom>
            <a:avLst/>
            <a:gdLst/>
            <a:ahLst/>
            <a:cxnLst/>
            <a:rect l="l" t="t" r="r" b="b"/>
            <a:pathLst>
              <a:path w="22859" h="7955915">
                <a:moveTo>
                  <a:pt x="0" y="7955762"/>
                </a:moveTo>
                <a:lnTo>
                  <a:pt x="22478" y="0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00091" y="5674748"/>
            <a:ext cx="93728" cy="1433021"/>
          </a:xfrm>
          <a:custGeom>
            <a:avLst/>
            <a:gdLst/>
            <a:ahLst/>
            <a:cxnLst/>
            <a:rect l="l" t="t" r="r" b="b"/>
            <a:pathLst>
              <a:path h="1828800">
                <a:moveTo>
                  <a:pt x="0" y="1828632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25564" y="1671040"/>
            <a:ext cx="909319" cy="835025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10617394" y="1651467"/>
            <a:ext cx="938530" cy="862330"/>
            <a:chOff x="10617394" y="1651467"/>
            <a:chExt cx="938530" cy="862330"/>
          </a:xfrm>
        </p:grpSpPr>
        <p:sp>
          <p:nvSpPr>
            <p:cNvPr id="39" name="object 39"/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41" name="object 41"/>
          <p:cNvSpPr/>
          <p:nvPr/>
        </p:nvSpPr>
        <p:spPr>
          <a:xfrm>
            <a:off x="1112132" y="3525724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11155" y="7803250"/>
            <a:ext cx="45719" cy="1436000"/>
          </a:xfrm>
          <a:custGeom>
            <a:avLst/>
            <a:gdLst/>
            <a:ahLst/>
            <a:cxnLst/>
            <a:rect l="l" t="t" r="r" b="b"/>
            <a:pathLst>
              <a:path h="1075690">
                <a:moveTo>
                  <a:pt x="0" y="1075670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H">
      <a:dk1>
        <a:srgbClr val="000000"/>
      </a:dk1>
      <a:lt1>
        <a:srgbClr val="F6EFEB"/>
      </a:lt1>
      <a:dk2>
        <a:srgbClr val="000000"/>
      </a:dk2>
      <a:lt2>
        <a:srgbClr val="F7F6F1"/>
      </a:lt2>
      <a:accent1>
        <a:srgbClr val="FF5A63"/>
      </a:accent1>
      <a:accent2>
        <a:srgbClr val="0064FF"/>
      </a:accent2>
      <a:accent3>
        <a:srgbClr val="FFCF00"/>
      </a:accent3>
      <a:accent4>
        <a:srgbClr val="934B4F"/>
      </a:accent4>
      <a:accent5>
        <a:srgbClr val="8EA2AC"/>
      </a:accent5>
      <a:accent6>
        <a:srgbClr val="4E0E00"/>
      </a:accent6>
      <a:hlink>
        <a:srgbClr val="0064FF"/>
      </a:hlink>
      <a:folHlink>
        <a:srgbClr val="FFC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5698</TotalTime>
  <Words>268</Words>
  <Application>Microsoft Office PowerPoint</Application>
  <PresentationFormat>Custom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Arial Black</vt:lpstr>
      <vt:lpstr>Calibri</vt:lpstr>
      <vt:lpstr>EC Square Sans Cond Pro</vt:lpstr>
      <vt:lpstr>Office Theme</vt:lpstr>
      <vt:lpstr>PowerPoint Presentation</vt:lpstr>
      <vt:lpstr>Hungary</vt:lpstr>
      <vt:lpstr>Network overview: 5 members – 5 EDIHs</vt:lpstr>
      <vt:lpstr>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MCSHANE Monica</cp:lastModifiedBy>
  <cp:revision>100</cp:revision>
  <dcterms:created xsi:type="dcterms:W3CDTF">2024-01-26T07:25:23Z</dcterms:created>
  <dcterms:modified xsi:type="dcterms:W3CDTF">2025-03-24T15:04:30Z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2024-01-25T00:00:00Z</vt:filetime>
  </property>
  <property fmtid="{D5CDD505-2E9C-101B-9397-08002B2CF9AE}" pid="3" name="LastSaved">
    <vt:filetime>2024-01-26T00:00:00Z</vt:filetime>
  </property>
  <property fmtid="{D5CDD505-2E9C-101B-9397-08002B2CF9AE}" pid="4" name="Producer">
    <vt:lpwstr>macOS Version 13.5.2 (Build 22G91) Quartz PDFContext</vt:lpwstr>
  </property>
</Properties>
</file>