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5"/>
  </p:notesMasterIdLst>
  <p:handoutMasterIdLst>
    <p:handoutMasterId r:id="rId16"/>
  </p:handoutMasterIdLst>
  <p:sldIdLst>
    <p:sldId id="325" r:id="rId6"/>
    <p:sldId id="324" r:id="rId7"/>
    <p:sldId id="328" r:id="rId8"/>
    <p:sldId id="331" r:id="rId9"/>
    <p:sldId id="327" r:id="rId10"/>
    <p:sldId id="266" r:id="rId11"/>
    <p:sldId id="267" r:id="rId12"/>
    <p:sldId id="262" r:id="rId13"/>
    <p:sldId id="265" r:id="rId14"/>
  </p:sldIdLst>
  <p:sldSz cx="20104100" cy="11309350"/>
  <p:notesSz cx="20104100" cy="11309350"/>
  <p:embeddedFontLst>
    <p:embeddedFont>
      <p:font typeface="Arial Black" panose="020B0A04020102020204" pitchFamily="34" charset="0"/>
      <p:bold r:id="rId17"/>
    </p:embeddedFont>
    <p:embeddedFont>
      <p:font typeface="EC Square Sans Cond Pro" panose="020B0506040000020004" charset="0"/>
      <p:regular r:id="rId18"/>
      <p:bold r:id="rId19"/>
      <p:italic r:id="rId20"/>
      <p:boldItalic r:id="rId21"/>
    </p:embeddedFont>
    <p:embeddedFont>
      <p:font typeface="EC Square Sans Pro" panose="020B050604000002000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</p14:sldIdLst>
        </p14:section>
        <p14:section name="Country Fiches" id="{6E17776E-1C36-0C4F-8015-BEB1D0971BDB}">
          <p14:sldIdLst>
            <p14:sldId id="324"/>
            <p14:sldId id="328"/>
            <p14:sldId id="331"/>
            <p14:sldId id="327"/>
            <p14:sldId id="266"/>
            <p14:sldId id="267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  <p188:author id="{21719CB1-FBDB-794C-9AD9-420A8EFF7EB3}" name="MCSHANE Monica" initials="MM" userId="S::mmcshane@netcompany.com::34252f48-7702-4a6b-8f91-2588f7229e6f" providerId="AD"/>
  <p188:author id="{DAF31DFC-F385-F762-3405-9EAC496536AD}" name="VASILIS Nikos" initials="" userId="S::nvasilis@netcompany.com::34712a82-35b0-4460-a78b-64bb173d7f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94"/>
  </p:normalViewPr>
  <p:slideViewPr>
    <p:cSldViewPr>
      <p:cViewPr varScale="1">
        <p:scale>
          <a:sx n="45" d="100"/>
          <a:sy n="45" d="100"/>
        </p:scale>
        <p:origin x="67" y="139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97960CF1-2088-4B55-94F9-A74346EE589F}"/>
    <pc:docChg chg="modSld">
      <pc:chgData name="GKOURMA Adriana" userId="6c1bde2e-c56c-4733-9819-bee0f5f6d3a6" providerId="ADAL" clId="{97960CF1-2088-4B55-94F9-A74346EE589F}" dt="2025-04-07T08:00:01.924" v="0" actId="20577"/>
      <pc:docMkLst>
        <pc:docMk/>
      </pc:docMkLst>
      <pc:sldChg chg="modSp mod">
        <pc:chgData name="GKOURMA Adriana" userId="6c1bde2e-c56c-4733-9819-bee0f5f6d3a6" providerId="ADAL" clId="{97960CF1-2088-4B55-94F9-A74346EE589F}" dt="2025-04-07T08:00:01.924" v="0" actId="20577"/>
        <pc:sldMkLst>
          <pc:docMk/>
          <pc:sldMk cId="2697660463" sldId="265"/>
        </pc:sldMkLst>
        <pc:spChg chg="mod">
          <ac:chgData name="GKOURMA Adriana" userId="6c1bde2e-c56c-4733-9819-bee0f5f6d3a6" providerId="ADAL" clId="{97960CF1-2088-4B55-94F9-A74346EE589F}" dt="2025-04-07T08:00:01.924" v="0" actId="20577"/>
          <ac:spMkLst>
            <pc:docMk/>
            <pc:sldMk cId="2697660463" sldId="265"/>
            <ac:spMk id="12" creationId="{A38B4CF2-6CC2-2928-39F4-43F5E83996F6}"/>
          </ac:spMkLst>
        </pc:spChg>
      </pc:sldChg>
    </pc:docChg>
  </pc:docChgLst>
  <pc:docChgLst>
    <pc:chgData name="GKOURMA Adriana" userId="6c1bde2e-c56c-4733-9819-bee0f5f6d3a6" providerId="ADAL" clId="{578D84AE-E2B3-4D98-8C46-C34792FCDDC5}"/>
    <pc:docChg chg="">
      <pc:chgData name="GKOURMA Adriana" userId="6c1bde2e-c56c-4733-9819-bee0f5f6d3a6" providerId="ADAL" clId="{578D84AE-E2B3-4D98-8C46-C34792FCDDC5}" dt="2024-02-15T13:56:00.481" v="4"/>
      <pc:docMkLst>
        <pc:docMk/>
      </pc:docMkLst>
      <pc:sldChg chg="delCm">
        <pc:chgData name="GKOURMA Adriana" userId="6c1bde2e-c56c-4733-9819-bee0f5f6d3a6" providerId="ADAL" clId="{578D84AE-E2B3-4D98-8C46-C34792FCDDC5}" dt="2024-02-15T13:55:46.099" v="1"/>
        <pc:sldMkLst>
          <pc:docMk/>
          <pc:sldMk cId="3954394751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KOURMA Adriana" userId="6c1bde2e-c56c-4733-9819-bee0f5f6d3a6" providerId="ADAL" clId="{578D84AE-E2B3-4D98-8C46-C34792FCDDC5}" dt="2024-02-15T13:55:46.099" v="1"/>
              <pc2:cmMkLst xmlns:pc2="http://schemas.microsoft.com/office/powerpoint/2019/9/main/command">
                <pc:docMk/>
                <pc:sldMk cId="3954394751" sldId="324"/>
                <pc2:cmMk id="{D45A3294-4E84-0F4F-9AF6-4DDF04E818CE}"/>
              </pc2:cmMkLst>
            </pc226:cmChg>
            <pc226:cmChg xmlns:pc226="http://schemas.microsoft.com/office/powerpoint/2022/06/main/command" chg="del">
              <pc226:chgData name="GKOURMA Adriana" userId="6c1bde2e-c56c-4733-9819-bee0f5f6d3a6" providerId="ADAL" clId="{578D84AE-E2B3-4D98-8C46-C34792FCDDC5}" dt="2024-02-15T13:55:44.529" v="0"/>
              <pc2:cmMkLst xmlns:pc2="http://schemas.microsoft.com/office/powerpoint/2019/9/main/command">
                <pc:docMk/>
                <pc:sldMk cId="3954394751" sldId="324"/>
                <pc2:cmMk id="{7EFED7B4-6F1A-498E-A47D-9C835C0E10C8}"/>
              </pc2:cmMkLst>
            </pc226:cmChg>
          </p:ext>
        </pc:extLst>
      </pc:sldChg>
      <pc:sldChg chg="delCm">
        <pc:chgData name="GKOURMA Adriana" userId="6c1bde2e-c56c-4733-9819-bee0f5f6d3a6" providerId="ADAL" clId="{578D84AE-E2B3-4D98-8C46-C34792FCDDC5}" dt="2024-02-15T13:56:00.481" v="4"/>
        <pc:sldMkLst>
          <pc:docMk/>
          <pc:sldMk cId="4129389490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KOURMA Adriana" userId="6c1bde2e-c56c-4733-9819-bee0f5f6d3a6" providerId="ADAL" clId="{578D84AE-E2B3-4D98-8C46-C34792FCDDC5}" dt="2024-02-15T13:55:58.376" v="3"/>
              <pc2:cmMkLst xmlns:pc2="http://schemas.microsoft.com/office/powerpoint/2019/9/main/command">
                <pc:docMk/>
                <pc:sldMk cId="4129389490" sldId="327"/>
                <pc2:cmMk id="{2B3B0C48-77D0-4354-91FA-3AA52DA317C2}"/>
              </pc2:cmMkLst>
            </pc226:cmChg>
            <pc226:cmChg xmlns:pc226="http://schemas.microsoft.com/office/powerpoint/2022/06/main/command" chg="del">
              <pc226:chgData name="GKOURMA Adriana" userId="6c1bde2e-c56c-4733-9819-bee0f5f6d3a6" providerId="ADAL" clId="{578D84AE-E2B3-4D98-8C46-C34792FCDDC5}" dt="2024-02-15T13:56:00.481" v="4"/>
              <pc2:cmMkLst xmlns:pc2="http://schemas.microsoft.com/office/powerpoint/2019/9/main/command">
                <pc:docMk/>
                <pc:sldMk cId="4129389490" sldId="327"/>
                <pc2:cmMk id="{11489EE8-96E5-4A47-B6CE-484FBA12E1AD}"/>
              </pc2:cmMkLst>
            </pc226:cmChg>
          </p:ext>
        </pc:extLst>
      </pc:sldChg>
      <pc:sldChg chg="delCm">
        <pc:chgData name="GKOURMA Adriana" userId="6c1bde2e-c56c-4733-9819-bee0f5f6d3a6" providerId="ADAL" clId="{578D84AE-E2B3-4D98-8C46-C34792FCDDC5}" dt="2024-02-15T13:55:51.795" v="2"/>
        <pc:sldMkLst>
          <pc:docMk/>
          <pc:sldMk cId="2872020591" sldId="3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KOURMA Adriana" userId="6c1bde2e-c56c-4733-9819-bee0f5f6d3a6" providerId="ADAL" clId="{578D84AE-E2B3-4D98-8C46-C34792FCDDC5}" dt="2024-02-15T13:55:51.795" v="2"/>
              <pc2:cmMkLst xmlns:pc2="http://schemas.microsoft.com/office/powerpoint/2019/9/main/command">
                <pc:docMk/>
                <pc:sldMk cId="2872020591" sldId="328"/>
                <pc2:cmMk id="{E31C6B6A-2C7B-4633-AE83-8A4393A36059}"/>
              </pc2:cmMkLst>
            </pc226:cmChg>
          </p:ext>
        </pc:extLst>
      </pc:sldChg>
    </pc:docChg>
  </pc:docChgLst>
  <pc:docChgLst>
    <pc:chgData name="MCSHANE Monica" userId="34252f48-7702-4a6b-8f91-2588f7229e6f" providerId="ADAL" clId="{A8C28825-E884-4CE8-99F8-9A369622D5BF}"/>
    <pc:docChg chg="undo custSel modSld">
      <pc:chgData name="MCSHANE Monica" userId="34252f48-7702-4a6b-8f91-2588f7229e6f" providerId="ADAL" clId="{A8C28825-E884-4CE8-99F8-9A369622D5BF}" dt="2025-03-28T13:56:23.596" v="308" actId="20577"/>
      <pc:docMkLst>
        <pc:docMk/>
      </pc:docMkLst>
      <pc:sldChg chg="modSp mod">
        <pc:chgData name="MCSHANE Monica" userId="34252f48-7702-4a6b-8f91-2588f7229e6f" providerId="ADAL" clId="{A8C28825-E884-4CE8-99F8-9A369622D5BF}" dt="2025-03-28T13:56:23.596" v="308" actId="20577"/>
        <pc:sldMkLst>
          <pc:docMk/>
          <pc:sldMk cId="0" sldId="262"/>
        </pc:sldMkLst>
        <pc:spChg chg="mod">
          <ac:chgData name="MCSHANE Monica" userId="34252f48-7702-4a6b-8f91-2588f7229e6f" providerId="ADAL" clId="{A8C28825-E884-4CE8-99F8-9A369622D5BF}" dt="2025-03-26T11:14:22.707" v="107" actId="20577"/>
          <ac:spMkLst>
            <pc:docMk/>
            <pc:sldMk cId="0" sldId="262"/>
            <ac:spMk id="6" creationId="{481A3E7C-006F-5BF8-94D7-65E90A0086CB}"/>
          </ac:spMkLst>
        </pc:spChg>
        <pc:spChg chg="mod">
          <ac:chgData name="MCSHANE Monica" userId="34252f48-7702-4a6b-8f91-2588f7229e6f" providerId="ADAL" clId="{A8C28825-E884-4CE8-99F8-9A369622D5BF}" dt="2025-03-26T11:25:42.763" v="192" actId="20577"/>
          <ac:spMkLst>
            <pc:docMk/>
            <pc:sldMk cId="0" sldId="262"/>
            <ac:spMk id="8" creationId="{D4A81275-3A66-5874-BE7B-58386ECC10FE}"/>
          </ac:spMkLst>
        </pc:spChg>
        <pc:spChg chg="mod">
          <ac:chgData name="MCSHANE Monica" userId="34252f48-7702-4a6b-8f91-2588f7229e6f" providerId="ADAL" clId="{A8C28825-E884-4CE8-99F8-9A369622D5BF}" dt="2025-03-26T11:14:34.064" v="113" actId="20577"/>
          <ac:spMkLst>
            <pc:docMk/>
            <pc:sldMk cId="0" sldId="262"/>
            <ac:spMk id="10" creationId="{744F820C-CDD0-FED6-C469-A158C3A0117F}"/>
          </ac:spMkLst>
        </pc:spChg>
        <pc:spChg chg="mod">
          <ac:chgData name="MCSHANE Monica" userId="34252f48-7702-4a6b-8f91-2588f7229e6f" providerId="ADAL" clId="{A8C28825-E884-4CE8-99F8-9A369622D5BF}" dt="2025-03-28T13:56:07.025" v="304" actId="1076"/>
          <ac:spMkLst>
            <pc:docMk/>
            <pc:sldMk cId="0" sldId="262"/>
            <ac:spMk id="17" creationId="{D5131DA3-2136-F310-66E4-4869114B9EFD}"/>
          </ac:spMkLst>
        </pc:spChg>
        <pc:spChg chg="mod">
          <ac:chgData name="MCSHANE Monica" userId="34252f48-7702-4a6b-8f91-2588f7229e6f" providerId="ADAL" clId="{A8C28825-E884-4CE8-99F8-9A369622D5BF}" dt="2025-03-28T13:56:10.733" v="305" actId="1076"/>
          <ac:spMkLst>
            <pc:docMk/>
            <pc:sldMk cId="0" sldId="262"/>
            <ac:spMk id="18" creationId="{C3449CFE-9B19-B9C4-70F3-FE7880074B81}"/>
          </ac:spMkLst>
        </pc:spChg>
        <pc:spChg chg="mod">
          <ac:chgData name="MCSHANE Monica" userId="34252f48-7702-4a6b-8f91-2588f7229e6f" providerId="ADAL" clId="{A8C28825-E884-4CE8-99F8-9A369622D5BF}" dt="2025-03-26T11:16:10.529" v="160" actId="20577"/>
          <ac:spMkLst>
            <pc:docMk/>
            <pc:sldMk cId="0" sldId="262"/>
            <ac:spMk id="33" creationId="{B31D2EC6-94F1-EE20-A75D-B483D729BA83}"/>
          </ac:spMkLst>
        </pc:spChg>
        <pc:spChg chg="mod">
          <ac:chgData name="MCSHANE Monica" userId="34252f48-7702-4a6b-8f91-2588f7229e6f" providerId="ADAL" clId="{A8C28825-E884-4CE8-99F8-9A369622D5BF}" dt="2025-03-26T11:16:15.171" v="161" actId="20577"/>
          <ac:spMkLst>
            <pc:docMk/>
            <pc:sldMk cId="0" sldId="262"/>
            <ac:spMk id="36" creationId="{7FE14DCD-D04C-6282-C388-BBFC0C389438}"/>
          </ac:spMkLst>
        </pc:spChg>
        <pc:spChg chg="mod">
          <ac:chgData name="MCSHANE Monica" userId="34252f48-7702-4a6b-8f91-2588f7229e6f" providerId="ADAL" clId="{A8C28825-E884-4CE8-99F8-9A369622D5BF}" dt="2025-03-26T15:26:30.225" v="283" actId="20577"/>
          <ac:spMkLst>
            <pc:docMk/>
            <pc:sldMk cId="0" sldId="262"/>
            <ac:spMk id="47" creationId="{17278DEB-0F1A-5719-E5C1-D69537752591}"/>
          </ac:spMkLst>
        </pc:spChg>
        <pc:spChg chg="mod">
          <ac:chgData name="MCSHANE Monica" userId="34252f48-7702-4a6b-8f91-2588f7229e6f" providerId="ADAL" clId="{A8C28825-E884-4CE8-99F8-9A369622D5BF}" dt="2025-03-28T13:56:23.596" v="308" actId="20577"/>
          <ac:spMkLst>
            <pc:docMk/>
            <pc:sldMk cId="0" sldId="262"/>
            <ac:spMk id="50" creationId="{F5DE6321-A61B-8A55-B2C4-9127D3ED4749}"/>
          </ac:spMkLst>
        </pc:spChg>
      </pc:sldChg>
      <pc:sldChg chg="modSp mod">
        <pc:chgData name="MCSHANE Monica" userId="34252f48-7702-4a6b-8f91-2588f7229e6f" providerId="ADAL" clId="{A8C28825-E884-4CE8-99F8-9A369622D5BF}" dt="2025-03-26T15:26:45.436" v="287" actId="20577"/>
        <pc:sldMkLst>
          <pc:docMk/>
          <pc:sldMk cId="2697660463" sldId="265"/>
        </pc:sldMkLst>
        <pc:spChg chg="mod">
          <ac:chgData name="MCSHANE Monica" userId="34252f48-7702-4a6b-8f91-2588f7229e6f" providerId="ADAL" clId="{A8C28825-E884-4CE8-99F8-9A369622D5BF}" dt="2025-03-26T11:31:51.775" v="200" actId="20577"/>
          <ac:spMkLst>
            <pc:docMk/>
            <pc:sldMk cId="2697660463" sldId="265"/>
            <ac:spMk id="2" creationId="{F1D515B1-304D-F2B3-3F99-59EC14319302}"/>
          </ac:spMkLst>
        </pc:spChg>
        <pc:spChg chg="mod">
          <ac:chgData name="MCSHANE Monica" userId="34252f48-7702-4a6b-8f91-2588f7229e6f" providerId="ADAL" clId="{A8C28825-E884-4CE8-99F8-9A369622D5BF}" dt="2025-03-26T11:32:24.435" v="205" actId="20577"/>
          <ac:spMkLst>
            <pc:docMk/>
            <pc:sldMk cId="2697660463" sldId="265"/>
            <ac:spMk id="12" creationId="{A38B4CF2-6CC2-2928-39F4-43F5E83996F6}"/>
          </ac:spMkLst>
        </pc:spChg>
        <pc:spChg chg="mod">
          <ac:chgData name="MCSHANE Monica" userId="34252f48-7702-4a6b-8f91-2588f7229e6f" providerId="ADAL" clId="{A8C28825-E884-4CE8-99F8-9A369622D5BF}" dt="2025-03-26T11:33:31.108" v="225" actId="114"/>
          <ac:spMkLst>
            <pc:docMk/>
            <pc:sldMk cId="2697660463" sldId="265"/>
            <ac:spMk id="14" creationId="{BE34ED42-3491-124C-8CE4-223001B9C406}"/>
          </ac:spMkLst>
        </pc:spChg>
        <pc:spChg chg="mod">
          <ac:chgData name="MCSHANE Monica" userId="34252f48-7702-4a6b-8f91-2588f7229e6f" providerId="ADAL" clId="{A8C28825-E884-4CE8-99F8-9A369622D5BF}" dt="2025-03-26T11:31:20.925" v="193" actId="20577"/>
          <ac:spMkLst>
            <pc:docMk/>
            <pc:sldMk cId="2697660463" sldId="265"/>
            <ac:spMk id="15" creationId="{00E4CB61-F934-787A-7523-A065F1FBDC4E}"/>
          </ac:spMkLst>
        </pc:spChg>
        <pc:spChg chg="mod">
          <ac:chgData name="MCSHANE Monica" userId="34252f48-7702-4a6b-8f91-2588f7229e6f" providerId="ADAL" clId="{A8C28825-E884-4CE8-99F8-9A369622D5BF}" dt="2025-03-26T11:31:48.424" v="199" actId="20577"/>
          <ac:spMkLst>
            <pc:docMk/>
            <pc:sldMk cId="2697660463" sldId="265"/>
            <ac:spMk id="16" creationId="{3251DC93-2DBB-73B7-1586-06313740CEE1}"/>
          </ac:spMkLst>
        </pc:spChg>
        <pc:spChg chg="mod">
          <ac:chgData name="MCSHANE Monica" userId="34252f48-7702-4a6b-8f91-2588f7229e6f" providerId="ADAL" clId="{A8C28825-E884-4CE8-99F8-9A369622D5BF}" dt="2025-03-26T15:26:45.436" v="287" actId="20577"/>
          <ac:spMkLst>
            <pc:docMk/>
            <pc:sldMk cId="2697660463" sldId="265"/>
            <ac:spMk id="17" creationId="{C027A755-276D-02D7-C1A0-F90F6F4A2F5F}"/>
          </ac:spMkLst>
        </pc:spChg>
        <pc:spChg chg="mod">
          <ac:chgData name="MCSHANE Monica" userId="34252f48-7702-4a6b-8f91-2588f7229e6f" providerId="ADAL" clId="{A8C28825-E884-4CE8-99F8-9A369622D5BF}" dt="2025-03-26T11:54:17.253" v="273" actId="20577"/>
          <ac:spMkLst>
            <pc:docMk/>
            <pc:sldMk cId="2697660463" sldId="265"/>
            <ac:spMk id="19" creationId="{3D76756B-C53C-1586-FC44-0DF4C8EA3E2B}"/>
          </ac:spMkLst>
        </pc:spChg>
        <pc:spChg chg="mod">
          <ac:chgData name="MCSHANE Monica" userId="34252f48-7702-4a6b-8f91-2588f7229e6f" providerId="ADAL" clId="{A8C28825-E884-4CE8-99F8-9A369622D5BF}" dt="2025-03-26T11:32:29.579" v="208" actId="20577"/>
          <ac:spMkLst>
            <pc:docMk/>
            <pc:sldMk cId="2697660463" sldId="265"/>
            <ac:spMk id="79" creationId="{24F9164C-22D7-B798-5467-0371BFD7FCEF}"/>
          </ac:spMkLst>
        </pc:spChg>
      </pc:sldChg>
      <pc:sldChg chg="modSp mod">
        <pc:chgData name="MCSHANE Monica" userId="34252f48-7702-4a6b-8f91-2588f7229e6f" providerId="ADAL" clId="{A8C28825-E884-4CE8-99F8-9A369622D5BF}" dt="2025-03-28T13:54:53.172" v="302" actId="20577"/>
        <pc:sldMkLst>
          <pc:docMk/>
          <pc:sldMk cId="445134371" sldId="266"/>
        </pc:sldMkLst>
        <pc:spChg chg="mod">
          <ac:chgData name="MCSHANE Monica" userId="34252f48-7702-4a6b-8f91-2588f7229e6f" providerId="ADAL" clId="{A8C28825-E884-4CE8-99F8-9A369622D5BF}" dt="2025-03-26T10:59:55.119" v="10" actId="20577"/>
          <ac:spMkLst>
            <pc:docMk/>
            <pc:sldMk cId="445134371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A8C28825-E884-4CE8-99F8-9A369622D5BF}" dt="2025-03-28T13:52:30.980" v="288" actId="2711"/>
          <ac:spMkLst>
            <pc:docMk/>
            <pc:sldMk cId="445134371" sldId="266"/>
            <ac:spMk id="9" creationId="{AC29B4C7-E98D-C502-BF68-2B520198EB71}"/>
          </ac:spMkLst>
        </pc:spChg>
        <pc:spChg chg="mod">
          <ac:chgData name="MCSHANE Monica" userId="34252f48-7702-4a6b-8f91-2588f7229e6f" providerId="ADAL" clId="{A8C28825-E884-4CE8-99F8-9A369622D5BF}" dt="2025-03-28T13:54:53.172" v="302" actId="20577"/>
          <ac:spMkLst>
            <pc:docMk/>
            <pc:sldMk cId="445134371" sldId="266"/>
            <ac:spMk id="25" creationId="{FA88EC73-39F0-ACF3-5F4C-BCB9DC079525}"/>
          </ac:spMkLst>
        </pc:spChg>
        <pc:spChg chg="mod">
          <ac:chgData name="MCSHANE Monica" userId="34252f48-7702-4a6b-8f91-2588f7229e6f" providerId="ADAL" clId="{A8C28825-E884-4CE8-99F8-9A369622D5BF}" dt="2025-03-26T11:01:04.908" v="23" actId="20577"/>
          <ac:spMkLst>
            <pc:docMk/>
            <pc:sldMk cId="445134371" sldId="266"/>
            <ac:spMk id="31" creationId="{9A496795-BBD8-8AD8-0132-68B9389A2973}"/>
          </ac:spMkLst>
        </pc:spChg>
        <pc:spChg chg="mod">
          <ac:chgData name="MCSHANE Monica" userId="34252f48-7702-4a6b-8f91-2588f7229e6f" providerId="ADAL" clId="{A8C28825-E884-4CE8-99F8-9A369622D5BF}" dt="2025-03-26T11:00:34.418" v="19" actId="20577"/>
          <ac:spMkLst>
            <pc:docMk/>
            <pc:sldMk cId="445134371" sldId="266"/>
            <ac:spMk id="102" creationId="{5F4069FD-7167-D7FA-3730-39EDA5E20BEB}"/>
          </ac:spMkLst>
        </pc:spChg>
      </pc:sldChg>
      <pc:sldChg chg="modSp mod">
        <pc:chgData name="MCSHANE Monica" userId="34252f48-7702-4a6b-8f91-2588f7229e6f" providerId="ADAL" clId="{A8C28825-E884-4CE8-99F8-9A369622D5BF}" dt="2025-03-28T13:55:30.038" v="303" actId="2711"/>
        <pc:sldMkLst>
          <pc:docMk/>
          <pc:sldMk cId="1283328524" sldId="267"/>
        </pc:sldMkLst>
        <pc:spChg chg="mod">
          <ac:chgData name="MCSHANE Monica" userId="34252f48-7702-4a6b-8f91-2588f7229e6f" providerId="ADAL" clId="{A8C28825-E884-4CE8-99F8-9A369622D5BF}" dt="2025-03-26T11:04:24.458" v="35" actId="20577"/>
          <ac:spMkLst>
            <pc:docMk/>
            <pc:sldMk cId="1283328524" sldId="267"/>
            <ac:spMk id="5" creationId="{16748C65-3BC3-7033-BFE5-CD30D70F5966}"/>
          </ac:spMkLst>
        </pc:spChg>
        <pc:spChg chg="mod">
          <ac:chgData name="MCSHANE Monica" userId="34252f48-7702-4a6b-8f91-2588f7229e6f" providerId="ADAL" clId="{A8C28825-E884-4CE8-99F8-9A369622D5BF}" dt="2025-03-26T11:08:29.681" v="92" actId="20577"/>
          <ac:spMkLst>
            <pc:docMk/>
            <pc:sldMk cId="1283328524" sldId="267"/>
            <ac:spMk id="6" creationId="{11874505-093A-AAB8-D4FC-74B544C96D35}"/>
          </ac:spMkLst>
        </pc:spChg>
        <pc:spChg chg="mod">
          <ac:chgData name="MCSHANE Monica" userId="34252f48-7702-4a6b-8f91-2588f7229e6f" providerId="ADAL" clId="{A8C28825-E884-4CE8-99F8-9A369622D5BF}" dt="2025-03-26T15:26:13.978" v="277" actId="20577"/>
          <ac:spMkLst>
            <pc:docMk/>
            <pc:sldMk cId="1283328524" sldId="267"/>
            <ac:spMk id="7" creationId="{F8D875A7-ED2E-F15C-C84B-7ECFA627B7DD}"/>
          </ac:spMkLst>
        </pc:spChg>
        <pc:spChg chg="mod">
          <ac:chgData name="MCSHANE Monica" userId="34252f48-7702-4a6b-8f91-2588f7229e6f" providerId="ADAL" clId="{A8C28825-E884-4CE8-99F8-9A369622D5BF}" dt="2025-03-28T13:55:30.038" v="303" actId="2711"/>
          <ac:spMkLst>
            <pc:docMk/>
            <pc:sldMk cId="1283328524" sldId="267"/>
            <ac:spMk id="8" creationId="{0F2B6677-2539-124B-FD67-45669486040E}"/>
          </ac:spMkLst>
        </pc:spChg>
        <pc:spChg chg="mod">
          <ac:chgData name="MCSHANE Monica" userId="34252f48-7702-4a6b-8f91-2588f7229e6f" providerId="ADAL" clId="{A8C28825-E884-4CE8-99F8-9A369622D5BF}" dt="2025-03-26T11:07:45.238" v="89" actId="20577"/>
          <ac:spMkLst>
            <pc:docMk/>
            <pc:sldMk cId="1283328524" sldId="267"/>
            <ac:spMk id="10" creationId="{BCD47EDA-FBB4-8AB3-3F08-C1FC651B43B3}"/>
          </ac:spMkLst>
        </pc:spChg>
        <pc:spChg chg="mod">
          <ac:chgData name="MCSHANE Monica" userId="34252f48-7702-4a6b-8f91-2588f7229e6f" providerId="ADAL" clId="{A8C28825-E884-4CE8-99F8-9A369622D5BF}" dt="2025-03-26T11:04:36.465" v="41" actId="20577"/>
          <ac:spMkLst>
            <pc:docMk/>
            <pc:sldMk cId="1283328524" sldId="267"/>
            <ac:spMk id="16" creationId="{921206F8-94A7-348D-3713-11B6C9E7A66E}"/>
          </ac:spMkLst>
        </pc:spChg>
        <pc:spChg chg="mod">
          <ac:chgData name="MCSHANE Monica" userId="34252f48-7702-4a6b-8f91-2588f7229e6f" providerId="ADAL" clId="{A8C28825-E884-4CE8-99F8-9A369622D5BF}" dt="2025-03-26T11:06:41.857" v="83" actId="20577"/>
          <ac:spMkLst>
            <pc:docMk/>
            <pc:sldMk cId="1283328524" sldId="267"/>
            <ac:spMk id="18" creationId="{C147D647-8E39-E93E-2825-909F08FD4D40}"/>
          </ac:spMkLst>
        </pc:spChg>
        <pc:spChg chg="mod">
          <ac:chgData name="MCSHANE Monica" userId="34252f48-7702-4a6b-8f91-2588f7229e6f" providerId="ADAL" clId="{A8C28825-E884-4CE8-99F8-9A369622D5BF}" dt="2025-03-26T11:06:26.018" v="81" actId="20577"/>
          <ac:spMkLst>
            <pc:docMk/>
            <pc:sldMk cId="1283328524" sldId="267"/>
            <ac:spMk id="19" creationId="{564A0588-0146-6490-0335-713F04B8BD0C}"/>
          </ac:spMkLst>
        </pc:spChg>
      </pc:sldChg>
      <pc:sldChg chg="modSp mod">
        <pc:chgData name="MCSHANE Monica" userId="34252f48-7702-4a6b-8f91-2588f7229e6f" providerId="ADAL" clId="{A8C28825-E884-4CE8-99F8-9A369622D5BF}" dt="2025-03-26T10:57:39.627" v="7" actId="20577"/>
        <pc:sldMkLst>
          <pc:docMk/>
          <pc:sldMk cId="3954394751" sldId="324"/>
        </pc:sldMkLst>
        <pc:spChg chg="mod">
          <ac:chgData name="MCSHANE Monica" userId="34252f48-7702-4a6b-8f91-2588f7229e6f" providerId="ADAL" clId="{A8C28825-E884-4CE8-99F8-9A369622D5BF}" dt="2025-03-26T10:57:39.627" v="7" actId="20577"/>
          <ac:spMkLst>
            <pc:docMk/>
            <pc:sldMk cId="3954394751" sldId="324"/>
            <ac:spMk id="46" creationId="{BBE5FADE-62FF-F5A6-FC45-D7C50BFA5EEC}"/>
          </ac:spMkLst>
        </pc:spChg>
      </pc:sldChg>
      <pc:sldChg chg="modSp mod">
        <pc:chgData name="MCSHANE Monica" userId="34252f48-7702-4a6b-8f91-2588f7229e6f" providerId="ADAL" clId="{A8C28825-E884-4CE8-99F8-9A369622D5BF}" dt="2025-03-26T10:58:58.484" v="9" actId="20577"/>
        <pc:sldMkLst>
          <pc:docMk/>
          <pc:sldMk cId="4129389490" sldId="327"/>
        </pc:sldMkLst>
        <pc:spChg chg="mod">
          <ac:chgData name="MCSHANE Monica" userId="34252f48-7702-4a6b-8f91-2588f7229e6f" providerId="ADAL" clId="{A8C28825-E884-4CE8-99F8-9A369622D5BF}" dt="2025-03-26T10:58:58.484" v="9" actId="20577"/>
          <ac:spMkLst>
            <pc:docMk/>
            <pc:sldMk cId="4129389490" sldId="327"/>
            <ac:spMk id="15" creationId="{B6BE5241-9CF8-15D5-8047-1B74431E0C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04/07/2025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0:18:00.7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46A3-1B3D-4014-B7B6-0669640B981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12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97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48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  <p:sldLayoutId id="2147483705" r:id="rId7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edih-catalogue/dante" TargetMode="External"/><Relationship Id="rId13" Type="http://schemas.openxmlformats.org/officeDocument/2006/relationships/hyperlink" Target="https://european-digital-innovation-hubs.ec.europa.eu/edih-catalogue/er2digit" TargetMode="External"/><Relationship Id="rId18" Type="http://schemas.openxmlformats.org/officeDocument/2006/relationships/image" Target="../media/image11.png"/><Relationship Id="rId26" Type="http://schemas.openxmlformats.org/officeDocument/2006/relationships/hyperlink" Target="https://european-digital-innovation-hubs.ec.europa.eu/edih-catalogue/microcyber" TargetMode="External"/><Relationship Id="rId3" Type="http://schemas.openxmlformats.org/officeDocument/2006/relationships/hyperlink" Target="https://european-digital-innovation-hubs.ec.europa.eu/edih-catalogue/expand" TargetMode="External"/><Relationship Id="rId21" Type="http://schemas.openxmlformats.org/officeDocument/2006/relationships/image" Target="../media/image14.png"/><Relationship Id="rId7" Type="http://schemas.openxmlformats.org/officeDocument/2006/relationships/hyperlink" Target="https://european-digital-innovation-hubs.ec.europa.eu/edih-catalogue/i-nest" TargetMode="External"/><Relationship Id="rId12" Type="http://schemas.openxmlformats.org/officeDocument/2006/relationships/hyperlink" Target="https://european-digital-innovation-hubs.ec.europa.eu/edih-catalogue/tuscany-x0" TargetMode="External"/><Relationship Id="rId17" Type="http://schemas.openxmlformats.org/officeDocument/2006/relationships/image" Target="../media/image10.emf"/><Relationship Id="rId25" Type="http://schemas.openxmlformats.org/officeDocument/2006/relationships/image" Target="../media/image18.jpeg"/><Relationship Id="rId2" Type="http://schemas.openxmlformats.org/officeDocument/2006/relationships/hyperlink" Target="https://european-digital-innovation-hubs.ec.europa.eu/edih-catalogue/artes-50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edih-catalogue/chedih" TargetMode="External"/><Relationship Id="rId11" Type="http://schemas.openxmlformats.org/officeDocument/2006/relationships/hyperlink" Target="https://european-digital-innovation-hubs.ec.europa.eu/edih-catalogue/edih4marche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s://european-digital-innovation-hubs.ec.europa.eu/edih-catalogue/hsl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6.png"/><Relationship Id="rId28" Type="http://schemas.openxmlformats.org/officeDocument/2006/relationships/image" Target="../media/image20.svg"/><Relationship Id="rId10" Type="http://schemas.openxmlformats.org/officeDocument/2006/relationships/hyperlink" Target="https://european-digital-innovation-hubs.ec.europa.eu/edih-catalogue/pride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s://european-digital-innovation-hubs.ec.europa.eu/edih-catalogue/cetma-dihsme" TargetMode="External"/><Relationship Id="rId9" Type="http://schemas.openxmlformats.org/officeDocument/2006/relationships/hyperlink" Target="https://european-digital-innovation-hubs.ec.europa.eu/edih-catalogue/dihcube" TargetMode="External"/><Relationship Id="rId14" Type="http://schemas.openxmlformats.org/officeDocument/2006/relationships/image" Target="../media/image6.jpeg"/><Relationship Id="rId22" Type="http://schemas.openxmlformats.org/officeDocument/2006/relationships/image" Target="../media/image15.jpe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european-digital-innovation-hubs.ec.europa.eu/edih-catalogue/hd-motion" TargetMode="External"/><Relationship Id="rId18" Type="http://schemas.openxmlformats.org/officeDocument/2006/relationships/image" Target="../media/image21.png"/><Relationship Id="rId26" Type="http://schemas.openxmlformats.org/officeDocument/2006/relationships/hyperlink" Target="https://european-digital-innovation-hubs.ec.europa.eu/edih-catalogue/udd" TargetMode="External"/><Relationship Id="rId21" Type="http://schemas.openxmlformats.org/officeDocument/2006/relationships/image" Target="../media/image24.svg"/><Relationship Id="rId34" Type="http://schemas.openxmlformats.org/officeDocument/2006/relationships/hyperlink" Target="https://european-digital-innovation-hubs.ec.europa.eu/edih-catalogue/damas" TargetMode="External"/><Relationship Id="rId7" Type="http://schemas.openxmlformats.org/officeDocument/2006/relationships/hyperlink" Target="https://european-digital-innovation-hubs.ec.europa.eu/edih-catalogue/nest" TargetMode="External"/><Relationship Id="rId12" Type="http://schemas.openxmlformats.org/officeDocument/2006/relationships/hyperlink" Target="https://european-digital-innovation-hubs.ec.europa.eu/edih-catalogue/dips" TargetMode="External"/><Relationship Id="rId17" Type="http://schemas.openxmlformats.org/officeDocument/2006/relationships/hyperlink" Target="https://european-digital-innovation-hubs.ec.europa.eu/edih-catalogue/rome-digital-hub" TargetMode="External"/><Relationship Id="rId25" Type="http://schemas.openxmlformats.org/officeDocument/2006/relationships/hyperlink" Target="https://european-digital-innovation-hubs.ec.europa.eu/edih-catalogue/innova" TargetMode="External"/><Relationship Id="rId33" Type="http://schemas.openxmlformats.org/officeDocument/2006/relationships/hyperlink" Target="https://european-digital-innovation-hubs.ec.europa.eu/edih-catalogue/catch-atmind" TargetMode="External"/><Relationship Id="rId2" Type="http://schemas.openxmlformats.org/officeDocument/2006/relationships/hyperlink" Target="https://european-digital-innovation-hubs.ec.europa.eu/edih-catalogue/dmh" TargetMode="External"/><Relationship Id="rId16" Type="http://schemas.openxmlformats.org/officeDocument/2006/relationships/hyperlink" Target="https://european-digital-innovation-hubs.ec.europa.eu/edih-catalogue/innovaction" TargetMode="External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edih-catalogue/edih4dt" TargetMode="External"/><Relationship Id="rId11" Type="http://schemas.openxmlformats.org/officeDocument/2006/relationships/hyperlink" Target="https://european-digital-innovation-hubs.ec.europa.eu/edih-catalogue/pai" TargetMode="External"/><Relationship Id="rId24" Type="http://schemas.openxmlformats.org/officeDocument/2006/relationships/image" Target="../media/image27.png"/><Relationship Id="rId32" Type="http://schemas.openxmlformats.org/officeDocument/2006/relationships/hyperlink" Target="https://european-digital-innovation-hubs.ec.europa.eu/edih-catalogue/birex-plus-plus" TargetMode="External"/><Relationship Id="rId37" Type="http://schemas.openxmlformats.org/officeDocument/2006/relationships/image" Target="../media/image32.svg"/><Relationship Id="rId5" Type="http://schemas.openxmlformats.org/officeDocument/2006/relationships/hyperlink" Target="https://european-digital-innovation-hubs.ec.europa.eu/edih-catalogue/ip4fvg-edih" TargetMode="External"/><Relationship Id="rId15" Type="http://schemas.openxmlformats.org/officeDocument/2006/relationships/hyperlink" Target="https://european-digital-innovation-hubs.ec.europa.eu/edih-catalogue/dis-hub" TargetMode="External"/><Relationship Id="rId23" Type="http://schemas.openxmlformats.org/officeDocument/2006/relationships/image" Target="../media/image26.jpeg"/><Relationship Id="rId28" Type="http://schemas.openxmlformats.org/officeDocument/2006/relationships/image" Target="../media/image29.png"/><Relationship Id="rId36" Type="http://schemas.openxmlformats.org/officeDocument/2006/relationships/image" Target="../media/image31.png"/><Relationship Id="rId10" Type="http://schemas.openxmlformats.org/officeDocument/2006/relationships/hyperlink" Target="https://european-digital-innovation-hubs.ec.europa.eu/edih-catalogue/fondazione-maxxi" TargetMode="External"/><Relationship Id="rId19" Type="http://schemas.openxmlformats.org/officeDocument/2006/relationships/image" Target="../media/image22.jpeg"/><Relationship Id="rId31" Type="http://schemas.openxmlformats.org/officeDocument/2006/relationships/hyperlink" Target="https://european-digital-innovation-hubs.ec.europa.eu/edih-catalogue/ap-edih" TargetMode="External"/><Relationship Id="rId4" Type="http://schemas.openxmlformats.org/officeDocument/2006/relationships/hyperlink" Target="https://european-digital-innovation-hubs.ec.europa.eu/edih-catalogue/edih-l" TargetMode="External"/><Relationship Id="rId9" Type="http://schemas.openxmlformats.org/officeDocument/2006/relationships/hyperlink" Target="https://european-digital-innovation-hubs.ec.europa.eu/edih-catalogue/neural" TargetMode="External"/><Relationship Id="rId14" Type="http://schemas.openxmlformats.org/officeDocument/2006/relationships/hyperlink" Target="https://european-digital-innovation-hubs.ec.europa.eu/edih-catalogue/shard-hub" TargetMode="External"/><Relationship Id="rId22" Type="http://schemas.openxmlformats.org/officeDocument/2006/relationships/image" Target="../media/image25.png"/><Relationship Id="rId27" Type="http://schemas.openxmlformats.org/officeDocument/2006/relationships/image" Target="../media/image28.emf"/><Relationship Id="rId30" Type="http://schemas.openxmlformats.org/officeDocument/2006/relationships/hyperlink" Target="https://european-digital-innovation-hubs.ec.europa.eu/edih-catalogue/ai-pact" TargetMode="External"/><Relationship Id="rId35" Type="http://schemas.openxmlformats.org/officeDocument/2006/relationships/hyperlink" Target="https://european-digital-innovation-hubs.ec.europa.eu/edih-catalogue/ai-magister" TargetMode="External"/><Relationship Id="rId8" Type="http://schemas.openxmlformats.org/officeDocument/2006/relationships/hyperlink" Target="https://european-digital-innovation-hubs.ec.europa.eu/edih-catalogue/edihamo" TargetMode="External"/><Relationship Id="rId3" Type="http://schemas.openxmlformats.org/officeDocument/2006/relationships/hyperlink" Target="https://european-digital-innovation-hubs.ec.europa.eu/edih-catalogue/pics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hyperlink" Target="https://european-digital-innovation-hubs.ec.europa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hyperlink" Target="https://european-digital-innovation-hubs.ec.europa.eu/media#service-brochure" TargetMode="External"/><Relationship Id="rId12" Type="http://schemas.openxmlformats.org/officeDocument/2006/relationships/hyperlink" Target="https://european-digital-innovation-hubs.ec.europa.eu/knowledge-hub/success-stories/harvesting-success-piedmonts-digital-agriculture-breakthrough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5.sv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39.emf"/><Relationship Id="rId9" Type="http://schemas.openxmlformats.org/officeDocument/2006/relationships/image" Target="../media/image43.png"/><Relationship Id="rId1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svg"/><Relationship Id="rId10" Type="http://schemas.openxmlformats.org/officeDocument/2006/relationships/hyperlink" Target="https://european-digital-innovation-hubs.ec.europa.eu/knowledge-hub/success-stories/harvesting-success-piedmonts-digital-agriculture-breakthrough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57.emf"/><Relationship Id="rId12" Type="http://schemas.openxmlformats.org/officeDocument/2006/relationships/image" Target="../media/image4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43.png"/><Relationship Id="rId15" Type="http://schemas.openxmlformats.org/officeDocument/2006/relationships/image" Target="../media/image46.png"/><Relationship Id="rId10" Type="http://schemas.openxmlformats.org/officeDocument/2006/relationships/image" Target="../media/image39.emf"/><Relationship Id="rId4" Type="http://schemas.openxmlformats.org/officeDocument/2006/relationships/image" Target="../media/image42.emf"/><Relationship Id="rId9" Type="http://schemas.openxmlformats.org/officeDocument/2006/relationships/image" Target="../media/image41.svg"/><Relationship Id="rId14" Type="http://schemas.openxmlformats.org/officeDocument/2006/relationships/hyperlink" Target="https://european-digital-innovation-hubs.ec.europa.eu/knowledge-hub/success-stories/path-speed-digitaliza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hyperlink" Target="https://european-digital-innovation-hubs.ec.europa.eu/media#infographic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2.png"/><Relationship Id="rId5" Type="http://schemas.openxmlformats.org/officeDocument/2006/relationships/image" Target="../media/image50.png"/><Relationship Id="rId10" Type="http://schemas.openxmlformats.org/officeDocument/2006/relationships/hyperlink" Target="https://european-digital-innovation-hubs.ec.europa.eu/knowledge-hub/success-stories/path-speed-digitalization" TargetMode="External"/><Relationship Id="rId4" Type="http://schemas.openxmlformats.org/officeDocument/2006/relationships/image" Target="../media/image57.emf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es-ES" sz="7200" b="1" dirty="0" err="1">
                <a:solidFill>
                  <a:schemeClr val="bg2"/>
                </a:solidFill>
              </a:rPr>
              <a:t>European</a:t>
            </a:r>
            <a:r>
              <a:rPr lang="es-ES" sz="7200" b="1" dirty="0">
                <a:solidFill>
                  <a:schemeClr val="bg2"/>
                </a:solidFill>
              </a:rPr>
              <a:t> Digital </a:t>
            </a:r>
            <a:r>
              <a:rPr lang="es-ES" sz="7200" b="1" dirty="0" err="1">
                <a:solidFill>
                  <a:schemeClr val="bg2"/>
                </a:solidFill>
              </a:rPr>
              <a:t>Innovation</a:t>
            </a:r>
            <a:r>
              <a:rPr lang="es-ES" sz="7200" b="1" dirty="0">
                <a:solidFill>
                  <a:schemeClr val="bg2"/>
                </a:solidFill>
              </a:rPr>
              <a:t> </a:t>
            </a:r>
            <a:r>
              <a:rPr lang="es-ES" sz="7200" b="1" dirty="0" err="1">
                <a:solidFill>
                  <a:schemeClr val="bg2"/>
                </a:solidFill>
              </a:rPr>
              <a:t>Hubs</a:t>
            </a:r>
            <a:r>
              <a:rPr lang="es-ES" sz="7200" b="1" dirty="0">
                <a:solidFill>
                  <a:schemeClr val="bg2"/>
                </a:solidFill>
              </a:rPr>
              <a:t> Network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b="0" dirty="0" err="1">
                <a:solidFill>
                  <a:srgbClr val="FFFEFB"/>
                </a:solidFill>
              </a:rPr>
              <a:t>Driving</a:t>
            </a:r>
            <a:r>
              <a:rPr lang="es-ES" b="0" dirty="0">
                <a:solidFill>
                  <a:srgbClr val="FFFEFB"/>
                </a:solidFill>
              </a:rPr>
              <a:t> </a:t>
            </a:r>
            <a:r>
              <a:rPr lang="es-ES" b="0" dirty="0" err="1">
                <a:solidFill>
                  <a:srgbClr val="FFFEFB"/>
                </a:solidFill>
              </a:rPr>
              <a:t>the</a:t>
            </a:r>
            <a:r>
              <a:rPr lang="es-ES" b="0" dirty="0">
                <a:solidFill>
                  <a:srgbClr val="FFFEFB"/>
                </a:solidFill>
              </a:rPr>
              <a:t> </a:t>
            </a:r>
            <a:r>
              <a:rPr lang="es-ES" b="0" dirty="0" err="1">
                <a:solidFill>
                  <a:srgbClr val="FFFEFB"/>
                </a:solidFill>
              </a:rPr>
              <a:t>EU’s</a:t>
            </a:r>
            <a:r>
              <a:rPr lang="es-ES" b="0" dirty="0">
                <a:solidFill>
                  <a:srgbClr val="FFFEFB"/>
                </a:solidFill>
              </a:rPr>
              <a:t> digital </a:t>
            </a:r>
            <a:r>
              <a:rPr lang="es-ES" b="0" dirty="0" err="1">
                <a:solidFill>
                  <a:srgbClr val="FFFEFB"/>
                </a:solidFill>
              </a:rPr>
              <a:t>transformation</a:t>
            </a:r>
            <a:endParaRPr lang="es-ES" b="0" dirty="0">
              <a:solidFill>
                <a:srgbClr val="FFFEFB"/>
              </a:solidFill>
            </a:endParaRP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755AC0-1AD8-9EBB-AEE6-2FDFC176AC1A}"/>
              </a:ext>
            </a:extLst>
          </p:cNvPr>
          <p:cNvSpPr/>
          <p:nvPr/>
        </p:nvSpPr>
        <p:spPr>
          <a:xfrm>
            <a:off x="526823" y="3394293"/>
            <a:ext cx="1524226" cy="993715"/>
          </a:xfrm>
          <a:prstGeom prst="roundRect">
            <a:avLst/>
          </a:prstGeom>
          <a:solidFill>
            <a:srgbClr val="FFFEFB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DCD3CB37-B51B-EAD0-38B8-153AB8D3CA82}"/>
              </a:ext>
            </a:extLst>
          </p:cNvPr>
          <p:cNvSpPr/>
          <p:nvPr/>
        </p:nvSpPr>
        <p:spPr>
          <a:xfrm>
            <a:off x="524680" y="3214482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/>
          </a:p>
        </p:txBody>
      </p:sp>
      <p:sp>
        <p:nvSpPr>
          <p:cNvPr id="16" name="Round Diagonal Corner of Rectangle 15">
            <a:extLst>
              <a:ext uri="{FF2B5EF4-FFF2-40B4-BE49-F238E27FC236}">
                <a16:creationId xmlns:a16="http://schemas.microsoft.com/office/drawing/2014/main" id="{601FA97B-2954-492E-D665-3C346AF2CBBC}"/>
              </a:ext>
            </a:extLst>
          </p:cNvPr>
          <p:cNvSpPr/>
          <p:nvPr/>
        </p:nvSpPr>
        <p:spPr>
          <a:xfrm>
            <a:off x="524680" y="3962627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/>
          </a:p>
        </p:txBody>
      </p:sp>
      <p:sp>
        <p:nvSpPr>
          <p:cNvPr id="47" name="Round Diagonal Corner of Rectangle 46">
            <a:extLst>
              <a:ext uri="{FF2B5EF4-FFF2-40B4-BE49-F238E27FC236}">
                <a16:creationId xmlns:a16="http://schemas.microsoft.com/office/drawing/2014/main" id="{CE5807B7-7A7F-FBBF-8230-C41C421990C0}"/>
              </a:ext>
            </a:extLst>
          </p:cNvPr>
          <p:cNvSpPr/>
          <p:nvPr/>
        </p:nvSpPr>
        <p:spPr>
          <a:xfrm>
            <a:off x="10533582" y="9210675"/>
            <a:ext cx="8940792" cy="60728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026" name="Picture 2" descr="Flag of Italy - Wikipedia">
            <a:extLst>
              <a:ext uri="{FF2B5EF4-FFF2-40B4-BE49-F238E27FC236}">
                <a16:creationId xmlns:a16="http://schemas.microsoft.com/office/drawing/2014/main" id="{782B0887-B62A-9896-F719-C6CB4538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1" y="1594818"/>
            <a:ext cx="1532088" cy="10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Round Diagonal Corner of Rectangle 218">
            <a:extLst>
              <a:ext uri="{FF2B5EF4-FFF2-40B4-BE49-F238E27FC236}">
                <a16:creationId xmlns:a16="http://schemas.microsoft.com/office/drawing/2014/main" id="{E40F6EFF-8975-66F5-47D0-AF634EAD2B2E}"/>
              </a:ext>
            </a:extLst>
          </p:cNvPr>
          <p:cNvSpPr/>
          <p:nvPr/>
        </p:nvSpPr>
        <p:spPr>
          <a:xfrm>
            <a:off x="514365" y="5061598"/>
            <a:ext cx="9537685" cy="136350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56" name="Round Same-side Corner of Rectangle 255">
            <a:extLst>
              <a:ext uri="{FF2B5EF4-FFF2-40B4-BE49-F238E27FC236}">
                <a16:creationId xmlns:a16="http://schemas.microsoft.com/office/drawing/2014/main" id="{C313AF6C-4E43-5932-01F5-A7CBBEA24FE4}"/>
              </a:ext>
            </a:extLst>
          </p:cNvPr>
          <p:cNvSpPr/>
          <p:nvPr/>
        </p:nvSpPr>
        <p:spPr>
          <a:xfrm rot="10800000">
            <a:off x="554569" y="6663018"/>
            <a:ext cx="2712502" cy="3182649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7" name="Round Same-side Corner of Rectangle 256">
            <a:extLst>
              <a:ext uri="{FF2B5EF4-FFF2-40B4-BE49-F238E27FC236}">
                <a16:creationId xmlns:a16="http://schemas.microsoft.com/office/drawing/2014/main" id="{D2941DD7-DECF-9F32-AF01-8A70775F5156}"/>
              </a:ext>
            </a:extLst>
          </p:cNvPr>
          <p:cNvSpPr/>
          <p:nvPr/>
        </p:nvSpPr>
        <p:spPr>
          <a:xfrm rot="10800000">
            <a:off x="6890051" y="6663021"/>
            <a:ext cx="3156017" cy="3182647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5" name="Round Same-side Corner of Rectangle 254">
            <a:extLst>
              <a:ext uri="{FF2B5EF4-FFF2-40B4-BE49-F238E27FC236}">
                <a16:creationId xmlns:a16="http://schemas.microsoft.com/office/drawing/2014/main" id="{1BC0ED19-8F05-56C0-DDF7-3E2E07072DED}"/>
              </a:ext>
            </a:extLst>
          </p:cNvPr>
          <p:cNvSpPr/>
          <p:nvPr/>
        </p:nvSpPr>
        <p:spPr>
          <a:xfrm rot="10800000">
            <a:off x="3570684" y="6663016"/>
            <a:ext cx="3081360" cy="3182651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15" name="Round Same-side Corner of Rectangle 214">
            <a:extLst>
              <a:ext uri="{FF2B5EF4-FFF2-40B4-BE49-F238E27FC236}">
                <a16:creationId xmlns:a16="http://schemas.microsoft.com/office/drawing/2014/main" id="{5375B75B-E34E-1D37-D516-D41FE8FEEC19}"/>
              </a:ext>
            </a:extLst>
          </p:cNvPr>
          <p:cNvSpPr/>
          <p:nvPr/>
        </p:nvSpPr>
        <p:spPr>
          <a:xfrm rot="5400000">
            <a:off x="619947" y="5006075"/>
            <a:ext cx="1338204" cy="1524000"/>
          </a:xfrm>
          <a:prstGeom prst="round2Same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574D29-1C41-AAC8-BDE2-2AC69A6BE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9792" y="1393492"/>
            <a:ext cx="16924582" cy="1597673"/>
          </a:xfrm>
        </p:spPr>
        <p:txBody>
          <a:bodyPr anchor="b">
            <a:noAutofit/>
          </a:bodyPr>
          <a:lstStyle/>
          <a:p>
            <a:r>
              <a:rPr lang="en-IE" sz="11200" dirty="0">
                <a:solidFill>
                  <a:schemeClr val="accent1"/>
                </a:solidFill>
              </a:rPr>
              <a:t>Italy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DDA0AE5-E056-49EB-7F30-23F431237703}"/>
              </a:ext>
            </a:extLst>
          </p:cNvPr>
          <p:cNvSpPr txBox="1"/>
          <p:nvPr/>
        </p:nvSpPr>
        <p:spPr>
          <a:xfrm>
            <a:off x="686907" y="6918160"/>
            <a:ext cx="2278543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Italian EDIHs cover a broad range of sectors, including manufacturing, travel and tourism, healthcare, and public administration.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93DE8DF-8381-9E9E-A6E4-B4660ABD8105}"/>
              </a:ext>
            </a:extLst>
          </p:cNvPr>
          <p:cNvSpPr txBox="1"/>
          <p:nvPr/>
        </p:nvSpPr>
        <p:spPr>
          <a:xfrm>
            <a:off x="3767266" y="6900346"/>
            <a:ext cx="2884779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 of these hubs is to drive efficiency and progress through the adoption of digital solutions in key areas such as automotive, energy, and environmental sustainability.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507CD18-B324-272F-4A8E-C994D29EA462}"/>
              </a:ext>
            </a:extLst>
          </p:cNvPr>
          <p:cNvSpPr txBox="1"/>
          <p:nvPr/>
        </p:nvSpPr>
        <p:spPr>
          <a:xfrm>
            <a:off x="7114403" y="6873875"/>
            <a:ext cx="30061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strategic focus on smart city initiatives, education, and healthcare, Italian EDIHs actively contribute to the development and implementation of cutting-edge technologies throughout the country. </a:t>
            </a: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057074-9A99-44F3-8F55-1341EF9CA91D}"/>
              </a:ext>
            </a:extLst>
          </p:cNvPr>
          <p:cNvCxnSpPr>
            <a:cxnSpLocks/>
          </p:cNvCxnSpPr>
          <p:nvPr/>
        </p:nvCxnSpPr>
        <p:spPr>
          <a:xfrm>
            <a:off x="533027" y="2938818"/>
            <a:ext cx="951902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9D7159-202A-C663-47D2-F8C7D27EB9FE}"/>
              </a:ext>
            </a:extLst>
          </p:cNvPr>
          <p:cNvCxnSpPr>
            <a:cxnSpLocks/>
          </p:cNvCxnSpPr>
          <p:nvPr/>
        </p:nvCxnSpPr>
        <p:spPr>
          <a:xfrm>
            <a:off x="533026" y="1315388"/>
            <a:ext cx="18995332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DD0A91-8C06-DA14-198C-D3E5A3E840CB}"/>
              </a:ext>
            </a:extLst>
          </p:cNvPr>
          <p:cNvCxnSpPr>
            <a:cxnSpLocks/>
          </p:cNvCxnSpPr>
          <p:nvPr/>
        </p:nvCxnSpPr>
        <p:spPr>
          <a:xfrm>
            <a:off x="514365" y="4828618"/>
            <a:ext cx="951902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3BDE52-2ADE-7FF3-933C-40A62F11066F}"/>
              </a:ext>
            </a:extLst>
          </p:cNvPr>
          <p:cNvSpPr txBox="1"/>
          <p:nvPr/>
        </p:nvSpPr>
        <p:spPr>
          <a:xfrm>
            <a:off x="629497" y="5177648"/>
            <a:ext cx="1276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  <a:p>
            <a:pPr algn="ctr"/>
            <a:r>
              <a:rPr lang="de-CH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en-IE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E5FED81-64F2-0993-EE6B-37E803E3D01F}"/>
              </a:ext>
            </a:extLst>
          </p:cNvPr>
          <p:cNvSpPr txBox="1"/>
          <p:nvPr/>
        </p:nvSpPr>
        <p:spPr>
          <a:xfrm>
            <a:off x="533026" y="3285290"/>
            <a:ext cx="1528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pPr algn="ctr"/>
            <a:r>
              <a:rPr lang="de-CH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I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E2A0EAE8-6FF2-60C0-C391-02DCA9508AD3}"/>
              </a:ext>
            </a:extLst>
          </p:cNvPr>
          <p:cNvSpPr txBox="1"/>
          <p:nvPr/>
        </p:nvSpPr>
        <p:spPr>
          <a:xfrm>
            <a:off x="2704525" y="3233264"/>
            <a:ext cx="363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13/</a:t>
            </a:r>
            <a:r>
              <a:rPr lang="en-GR" sz="36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l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R" sz="36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32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DE4B1A6-4936-6C2C-F005-0C0E84F56682}"/>
              </a:ext>
            </a:extLst>
          </p:cNvPr>
          <p:cNvSpPr txBox="1"/>
          <p:nvPr/>
        </p:nvSpPr>
        <p:spPr>
          <a:xfrm>
            <a:off x="2743457" y="4018215"/>
            <a:ext cx="327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24/</a:t>
            </a:r>
            <a:r>
              <a:rPr lang="en-GR" sz="36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GR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**</a:t>
            </a:r>
            <a:r>
              <a:rPr lang="en-GR" sz="36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SoE</a:t>
            </a:r>
            <a:r>
              <a:rPr lang="en-GR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3600" kern="10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ound Same-side Corner of Rectangle 215">
            <a:extLst>
              <a:ext uri="{FF2B5EF4-FFF2-40B4-BE49-F238E27FC236}">
                <a16:creationId xmlns:a16="http://schemas.microsoft.com/office/drawing/2014/main" id="{7C8A7947-91D4-456B-BC94-6E13D67B188F}"/>
              </a:ext>
            </a:extLst>
          </p:cNvPr>
          <p:cNvSpPr/>
          <p:nvPr/>
        </p:nvSpPr>
        <p:spPr>
          <a:xfrm rot="5400000">
            <a:off x="619947" y="3125350"/>
            <a:ext cx="1338204" cy="1524000"/>
          </a:xfrm>
          <a:prstGeom prst="round2Same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476C4B4-7CCB-F80D-8287-FAA7E847F879}"/>
              </a:ext>
            </a:extLst>
          </p:cNvPr>
          <p:cNvSpPr txBox="1"/>
          <p:nvPr/>
        </p:nvSpPr>
        <p:spPr>
          <a:xfrm>
            <a:off x="2580596" y="5267940"/>
            <a:ext cx="657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EDIHs in Italy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5276697D-C4C3-91A2-13EB-2E6C0EC78C1B}"/>
              </a:ext>
            </a:extLst>
          </p:cNvPr>
          <p:cNvCxnSpPr>
            <a:cxnSpLocks/>
          </p:cNvCxnSpPr>
          <p:nvPr/>
        </p:nvCxnSpPr>
        <p:spPr>
          <a:xfrm>
            <a:off x="755650" y="6799855"/>
            <a:ext cx="2209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7FDA31F0-7CF0-F07E-D816-2258F2C50FA5}"/>
              </a:ext>
            </a:extLst>
          </p:cNvPr>
          <p:cNvCxnSpPr>
            <a:cxnSpLocks/>
          </p:cNvCxnSpPr>
          <p:nvPr/>
        </p:nvCxnSpPr>
        <p:spPr>
          <a:xfrm>
            <a:off x="3767266" y="6799855"/>
            <a:ext cx="264455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31C76B8-1B7D-4AEF-6941-746C4805CDF2}"/>
              </a:ext>
            </a:extLst>
          </p:cNvPr>
          <p:cNvCxnSpPr>
            <a:cxnSpLocks/>
          </p:cNvCxnSpPr>
          <p:nvPr/>
        </p:nvCxnSpPr>
        <p:spPr>
          <a:xfrm>
            <a:off x="7199747" y="6799855"/>
            <a:ext cx="2536629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858800-9B81-4AA3-4D01-71A0FE0E7243}"/>
                  </a:ext>
                </a:extLst>
              </p14:cNvPr>
              <p14:cNvContentPartPr/>
              <p14:nvPr/>
            </p14:nvContentPartPr>
            <p14:xfrm>
              <a:off x="9769187" y="418649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858800-9B81-4AA3-4D01-71A0FE0E72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63067" y="4180371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Placeholder 6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AFD4935E-E838-297D-92C8-A7D57504BD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6" b="-9076"/>
          <a:stretch/>
        </p:blipFill>
        <p:spPr>
          <a:xfrm>
            <a:off x="10533583" y="1311275"/>
            <a:ext cx="8994775" cy="85343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B573D-4F02-193C-ED22-CFE122AA06E5}"/>
              </a:ext>
            </a:extLst>
          </p:cNvPr>
          <p:cNvGrpSpPr/>
          <p:nvPr/>
        </p:nvGrpSpPr>
        <p:grpSpPr>
          <a:xfrm>
            <a:off x="16541452" y="5740988"/>
            <a:ext cx="374780" cy="374780"/>
            <a:chOff x="3680255" y="6841154"/>
            <a:chExt cx="341671" cy="356347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ADD1FFBA-02A4-2AA4-2B89-F7119667786E}"/>
                </a:ext>
              </a:extLst>
            </p:cNvPr>
            <p:cNvSpPr/>
            <p:nvPr/>
          </p:nvSpPr>
          <p:spPr>
            <a:xfrm rot="7872523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7774E7-5E47-8A9F-BDB5-6F2B49BF30C1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FF9B2-9EA2-2321-D9D7-7B111BEF26BE}"/>
              </a:ext>
            </a:extLst>
          </p:cNvPr>
          <p:cNvGrpSpPr/>
          <p:nvPr/>
        </p:nvGrpSpPr>
        <p:grpSpPr>
          <a:xfrm>
            <a:off x="15585410" y="5509644"/>
            <a:ext cx="356466" cy="356466"/>
            <a:chOff x="5626875" y="7765997"/>
            <a:chExt cx="341671" cy="356347"/>
          </a:xfrm>
        </p:grpSpPr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42A35042-B9E0-378D-C343-0A93ECAA993A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C31587-9FC1-B0F4-EBB7-120217A1859E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A145B4-09BF-6A39-4A84-42D913F20E24}"/>
              </a:ext>
            </a:extLst>
          </p:cNvPr>
          <p:cNvGrpSpPr/>
          <p:nvPr/>
        </p:nvGrpSpPr>
        <p:grpSpPr>
          <a:xfrm>
            <a:off x="17318563" y="5594453"/>
            <a:ext cx="363360" cy="363360"/>
            <a:chOff x="5626875" y="7765997"/>
            <a:chExt cx="341671" cy="356347"/>
          </a:xfrm>
        </p:grpSpPr>
        <p:sp>
          <p:nvSpPr>
            <p:cNvPr id="1024" name="Teardrop 1023">
              <a:extLst>
                <a:ext uri="{FF2B5EF4-FFF2-40B4-BE49-F238E27FC236}">
                  <a16:creationId xmlns:a16="http://schemas.microsoft.com/office/drawing/2014/main" id="{AFEB6AD3-975F-1793-28D7-DE799A7E6CE9}"/>
                </a:ext>
              </a:extLst>
            </p:cNvPr>
            <p:cNvSpPr/>
            <p:nvPr/>
          </p:nvSpPr>
          <p:spPr>
            <a:xfrm rot="11180019">
              <a:off x="5626875" y="7765997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7F09DAD5-36DF-2137-C20C-B391637D0F9D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67AD95E9-C7BF-6528-73F8-3DF22B346B9D}"/>
              </a:ext>
            </a:extLst>
          </p:cNvPr>
          <p:cNvGrpSpPr/>
          <p:nvPr/>
        </p:nvGrpSpPr>
        <p:grpSpPr>
          <a:xfrm rot="10800000">
            <a:off x="17318562" y="6221699"/>
            <a:ext cx="350238" cy="350238"/>
            <a:chOff x="5626875" y="7765997"/>
            <a:chExt cx="341671" cy="356347"/>
          </a:xfrm>
        </p:grpSpPr>
        <p:sp>
          <p:nvSpPr>
            <p:cNvPr id="1028" name="Teardrop 1027">
              <a:extLst>
                <a:ext uri="{FF2B5EF4-FFF2-40B4-BE49-F238E27FC236}">
                  <a16:creationId xmlns:a16="http://schemas.microsoft.com/office/drawing/2014/main" id="{555C5E89-8F44-3344-2C71-F6C41AE1D074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E3C17E27-1803-5FA7-7AA9-D4EBCB443D7A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2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40F51DFB-AA29-FDD0-4226-4B75E95EF683}"/>
              </a:ext>
            </a:extLst>
          </p:cNvPr>
          <p:cNvGrpSpPr/>
          <p:nvPr/>
        </p:nvGrpSpPr>
        <p:grpSpPr>
          <a:xfrm>
            <a:off x="14177653" y="3369976"/>
            <a:ext cx="351839" cy="351839"/>
            <a:chOff x="5626875" y="7765997"/>
            <a:chExt cx="341671" cy="356347"/>
          </a:xfrm>
        </p:grpSpPr>
        <p:sp>
          <p:nvSpPr>
            <p:cNvPr id="1031" name="Teardrop 1030">
              <a:extLst>
                <a:ext uri="{FF2B5EF4-FFF2-40B4-BE49-F238E27FC236}">
                  <a16:creationId xmlns:a16="http://schemas.microsoft.com/office/drawing/2014/main" id="{14EFA80F-392F-4F41-1633-E8C2E2A65036}"/>
                </a:ext>
              </a:extLst>
            </p:cNvPr>
            <p:cNvSpPr/>
            <p:nvPr/>
          </p:nvSpPr>
          <p:spPr>
            <a:xfrm rot="6697274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987E3594-960B-2CA5-260E-31D99F9E98E2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sz="1400" dirty="0">
                  <a:solidFill>
                    <a:srgbClr val="0068FF"/>
                  </a:solidFill>
                </a:rPr>
                <a:t>10</a:t>
              </a:r>
              <a:endParaRPr lang="en-IE" dirty="0">
                <a:solidFill>
                  <a:srgbClr val="0068FF"/>
                </a:solidFill>
              </a:endParaRP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B06E8F5-36DF-0286-B883-994E25B04A39}"/>
              </a:ext>
            </a:extLst>
          </p:cNvPr>
          <p:cNvGrpSpPr/>
          <p:nvPr/>
        </p:nvGrpSpPr>
        <p:grpSpPr>
          <a:xfrm rot="12922098">
            <a:off x="13849459" y="4693315"/>
            <a:ext cx="359362" cy="359362"/>
            <a:chOff x="5626875" y="7765997"/>
            <a:chExt cx="341671" cy="356347"/>
          </a:xfrm>
        </p:grpSpPr>
        <p:sp>
          <p:nvSpPr>
            <p:cNvPr id="1034" name="Teardrop 1033">
              <a:extLst>
                <a:ext uri="{FF2B5EF4-FFF2-40B4-BE49-F238E27FC236}">
                  <a16:creationId xmlns:a16="http://schemas.microsoft.com/office/drawing/2014/main" id="{4BCD2D32-02C3-17FF-580A-B7ACB90C0ED9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8A860EC3-07B8-57AD-528A-93E45D32DAD8}"/>
                </a:ext>
              </a:extLst>
            </p:cNvPr>
            <p:cNvSpPr/>
            <p:nvPr/>
          </p:nvSpPr>
          <p:spPr>
            <a:xfrm rot="8677902">
              <a:off x="5689710" y="7836169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9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29D33F1C-3C4D-BCDB-3EE9-87F1BF38B156}"/>
              </a:ext>
            </a:extLst>
          </p:cNvPr>
          <p:cNvGrpSpPr/>
          <p:nvPr/>
        </p:nvGrpSpPr>
        <p:grpSpPr>
          <a:xfrm>
            <a:off x="15508403" y="4123129"/>
            <a:ext cx="366600" cy="366600"/>
            <a:chOff x="3680255" y="6841154"/>
            <a:chExt cx="341671" cy="356347"/>
          </a:xfrm>
        </p:grpSpPr>
        <p:sp>
          <p:nvSpPr>
            <p:cNvPr id="1037" name="Teardrop 1036">
              <a:extLst>
                <a:ext uri="{FF2B5EF4-FFF2-40B4-BE49-F238E27FC236}">
                  <a16:creationId xmlns:a16="http://schemas.microsoft.com/office/drawing/2014/main" id="{156B8AA4-FBF7-3BF3-C49E-FD0DAEA9E6CE}"/>
                </a:ext>
              </a:extLst>
            </p:cNvPr>
            <p:cNvSpPr/>
            <p:nvPr/>
          </p:nvSpPr>
          <p:spPr>
            <a:xfrm rot="12138564">
              <a:off x="3680255" y="6841154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FB5AF3B6-F443-9C8A-ABF0-B9AB2BDCD0A4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7</a:t>
              </a:r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267476C0-D827-C23D-6F37-57873CC26123}"/>
              </a:ext>
            </a:extLst>
          </p:cNvPr>
          <p:cNvGrpSpPr/>
          <p:nvPr/>
        </p:nvGrpSpPr>
        <p:grpSpPr>
          <a:xfrm>
            <a:off x="14898611" y="5181665"/>
            <a:ext cx="360549" cy="360549"/>
            <a:chOff x="5626875" y="7765997"/>
            <a:chExt cx="341671" cy="356347"/>
          </a:xfrm>
        </p:grpSpPr>
        <p:sp>
          <p:nvSpPr>
            <p:cNvPr id="1040" name="Teardrop 1039">
              <a:extLst>
                <a:ext uri="{FF2B5EF4-FFF2-40B4-BE49-F238E27FC236}">
                  <a16:creationId xmlns:a16="http://schemas.microsoft.com/office/drawing/2014/main" id="{B715A149-767F-740B-9A9B-274BF83EDE8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46F69437-FD01-8938-C55B-04972E1E6931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5</a:t>
              </a: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26BF6CA2-1A0A-D60B-0DF6-4C5D9901E7D5}"/>
              </a:ext>
            </a:extLst>
          </p:cNvPr>
          <p:cNvGrpSpPr/>
          <p:nvPr/>
        </p:nvGrpSpPr>
        <p:grpSpPr>
          <a:xfrm rot="10800000">
            <a:off x="14855119" y="5667538"/>
            <a:ext cx="356182" cy="356182"/>
            <a:chOff x="5626875" y="7765997"/>
            <a:chExt cx="341671" cy="356347"/>
          </a:xfrm>
        </p:grpSpPr>
        <p:sp>
          <p:nvSpPr>
            <p:cNvPr id="1043" name="Teardrop 1042">
              <a:extLst>
                <a:ext uri="{FF2B5EF4-FFF2-40B4-BE49-F238E27FC236}">
                  <a16:creationId xmlns:a16="http://schemas.microsoft.com/office/drawing/2014/main" id="{ECF1749E-95F2-80D9-CB64-5C11D15A8633}"/>
                </a:ext>
              </a:extLst>
            </p:cNvPr>
            <p:cNvSpPr/>
            <p:nvPr/>
          </p:nvSpPr>
          <p:spPr>
            <a:xfrm rot="8353352">
              <a:off x="5626875" y="7765997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158F782E-9783-4AE5-7667-61D09DF54798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6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C8ADDE1-9FEE-ACBE-4763-3E7936CB651A}"/>
              </a:ext>
            </a:extLst>
          </p:cNvPr>
          <p:cNvGrpSpPr/>
          <p:nvPr/>
        </p:nvGrpSpPr>
        <p:grpSpPr>
          <a:xfrm rot="10800000">
            <a:off x="13690362" y="4215457"/>
            <a:ext cx="351048" cy="351048"/>
            <a:chOff x="5626875" y="7765997"/>
            <a:chExt cx="341671" cy="356347"/>
          </a:xfrm>
        </p:grpSpPr>
        <p:sp>
          <p:nvSpPr>
            <p:cNvPr id="1046" name="Teardrop 1045">
              <a:extLst>
                <a:ext uri="{FF2B5EF4-FFF2-40B4-BE49-F238E27FC236}">
                  <a16:creationId xmlns:a16="http://schemas.microsoft.com/office/drawing/2014/main" id="{744150AA-2700-C02F-62B6-C064C8490B72}"/>
                </a:ext>
              </a:extLst>
            </p:cNvPr>
            <p:cNvSpPr/>
            <p:nvPr/>
          </p:nvSpPr>
          <p:spPr>
            <a:xfrm rot="14869764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4A3E6839-8A35-BF50-2677-317D4A2BDF7D}"/>
                </a:ext>
              </a:extLst>
            </p:cNvPr>
            <p:cNvSpPr/>
            <p:nvPr/>
          </p:nvSpPr>
          <p:spPr>
            <a:xfrm rot="10800000">
              <a:off x="5689712" y="783616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8</a:t>
              </a:r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9501392F-E4ED-1BF3-CD96-5DA0485F0225}"/>
              </a:ext>
            </a:extLst>
          </p:cNvPr>
          <p:cNvGrpSpPr/>
          <p:nvPr/>
        </p:nvGrpSpPr>
        <p:grpSpPr>
          <a:xfrm rot="474270">
            <a:off x="13712535" y="3043682"/>
            <a:ext cx="358596" cy="358596"/>
            <a:chOff x="5626875" y="7765997"/>
            <a:chExt cx="341671" cy="356347"/>
          </a:xfrm>
        </p:grpSpPr>
        <p:sp>
          <p:nvSpPr>
            <p:cNvPr id="1049" name="Teardrop 1048">
              <a:extLst>
                <a:ext uri="{FF2B5EF4-FFF2-40B4-BE49-F238E27FC236}">
                  <a16:creationId xmlns:a16="http://schemas.microsoft.com/office/drawing/2014/main" id="{8DE2BE65-2F62-199E-12DC-92C97121BF87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7F202514-97B7-4D81-3079-86BF9B9EFF9D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sz="1400" dirty="0">
                  <a:solidFill>
                    <a:srgbClr val="0068FF"/>
                  </a:solidFill>
                </a:rPr>
                <a:t>11</a:t>
              </a:r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6A9D5FCA-F7A6-67BF-0487-AC6C182F9B40}"/>
              </a:ext>
            </a:extLst>
          </p:cNvPr>
          <p:cNvGrpSpPr/>
          <p:nvPr/>
        </p:nvGrpSpPr>
        <p:grpSpPr>
          <a:xfrm>
            <a:off x="12683950" y="2969443"/>
            <a:ext cx="374307" cy="374307"/>
            <a:chOff x="5626875" y="7765997"/>
            <a:chExt cx="341671" cy="356347"/>
          </a:xfrm>
        </p:grpSpPr>
        <p:sp>
          <p:nvSpPr>
            <p:cNvPr id="1052" name="Teardrop 1051">
              <a:extLst>
                <a:ext uri="{FF2B5EF4-FFF2-40B4-BE49-F238E27FC236}">
                  <a16:creationId xmlns:a16="http://schemas.microsoft.com/office/drawing/2014/main" id="{4EDB4746-AD27-BEA9-C0F4-092BA5593D28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FC2BA796-80AE-8870-7F38-FCB580EEDD04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sz="1400" dirty="0">
                  <a:solidFill>
                    <a:srgbClr val="0068FF"/>
                  </a:solidFill>
                </a:rPr>
                <a:t>12</a:t>
              </a:r>
              <a:endParaRPr lang="en-IE" sz="1600" dirty="0">
                <a:solidFill>
                  <a:srgbClr val="0068FF"/>
                </a:solidFill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52E800FC-1295-A82A-8001-E4B291AFF921}"/>
              </a:ext>
            </a:extLst>
          </p:cNvPr>
          <p:cNvGrpSpPr/>
          <p:nvPr/>
        </p:nvGrpSpPr>
        <p:grpSpPr>
          <a:xfrm>
            <a:off x="12721845" y="3627253"/>
            <a:ext cx="364686" cy="364686"/>
            <a:chOff x="5626875" y="7765997"/>
            <a:chExt cx="341671" cy="356347"/>
          </a:xfrm>
        </p:grpSpPr>
        <p:sp>
          <p:nvSpPr>
            <p:cNvPr id="1055" name="Teardrop 1054">
              <a:extLst>
                <a:ext uri="{FF2B5EF4-FFF2-40B4-BE49-F238E27FC236}">
                  <a16:creationId xmlns:a16="http://schemas.microsoft.com/office/drawing/2014/main" id="{AC4A1E55-0EE6-2024-DCF6-F70158F6149D}"/>
                </a:ext>
              </a:extLst>
            </p:cNvPr>
            <p:cNvSpPr/>
            <p:nvPr/>
          </p:nvSpPr>
          <p:spPr>
            <a:xfrm rot="19017776">
              <a:off x="5626875" y="7765997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0B4174D2-EE1D-CB45-F856-6BCA302CD0B5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sz="1400" dirty="0">
                  <a:solidFill>
                    <a:srgbClr val="0068FF"/>
                  </a:solidFill>
                </a:rPr>
                <a:t>13</a:t>
              </a:r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7A62E79A-3405-44F8-70CE-D05105199C95}"/>
              </a:ext>
            </a:extLst>
          </p:cNvPr>
          <p:cNvGrpSpPr/>
          <p:nvPr/>
        </p:nvGrpSpPr>
        <p:grpSpPr>
          <a:xfrm>
            <a:off x="13295386" y="6611315"/>
            <a:ext cx="414284" cy="364445"/>
            <a:chOff x="13181105" y="6325514"/>
            <a:chExt cx="695693" cy="612000"/>
          </a:xfrm>
        </p:grpSpPr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C698597B-9E12-C7FD-E5B0-30CC272E28D9}"/>
                </a:ext>
              </a:extLst>
            </p:cNvPr>
            <p:cNvGrpSpPr/>
            <p:nvPr/>
          </p:nvGrpSpPr>
          <p:grpSpPr>
            <a:xfrm>
              <a:off x="13181105" y="6325514"/>
              <a:ext cx="612000" cy="612000"/>
              <a:chOff x="5626875" y="7765997"/>
              <a:chExt cx="341671" cy="356347"/>
            </a:xfrm>
          </p:grpSpPr>
          <p:sp>
            <p:nvSpPr>
              <p:cNvPr id="1062" name="Teardrop 1061">
                <a:extLst>
                  <a:ext uri="{FF2B5EF4-FFF2-40B4-BE49-F238E27FC236}">
                    <a16:creationId xmlns:a16="http://schemas.microsoft.com/office/drawing/2014/main" id="{4C9B6DF5-B303-C871-EE38-D6C5146D23CA}"/>
                  </a:ext>
                </a:extLst>
              </p:cNvPr>
              <p:cNvSpPr/>
              <p:nvPr/>
            </p:nvSpPr>
            <p:spPr>
              <a:xfrm rot="7872523">
                <a:off x="5619537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21ED7EDC-1BC3-8D43-9741-332BE0216454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065" name="TextBox 1064">
              <a:extLst>
                <a:ext uri="{FF2B5EF4-FFF2-40B4-BE49-F238E27FC236}">
                  <a16:creationId xmlns:a16="http://schemas.microsoft.com/office/drawing/2014/main" id="{3747CAF1-B20D-D5EF-12F8-C0B3E95350D0}"/>
                </a:ext>
              </a:extLst>
            </p:cNvPr>
            <p:cNvSpPr txBox="1"/>
            <p:nvPr/>
          </p:nvSpPr>
          <p:spPr>
            <a:xfrm>
              <a:off x="13184709" y="6364344"/>
              <a:ext cx="692089" cy="516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93200009-FF1D-7607-7A97-5D15C21714B3}"/>
              </a:ext>
            </a:extLst>
          </p:cNvPr>
          <p:cNvGrpSpPr/>
          <p:nvPr/>
        </p:nvGrpSpPr>
        <p:grpSpPr>
          <a:xfrm>
            <a:off x="16854227" y="5413318"/>
            <a:ext cx="374779" cy="368284"/>
            <a:chOff x="15237074" y="6966652"/>
            <a:chExt cx="622793" cy="612000"/>
          </a:xfrm>
        </p:grpSpPr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4250CBE0-AEB0-3A3E-079D-182CB50D0541}"/>
                </a:ext>
              </a:extLst>
            </p:cNvPr>
            <p:cNvGrpSpPr/>
            <p:nvPr/>
          </p:nvGrpSpPr>
          <p:grpSpPr>
            <a:xfrm>
              <a:off x="15239955" y="6966652"/>
              <a:ext cx="612000" cy="612000"/>
              <a:chOff x="5626875" y="7765997"/>
              <a:chExt cx="341671" cy="356347"/>
            </a:xfrm>
          </p:grpSpPr>
          <p:sp>
            <p:nvSpPr>
              <p:cNvPr id="1074" name="Teardrop 1073">
                <a:extLst>
                  <a:ext uri="{FF2B5EF4-FFF2-40B4-BE49-F238E27FC236}">
                    <a16:creationId xmlns:a16="http://schemas.microsoft.com/office/drawing/2014/main" id="{F4D76E20-1102-656A-2E26-5958176F371E}"/>
                  </a:ext>
                </a:extLst>
              </p:cNvPr>
              <p:cNvSpPr/>
              <p:nvPr/>
            </p:nvSpPr>
            <p:spPr>
              <a:xfrm rot="7872523">
                <a:off x="5619537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03A25BE3-2604-4203-B58F-7909D89DC562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ABAA06A2-5BA9-36EA-F6B0-5DFEF20AB0CB}"/>
                </a:ext>
              </a:extLst>
            </p:cNvPr>
            <p:cNvSpPr txBox="1"/>
            <p:nvPr/>
          </p:nvSpPr>
          <p:spPr>
            <a:xfrm>
              <a:off x="15237074" y="6996270"/>
              <a:ext cx="622793" cy="511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8844F86A-22DB-6352-9F74-D9E283549F96}"/>
              </a:ext>
            </a:extLst>
          </p:cNvPr>
          <p:cNvGrpSpPr/>
          <p:nvPr/>
        </p:nvGrpSpPr>
        <p:grpSpPr>
          <a:xfrm>
            <a:off x="15298005" y="7245211"/>
            <a:ext cx="390800" cy="345578"/>
            <a:chOff x="13168053" y="6325514"/>
            <a:chExt cx="692087" cy="612000"/>
          </a:xfrm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17167C1A-BD59-5A79-9BA7-330FB5511591}"/>
                </a:ext>
              </a:extLst>
            </p:cNvPr>
            <p:cNvGrpSpPr/>
            <p:nvPr/>
          </p:nvGrpSpPr>
          <p:grpSpPr>
            <a:xfrm>
              <a:off x="13181105" y="6325514"/>
              <a:ext cx="612000" cy="612000"/>
              <a:chOff x="5626875" y="7765997"/>
              <a:chExt cx="341671" cy="356347"/>
            </a:xfrm>
          </p:grpSpPr>
          <p:sp>
            <p:nvSpPr>
              <p:cNvPr id="1080" name="Teardrop 1079">
                <a:extLst>
                  <a:ext uri="{FF2B5EF4-FFF2-40B4-BE49-F238E27FC236}">
                    <a16:creationId xmlns:a16="http://schemas.microsoft.com/office/drawing/2014/main" id="{B66D0AF8-262B-F433-5F49-6E84DC62BAA0}"/>
                  </a:ext>
                </a:extLst>
              </p:cNvPr>
              <p:cNvSpPr/>
              <p:nvPr/>
            </p:nvSpPr>
            <p:spPr>
              <a:xfrm rot="7872523">
                <a:off x="5619537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D13588B2-E7FF-C72D-215D-F463418097BE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A8E6CA92-F09A-8D08-C3E4-F7128F91139B}"/>
                </a:ext>
              </a:extLst>
            </p:cNvPr>
            <p:cNvSpPr txBox="1"/>
            <p:nvPr/>
          </p:nvSpPr>
          <p:spPr>
            <a:xfrm>
              <a:off x="13168053" y="6354705"/>
              <a:ext cx="692087" cy="545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F2E8EFE9-CFFF-FBDC-435F-91DC0396E24D}"/>
              </a:ext>
            </a:extLst>
          </p:cNvPr>
          <p:cNvGrpSpPr/>
          <p:nvPr/>
        </p:nvGrpSpPr>
        <p:grpSpPr>
          <a:xfrm>
            <a:off x="16428605" y="5191918"/>
            <a:ext cx="385533" cy="362365"/>
            <a:chOff x="15226038" y="6966652"/>
            <a:chExt cx="651129" cy="612000"/>
          </a:xfrm>
        </p:grpSpPr>
        <p:grpSp>
          <p:nvGrpSpPr>
            <p:cNvPr id="1083" name="Group 1082">
              <a:extLst>
                <a:ext uri="{FF2B5EF4-FFF2-40B4-BE49-F238E27FC236}">
                  <a16:creationId xmlns:a16="http://schemas.microsoft.com/office/drawing/2014/main" id="{ABCF7FDE-0BA4-0D48-C6AB-EB55E3C6C7D6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1085" name="Teardrop 1084">
                <a:extLst>
                  <a:ext uri="{FF2B5EF4-FFF2-40B4-BE49-F238E27FC236}">
                    <a16:creationId xmlns:a16="http://schemas.microsoft.com/office/drawing/2014/main" id="{7870AF1B-3398-B0D0-967F-8DAFCB03EB70}"/>
                  </a:ext>
                </a:extLst>
              </p:cNvPr>
              <p:cNvSpPr/>
              <p:nvPr/>
            </p:nvSpPr>
            <p:spPr>
              <a:xfrm rot="7284200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1F92901-57B0-CE17-8ACD-B5DBECC83FA6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2AF0947A-0C82-B427-5AD4-2F9C6223EC15}"/>
                </a:ext>
              </a:extLst>
            </p:cNvPr>
            <p:cNvSpPr txBox="1"/>
            <p:nvPr/>
          </p:nvSpPr>
          <p:spPr>
            <a:xfrm>
              <a:off x="15226038" y="7012708"/>
              <a:ext cx="651129" cy="51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17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B5511C4C-0BB0-674C-507F-31418E075C1C}"/>
              </a:ext>
            </a:extLst>
          </p:cNvPr>
          <p:cNvGrpSpPr/>
          <p:nvPr/>
        </p:nvGrpSpPr>
        <p:grpSpPr>
          <a:xfrm>
            <a:off x="15317802" y="5012169"/>
            <a:ext cx="407397" cy="360767"/>
            <a:chOff x="15239966" y="6966652"/>
            <a:chExt cx="691102" cy="61200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1BFEDB1-295D-0090-E25E-AA4587FD590F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199" name="Teardrop 198">
                <a:extLst>
                  <a:ext uri="{FF2B5EF4-FFF2-40B4-BE49-F238E27FC236}">
                    <a16:creationId xmlns:a16="http://schemas.microsoft.com/office/drawing/2014/main" id="{2C8E61DA-6975-06F7-F1C4-B563C2485481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EC35A12-E4E9-0618-8D9F-FEC682139263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1B22947-2A68-B2DC-8F63-433895ED0619}"/>
                </a:ext>
              </a:extLst>
            </p:cNvPr>
            <p:cNvSpPr txBox="1"/>
            <p:nvPr/>
          </p:nvSpPr>
          <p:spPr>
            <a:xfrm>
              <a:off x="15239976" y="7005579"/>
              <a:ext cx="691092" cy="522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lang="en-GR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05957ED-AA70-D940-B8B3-F22C10033EC4}"/>
              </a:ext>
            </a:extLst>
          </p:cNvPr>
          <p:cNvGrpSpPr/>
          <p:nvPr/>
        </p:nvGrpSpPr>
        <p:grpSpPr>
          <a:xfrm>
            <a:off x="14431146" y="4602222"/>
            <a:ext cx="470655" cy="353844"/>
            <a:chOff x="15236068" y="6966652"/>
            <a:chExt cx="814033" cy="61200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A78304D-0735-A32D-9478-8EFCA70B73CE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07" name="Teardrop 206">
                <a:extLst>
                  <a:ext uri="{FF2B5EF4-FFF2-40B4-BE49-F238E27FC236}">
                    <a16:creationId xmlns:a16="http://schemas.microsoft.com/office/drawing/2014/main" id="{9E1B54D5-F7DD-7E4E-13D7-2303A9E7D529}"/>
                  </a:ext>
                </a:extLst>
              </p:cNvPr>
              <p:cNvSpPr/>
              <p:nvPr/>
            </p:nvSpPr>
            <p:spPr>
              <a:xfrm rot="7003176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102F27D-782B-2CF6-66BD-754C35BFA77E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F617FC-DFA2-4B73-AACA-F5FF5175CE05}"/>
                </a:ext>
              </a:extLst>
            </p:cNvPr>
            <p:cNvSpPr txBox="1"/>
            <p:nvPr/>
          </p:nvSpPr>
          <p:spPr>
            <a:xfrm>
              <a:off x="15236068" y="6987172"/>
              <a:ext cx="814033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54F251D-F2CD-BE58-C6AC-F321E68E1A3D}"/>
              </a:ext>
            </a:extLst>
          </p:cNvPr>
          <p:cNvGrpSpPr/>
          <p:nvPr/>
        </p:nvGrpSpPr>
        <p:grpSpPr>
          <a:xfrm>
            <a:off x="15060775" y="4572589"/>
            <a:ext cx="400460" cy="353844"/>
            <a:chOff x="15231628" y="6966652"/>
            <a:chExt cx="692626" cy="61200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2573A28-BE60-B631-F478-052831ED4AB0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20" name="Teardrop 219">
                <a:extLst>
                  <a:ext uri="{FF2B5EF4-FFF2-40B4-BE49-F238E27FC236}">
                    <a16:creationId xmlns:a16="http://schemas.microsoft.com/office/drawing/2014/main" id="{1854E14C-7C8A-2C8D-AA78-4A9C3123CE59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927D69F-7CEE-ACD9-049E-C14918698BD1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A6549DD-EB4F-BC9B-1E04-A75DFE324E2A}"/>
                </a:ext>
              </a:extLst>
            </p:cNvPr>
            <p:cNvSpPr txBox="1"/>
            <p:nvPr/>
          </p:nvSpPr>
          <p:spPr>
            <a:xfrm>
              <a:off x="15231628" y="7002101"/>
              <a:ext cx="69262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7737DFB-D7DD-5095-6C7C-2133069618B9}"/>
              </a:ext>
            </a:extLst>
          </p:cNvPr>
          <p:cNvGrpSpPr/>
          <p:nvPr/>
        </p:nvGrpSpPr>
        <p:grpSpPr>
          <a:xfrm>
            <a:off x="14258419" y="4941526"/>
            <a:ext cx="400377" cy="353844"/>
            <a:chOff x="15228834" y="6966652"/>
            <a:chExt cx="692482" cy="6120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F09A21-4D2E-66BB-A3D8-214FF9BEDB24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26" name="Teardrop 225">
                <a:extLst>
                  <a:ext uri="{FF2B5EF4-FFF2-40B4-BE49-F238E27FC236}">
                    <a16:creationId xmlns:a16="http://schemas.microsoft.com/office/drawing/2014/main" id="{FE2CB1E9-9E06-4AA1-44AF-28C68777BA4F}"/>
                  </a:ext>
                </a:extLst>
              </p:cNvPr>
              <p:cNvSpPr/>
              <p:nvPr/>
            </p:nvSpPr>
            <p:spPr>
              <a:xfrm rot="3178070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76762BBB-EA9A-4324-343D-008F12E9E05A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149F1C2-9D89-C66E-60B4-A05F3604B6B3}"/>
                </a:ext>
              </a:extLst>
            </p:cNvPr>
            <p:cNvSpPr txBox="1"/>
            <p:nvPr/>
          </p:nvSpPr>
          <p:spPr>
            <a:xfrm>
              <a:off x="15228834" y="7001709"/>
              <a:ext cx="692482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2A9186A-F5B0-A74D-8B6E-AFE1BDE89E36}"/>
              </a:ext>
            </a:extLst>
          </p:cNvPr>
          <p:cNvGrpSpPr/>
          <p:nvPr/>
        </p:nvGrpSpPr>
        <p:grpSpPr>
          <a:xfrm>
            <a:off x="14753415" y="4803316"/>
            <a:ext cx="379352" cy="353844"/>
            <a:chOff x="15226608" y="6966652"/>
            <a:chExt cx="656118" cy="612000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6263324-6A40-3850-E27A-C251FFF6539A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31" name="Teardrop 230">
                <a:extLst>
                  <a:ext uri="{FF2B5EF4-FFF2-40B4-BE49-F238E27FC236}">
                    <a16:creationId xmlns:a16="http://schemas.microsoft.com/office/drawing/2014/main" id="{E32C62CA-69DE-0029-C738-B778A9CFDF31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3311D8E-82FC-9F07-C53F-299B0CDA0B8A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A576A5C-EC66-09A8-C2AE-DC168388899B}"/>
                </a:ext>
              </a:extLst>
            </p:cNvPr>
            <p:cNvSpPr txBox="1"/>
            <p:nvPr/>
          </p:nvSpPr>
          <p:spPr>
            <a:xfrm>
              <a:off x="15226608" y="7015585"/>
              <a:ext cx="656118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A207C60-0FFD-E5E4-F110-BE9313CB122E}"/>
              </a:ext>
            </a:extLst>
          </p:cNvPr>
          <p:cNvGrpSpPr/>
          <p:nvPr/>
        </p:nvGrpSpPr>
        <p:grpSpPr>
          <a:xfrm>
            <a:off x="14749623" y="4356410"/>
            <a:ext cx="365908" cy="353844"/>
            <a:chOff x="15237616" y="6966652"/>
            <a:chExt cx="632866" cy="61200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1C68AED2-6FA9-87D1-EF53-109ACF474672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36" name="Teardrop 235">
                <a:extLst>
                  <a:ext uri="{FF2B5EF4-FFF2-40B4-BE49-F238E27FC236}">
                    <a16:creationId xmlns:a16="http://schemas.microsoft.com/office/drawing/2014/main" id="{A107EB5E-8D4D-4341-D2E2-75CBC8A853A7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7DBDB21-D0CF-440E-ACAF-FF8257849E21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9319BAB-047A-45EE-BB80-13CE9C868985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C51E739-D9B5-0386-1D4F-A8C7C664FBD5}"/>
              </a:ext>
            </a:extLst>
          </p:cNvPr>
          <p:cNvGrpSpPr/>
          <p:nvPr/>
        </p:nvGrpSpPr>
        <p:grpSpPr>
          <a:xfrm>
            <a:off x="14518577" y="5289024"/>
            <a:ext cx="407392" cy="353844"/>
            <a:chOff x="15226122" y="6966652"/>
            <a:chExt cx="704616" cy="612000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57ADED1-6010-7FBC-1B39-2F9D84E56828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41" name="Teardrop 240">
                <a:extLst>
                  <a:ext uri="{FF2B5EF4-FFF2-40B4-BE49-F238E27FC236}">
                    <a16:creationId xmlns:a16="http://schemas.microsoft.com/office/drawing/2014/main" id="{7433A5B2-41AB-0631-D418-49AC3D864D4B}"/>
                  </a:ext>
                </a:extLst>
              </p:cNvPr>
              <p:cNvSpPr/>
              <p:nvPr/>
            </p:nvSpPr>
            <p:spPr>
              <a:xfrm rot="21347668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9F7FF28E-7589-E3A9-9F8F-6C24D2931FAD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78A4CB05-A340-C14E-22E1-B9C29030E424}"/>
                </a:ext>
              </a:extLst>
            </p:cNvPr>
            <p:cNvSpPr txBox="1"/>
            <p:nvPr/>
          </p:nvSpPr>
          <p:spPr>
            <a:xfrm>
              <a:off x="15226122" y="6977531"/>
              <a:ext cx="70461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06CB832-ED30-3BED-54E9-7091A29D2C08}"/>
              </a:ext>
            </a:extLst>
          </p:cNvPr>
          <p:cNvGrpSpPr/>
          <p:nvPr/>
        </p:nvGrpSpPr>
        <p:grpSpPr>
          <a:xfrm>
            <a:off x="14561732" y="3892947"/>
            <a:ext cx="365908" cy="353844"/>
            <a:chOff x="15237616" y="6966652"/>
            <a:chExt cx="632866" cy="61200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702CC76-6ED7-F858-3CA5-D21BF35EDC9D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50" name="Teardrop 249">
                <a:extLst>
                  <a:ext uri="{FF2B5EF4-FFF2-40B4-BE49-F238E27FC236}">
                    <a16:creationId xmlns:a16="http://schemas.microsoft.com/office/drawing/2014/main" id="{B837BD55-C98F-9A50-AAC3-6D931E922A55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0A4F4564-FBE1-8D75-7837-C6FAD12DDBFF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FFED5D5-5093-CF5C-054B-192A97880C92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5F1E6D5-B94C-3B44-C356-1842B84684F3}"/>
              </a:ext>
            </a:extLst>
          </p:cNvPr>
          <p:cNvGrpSpPr/>
          <p:nvPr/>
        </p:nvGrpSpPr>
        <p:grpSpPr>
          <a:xfrm>
            <a:off x="14962844" y="2844715"/>
            <a:ext cx="365908" cy="353844"/>
            <a:chOff x="15237616" y="6966652"/>
            <a:chExt cx="632866" cy="612000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1980CF90-8D56-BEF0-B5CA-5FDDFE4017E3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61" name="Teardrop 260">
                <a:extLst>
                  <a:ext uri="{FF2B5EF4-FFF2-40B4-BE49-F238E27FC236}">
                    <a16:creationId xmlns:a16="http://schemas.microsoft.com/office/drawing/2014/main" id="{78666612-62DF-6978-65FE-701F31ED9479}"/>
                  </a:ext>
                </a:extLst>
              </p:cNvPr>
              <p:cNvSpPr/>
              <p:nvPr/>
            </p:nvSpPr>
            <p:spPr>
              <a:xfrm rot="3717147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032F685F-061C-853B-27DD-2917C5B140AF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0DB2D7EA-DDFF-D365-F132-3880FB86E831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58EB014-B8FC-E01F-1B19-D24727B9FA8E}"/>
              </a:ext>
            </a:extLst>
          </p:cNvPr>
          <p:cNvGrpSpPr/>
          <p:nvPr/>
        </p:nvGrpSpPr>
        <p:grpSpPr>
          <a:xfrm>
            <a:off x="15286388" y="2668631"/>
            <a:ext cx="365908" cy="353844"/>
            <a:chOff x="15237616" y="6966652"/>
            <a:chExt cx="632866" cy="612000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9321883B-BDD3-4EB4-86AC-03E984E39854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66" name="Teardrop 265">
                <a:extLst>
                  <a:ext uri="{FF2B5EF4-FFF2-40B4-BE49-F238E27FC236}">
                    <a16:creationId xmlns:a16="http://schemas.microsoft.com/office/drawing/2014/main" id="{485F4336-9F26-AA4E-4D07-A5F9704476D4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3225C71-E6B3-ECEC-F405-1FC965EDEB26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73985B8-86D8-E318-3A2B-721C48E6CEB3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29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632CDB7-A61D-7CA8-7FD8-AA94E5D19BDA}"/>
              </a:ext>
            </a:extLst>
          </p:cNvPr>
          <p:cNvGrpSpPr/>
          <p:nvPr/>
        </p:nvGrpSpPr>
        <p:grpSpPr>
          <a:xfrm>
            <a:off x="13136009" y="3574263"/>
            <a:ext cx="365908" cy="353844"/>
            <a:chOff x="15237616" y="6966652"/>
            <a:chExt cx="632866" cy="612000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674DADE8-D170-6E3A-8A60-7F9773C27EDF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71" name="Teardrop 270">
                <a:extLst>
                  <a:ext uri="{FF2B5EF4-FFF2-40B4-BE49-F238E27FC236}">
                    <a16:creationId xmlns:a16="http://schemas.microsoft.com/office/drawing/2014/main" id="{86A40F2F-434A-1165-9FC4-39187C57A179}"/>
                  </a:ext>
                </a:extLst>
              </p:cNvPr>
              <p:cNvSpPr/>
              <p:nvPr/>
            </p:nvSpPr>
            <p:spPr>
              <a:xfrm rot="20711444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F89B6EB1-E38E-AC87-A8F2-6F9E0A25F8BD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723EA8F-5338-6F81-EB10-9D3607F29DBB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146FEE96-62F3-ABFE-91F0-6DA19C8CB588}"/>
              </a:ext>
            </a:extLst>
          </p:cNvPr>
          <p:cNvGrpSpPr/>
          <p:nvPr/>
        </p:nvGrpSpPr>
        <p:grpSpPr>
          <a:xfrm>
            <a:off x="13343765" y="3073406"/>
            <a:ext cx="365908" cy="353844"/>
            <a:chOff x="15237616" y="6966652"/>
            <a:chExt cx="632866" cy="612000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307DFF8F-DE56-303F-86CB-002BB4D212E2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76" name="Teardrop 275">
                <a:extLst>
                  <a:ext uri="{FF2B5EF4-FFF2-40B4-BE49-F238E27FC236}">
                    <a16:creationId xmlns:a16="http://schemas.microsoft.com/office/drawing/2014/main" id="{760E26F3-16D3-1669-4D68-DB60B7A0A669}"/>
                  </a:ext>
                </a:extLst>
              </p:cNvPr>
              <p:cNvSpPr/>
              <p:nvPr/>
            </p:nvSpPr>
            <p:spPr>
              <a:xfrm rot="9212684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BD7F8550-8F40-EC2F-68DB-D25D7B018763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3B55BB6-D56E-6B14-84AB-127EF0B07006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0F527D8-345E-053F-36D6-CFC932E3E8AC}"/>
              </a:ext>
            </a:extLst>
          </p:cNvPr>
          <p:cNvGrpSpPr/>
          <p:nvPr/>
        </p:nvGrpSpPr>
        <p:grpSpPr>
          <a:xfrm>
            <a:off x="13495668" y="3464986"/>
            <a:ext cx="365908" cy="353844"/>
            <a:chOff x="15237616" y="6966652"/>
            <a:chExt cx="632866" cy="612000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F8F1E964-8183-49A9-402B-B648C3C265F3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81" name="Teardrop 280">
                <a:extLst>
                  <a:ext uri="{FF2B5EF4-FFF2-40B4-BE49-F238E27FC236}">
                    <a16:creationId xmlns:a16="http://schemas.microsoft.com/office/drawing/2014/main" id="{D2EF5A59-3869-D28D-2F9E-1803AF67D741}"/>
                  </a:ext>
                </a:extLst>
              </p:cNvPr>
              <p:cNvSpPr/>
              <p:nvPr/>
            </p:nvSpPr>
            <p:spPr>
              <a:xfrm rot="15280135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775BDA36-741D-BE4B-2979-5325A6406941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98EEDB17-6B80-05AE-84D6-12A3D621B924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09F78E3-2B60-8AA5-F0A5-119AF7D527F4}"/>
              </a:ext>
            </a:extLst>
          </p:cNvPr>
          <p:cNvGrpSpPr/>
          <p:nvPr/>
        </p:nvGrpSpPr>
        <p:grpSpPr>
          <a:xfrm>
            <a:off x="13003071" y="3233530"/>
            <a:ext cx="365908" cy="353844"/>
            <a:chOff x="15237628" y="6966652"/>
            <a:chExt cx="632867" cy="6120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07C976AD-CCE9-7AA0-7341-1FA648DE8CE3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86" name="Teardrop 285">
                <a:extLst>
                  <a:ext uri="{FF2B5EF4-FFF2-40B4-BE49-F238E27FC236}">
                    <a16:creationId xmlns:a16="http://schemas.microsoft.com/office/drawing/2014/main" id="{FA7E34E4-A56A-ED48-1595-3213F4842197}"/>
                  </a:ext>
                </a:extLst>
              </p:cNvPr>
              <p:cNvSpPr/>
              <p:nvPr/>
            </p:nvSpPr>
            <p:spPr>
              <a:xfrm rot="3874356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41A91AAC-9970-B8E9-56BB-1429A3142E1A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C08CE42C-514C-E117-9A56-AB4DB4EADA30}"/>
                </a:ext>
              </a:extLst>
            </p:cNvPr>
            <p:cNvSpPr txBox="1"/>
            <p:nvPr/>
          </p:nvSpPr>
          <p:spPr>
            <a:xfrm>
              <a:off x="15237628" y="6989334"/>
              <a:ext cx="632867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31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FA909B0-4784-318F-7043-489EDE95A876}"/>
              </a:ext>
            </a:extLst>
          </p:cNvPr>
          <p:cNvGrpSpPr/>
          <p:nvPr/>
        </p:nvGrpSpPr>
        <p:grpSpPr>
          <a:xfrm rot="8139373">
            <a:off x="14515114" y="3495917"/>
            <a:ext cx="366026" cy="353844"/>
            <a:chOff x="15218896" y="6966652"/>
            <a:chExt cx="633070" cy="612000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9860921C-64D4-3B0C-ADE0-B21DAA013B6B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93" name="Teardrop 292">
                <a:extLst>
                  <a:ext uri="{FF2B5EF4-FFF2-40B4-BE49-F238E27FC236}">
                    <a16:creationId xmlns:a16="http://schemas.microsoft.com/office/drawing/2014/main" id="{45189B18-6BAC-E2CB-062F-569815D1803B}"/>
                  </a:ext>
                </a:extLst>
              </p:cNvPr>
              <p:cNvSpPr/>
              <p:nvPr/>
            </p:nvSpPr>
            <p:spPr>
              <a:xfrm rot="3926862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CB0228B-ABB2-307F-3765-47B7B3638744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198C9C1-3CE5-CB92-C7A1-6025001ACCC4}"/>
                </a:ext>
              </a:extLst>
            </p:cNvPr>
            <p:cNvSpPr txBox="1"/>
            <p:nvPr/>
          </p:nvSpPr>
          <p:spPr>
            <a:xfrm rot="13460627">
              <a:off x="15218896" y="7008460"/>
              <a:ext cx="632865" cy="532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820D381-7879-8B00-37CA-CA20CD882C1D}"/>
              </a:ext>
            </a:extLst>
          </p:cNvPr>
          <p:cNvGrpSpPr/>
          <p:nvPr/>
        </p:nvGrpSpPr>
        <p:grpSpPr>
          <a:xfrm>
            <a:off x="14436143" y="2902317"/>
            <a:ext cx="365908" cy="353844"/>
            <a:chOff x="15237616" y="6966652"/>
            <a:chExt cx="632866" cy="6120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F8D1835-70B5-583E-17D9-1E6ED9D6E72C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298" name="Teardrop 297">
                <a:extLst>
                  <a:ext uri="{FF2B5EF4-FFF2-40B4-BE49-F238E27FC236}">
                    <a16:creationId xmlns:a16="http://schemas.microsoft.com/office/drawing/2014/main" id="{558918BC-AA67-21A7-C841-C592A7EA30BC}"/>
                  </a:ext>
                </a:extLst>
              </p:cNvPr>
              <p:cNvSpPr/>
              <p:nvPr/>
            </p:nvSpPr>
            <p:spPr>
              <a:xfrm rot="7285251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9B0F48E7-11E6-EB52-0CB5-31C30F9FCCBD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777FEDB-BC75-2047-6639-AD547E0DDABB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B4292C35-4BBA-2251-D054-465E0898692F}"/>
              </a:ext>
            </a:extLst>
          </p:cNvPr>
          <p:cNvGrpSpPr/>
          <p:nvPr/>
        </p:nvGrpSpPr>
        <p:grpSpPr>
          <a:xfrm>
            <a:off x="12379472" y="3304420"/>
            <a:ext cx="400377" cy="353844"/>
            <a:chOff x="15228834" y="6966652"/>
            <a:chExt cx="692482" cy="612000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BCC19C9A-9E4A-B378-9055-CCE2C6BD66B3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303" name="Teardrop 302">
                <a:extLst>
                  <a:ext uri="{FF2B5EF4-FFF2-40B4-BE49-F238E27FC236}">
                    <a16:creationId xmlns:a16="http://schemas.microsoft.com/office/drawing/2014/main" id="{E94BA140-A925-CBC7-B4A0-0ABB3BF83BDE}"/>
                  </a:ext>
                </a:extLst>
              </p:cNvPr>
              <p:cNvSpPr/>
              <p:nvPr/>
            </p:nvSpPr>
            <p:spPr>
              <a:xfrm rot="3178070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F2987EAA-41F1-4221-84EE-FDBFD0BF5FCB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C9771BAE-1372-A80E-F419-1BA60C242A4B}"/>
                </a:ext>
              </a:extLst>
            </p:cNvPr>
            <p:cNvSpPr txBox="1"/>
            <p:nvPr/>
          </p:nvSpPr>
          <p:spPr>
            <a:xfrm>
              <a:off x="15228834" y="7001709"/>
              <a:ext cx="692482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34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FF878A-D8C4-A601-6B10-5B78968BE7A3}"/>
              </a:ext>
            </a:extLst>
          </p:cNvPr>
          <p:cNvGrpSpPr/>
          <p:nvPr/>
        </p:nvGrpSpPr>
        <p:grpSpPr>
          <a:xfrm>
            <a:off x="14237630" y="2198329"/>
            <a:ext cx="365908" cy="353844"/>
            <a:chOff x="15237616" y="6966652"/>
            <a:chExt cx="632866" cy="612000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57D85A80-BFD2-0BEA-1F1E-F4727B685E0B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308" name="Teardrop 307">
                <a:extLst>
                  <a:ext uri="{FF2B5EF4-FFF2-40B4-BE49-F238E27FC236}">
                    <a16:creationId xmlns:a16="http://schemas.microsoft.com/office/drawing/2014/main" id="{1C222D01-5DD6-FAE5-E9F0-E0F08E4C2AAC}"/>
                  </a:ext>
                </a:extLst>
              </p:cNvPr>
              <p:cNvSpPr/>
              <p:nvPr/>
            </p:nvSpPr>
            <p:spPr>
              <a:xfrm rot="3717147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E24EA677-600C-53AC-B130-CE7121C6DECA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59E9D6A5-7D0E-8FFC-7DB3-2F6A8C6E0932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35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53CB3C49-16AD-5001-94EF-F5145FD346FB}"/>
              </a:ext>
            </a:extLst>
          </p:cNvPr>
          <p:cNvGrpSpPr/>
          <p:nvPr/>
        </p:nvGrpSpPr>
        <p:grpSpPr>
          <a:xfrm>
            <a:off x="14561174" y="2022245"/>
            <a:ext cx="365908" cy="353844"/>
            <a:chOff x="15237616" y="6966652"/>
            <a:chExt cx="632866" cy="612000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0FE9E05A-1518-9E82-866C-0E769C4C4A19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313" name="Teardrop 312">
                <a:extLst>
                  <a:ext uri="{FF2B5EF4-FFF2-40B4-BE49-F238E27FC236}">
                    <a16:creationId xmlns:a16="http://schemas.microsoft.com/office/drawing/2014/main" id="{0E9EAE1A-EEEE-525D-29A6-75DA79A8820A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543D00D-46E9-F87F-5B9F-539F68C8058F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15FD412-3F46-11D3-C747-03D4B20559CE}"/>
                </a:ext>
              </a:extLst>
            </p:cNvPr>
            <p:cNvSpPr txBox="1"/>
            <p:nvPr/>
          </p:nvSpPr>
          <p:spPr>
            <a:xfrm>
              <a:off x="15237616" y="6989327"/>
              <a:ext cx="63286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36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91A5DBA-BED0-EFF3-1A0C-AF03C1D58D64}"/>
              </a:ext>
            </a:extLst>
          </p:cNvPr>
          <p:cNvGrpSpPr/>
          <p:nvPr/>
        </p:nvGrpSpPr>
        <p:grpSpPr>
          <a:xfrm>
            <a:off x="14121025" y="4026060"/>
            <a:ext cx="400460" cy="353844"/>
            <a:chOff x="15231619" y="6966652"/>
            <a:chExt cx="692626" cy="612000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4E5C30B-FFE1-F504-5808-D3AE077A9D9A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318" name="Teardrop 317">
                <a:extLst>
                  <a:ext uri="{FF2B5EF4-FFF2-40B4-BE49-F238E27FC236}">
                    <a16:creationId xmlns:a16="http://schemas.microsoft.com/office/drawing/2014/main" id="{E69D4A79-9270-7506-9A72-99FF464833F2}"/>
                  </a:ext>
                </a:extLst>
              </p:cNvPr>
              <p:cNvSpPr/>
              <p:nvPr/>
            </p:nvSpPr>
            <p:spPr>
              <a:xfrm rot="5238704">
                <a:off x="5619543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576CDF8-9BE9-6F4C-F0D7-53EC265649C5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BFF1C3C-F135-E0B9-E6A8-6E5624AD0706}"/>
                </a:ext>
              </a:extLst>
            </p:cNvPr>
            <p:cNvSpPr txBox="1"/>
            <p:nvPr/>
          </p:nvSpPr>
          <p:spPr>
            <a:xfrm>
              <a:off x="15231619" y="7002101"/>
              <a:ext cx="69262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7DD05E88-1E58-60BE-6137-C94A81EBB274}"/>
              </a:ext>
            </a:extLst>
          </p:cNvPr>
          <p:cNvGrpSpPr/>
          <p:nvPr/>
        </p:nvGrpSpPr>
        <p:grpSpPr>
          <a:xfrm>
            <a:off x="15079825" y="4077289"/>
            <a:ext cx="400460" cy="353844"/>
            <a:chOff x="15231628" y="6966652"/>
            <a:chExt cx="692626" cy="612000"/>
          </a:xfrm>
        </p:grpSpPr>
        <p:grpSp>
          <p:nvGrpSpPr>
            <p:cNvPr id="1089" name="Group 1088">
              <a:extLst>
                <a:ext uri="{FF2B5EF4-FFF2-40B4-BE49-F238E27FC236}">
                  <a16:creationId xmlns:a16="http://schemas.microsoft.com/office/drawing/2014/main" id="{3C1ECCF5-7CFA-44A6-C588-B03C41DE14BF}"/>
                </a:ext>
              </a:extLst>
            </p:cNvPr>
            <p:cNvGrpSpPr/>
            <p:nvPr/>
          </p:nvGrpSpPr>
          <p:grpSpPr>
            <a:xfrm>
              <a:off x="15239966" y="6966652"/>
              <a:ext cx="612000" cy="612000"/>
              <a:chOff x="5626881" y="7765997"/>
              <a:chExt cx="341671" cy="356347"/>
            </a:xfrm>
          </p:grpSpPr>
          <p:sp>
            <p:nvSpPr>
              <p:cNvPr id="1091" name="Teardrop 1090">
                <a:extLst>
                  <a:ext uri="{FF2B5EF4-FFF2-40B4-BE49-F238E27FC236}">
                    <a16:creationId xmlns:a16="http://schemas.microsoft.com/office/drawing/2014/main" id="{9061A00A-458A-50F4-F2F6-BD02D9016D06}"/>
                  </a:ext>
                </a:extLst>
              </p:cNvPr>
              <p:cNvSpPr/>
              <p:nvPr/>
            </p:nvSpPr>
            <p:spPr>
              <a:xfrm rot="9070171">
                <a:off x="5626881" y="7765997"/>
                <a:ext cx="341671" cy="35634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B83968E9-2999-C84F-BD16-B929C0211C29}"/>
                  </a:ext>
                </a:extLst>
              </p:cNvPr>
              <p:cNvSpPr/>
              <p:nvPr/>
            </p:nvSpPr>
            <p:spPr>
              <a:xfrm>
                <a:off x="5689713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700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B9FC9B20-89A7-E9C6-AD99-4BDA36822E8A}"/>
                </a:ext>
              </a:extLst>
            </p:cNvPr>
            <p:cNvSpPr txBox="1"/>
            <p:nvPr/>
          </p:nvSpPr>
          <p:spPr>
            <a:xfrm>
              <a:off x="15231628" y="7002101"/>
              <a:ext cx="692626" cy="532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37</a:t>
              </a:r>
              <a:endParaRPr lang="en-G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B60B5-BC38-BE20-F1DF-7C111325138F}"/>
              </a:ext>
            </a:extLst>
          </p:cNvPr>
          <p:cNvGrpSpPr/>
          <p:nvPr/>
        </p:nvGrpSpPr>
        <p:grpSpPr>
          <a:xfrm>
            <a:off x="10528232" y="1415850"/>
            <a:ext cx="6278269" cy="400110"/>
            <a:chOff x="10528232" y="1415850"/>
            <a:chExt cx="6278269" cy="4001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5FE615-E6E8-B50F-112B-289A87839203}"/>
                </a:ext>
              </a:extLst>
            </p:cNvPr>
            <p:cNvGrpSpPr/>
            <p:nvPr/>
          </p:nvGrpSpPr>
          <p:grpSpPr>
            <a:xfrm rot="213777">
              <a:off x="10528232" y="1486964"/>
              <a:ext cx="221635" cy="221635"/>
              <a:chOff x="5626875" y="7765997"/>
              <a:chExt cx="341671" cy="356347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3BCD73BD-7550-37D1-037A-06A05309345F}"/>
                  </a:ext>
                </a:extLst>
              </p:cNvPr>
              <p:cNvSpPr/>
              <p:nvPr/>
            </p:nvSpPr>
            <p:spPr>
              <a:xfrm rot="7872523">
                <a:off x="5619537" y="7773335"/>
                <a:ext cx="356347" cy="341671"/>
              </a:xfrm>
              <a:prstGeom prst="teardrop">
                <a:avLst/>
              </a:prstGeom>
              <a:solidFill>
                <a:srgbClr val="006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FA8B82-76F4-B4BA-26C9-46C58BA53BB3}"/>
                  </a:ext>
                </a:extLst>
              </p:cNvPr>
              <p:cNvSpPr/>
              <p:nvPr/>
            </p:nvSpPr>
            <p:spPr>
              <a:xfrm rot="10800000">
                <a:off x="5689710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0FD9C7-A39F-BF76-89BE-6B475DDBA58F}"/>
                </a:ext>
              </a:extLst>
            </p:cNvPr>
            <p:cNvSpPr txBox="1"/>
            <p:nvPr/>
          </p:nvSpPr>
          <p:spPr>
            <a:xfrm>
              <a:off x="10791305" y="1415850"/>
              <a:ext cx="497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dirty="0">
                  <a:latin typeface="EC Square Sans Cond Pro" panose="020B0506040000020004" pitchFamily="34" charset="0"/>
                </a:rPr>
                <a:t>EDIH</a:t>
              </a:r>
              <a:endParaRPr lang="de-CH" dirty="0">
                <a:latin typeface="EC Square Sans Cond Pro" panose="020B05060400000200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318D9D-83AE-2FB4-1830-DA4F300B39A5}"/>
                </a:ext>
              </a:extLst>
            </p:cNvPr>
            <p:cNvGrpSpPr/>
            <p:nvPr/>
          </p:nvGrpSpPr>
          <p:grpSpPr>
            <a:xfrm rot="213777">
              <a:off x="11565180" y="1486964"/>
              <a:ext cx="221635" cy="221635"/>
              <a:chOff x="5626875" y="7765997"/>
              <a:chExt cx="341671" cy="356347"/>
            </a:xfrm>
          </p:grpSpPr>
          <p:sp>
            <p:nvSpPr>
              <p:cNvPr id="12" name="Teardrop 11">
                <a:extLst>
                  <a:ext uri="{FF2B5EF4-FFF2-40B4-BE49-F238E27FC236}">
                    <a16:creationId xmlns:a16="http://schemas.microsoft.com/office/drawing/2014/main" id="{645EC0DC-7292-387A-A78B-0E29A2D99928}"/>
                  </a:ext>
                </a:extLst>
              </p:cNvPr>
              <p:cNvSpPr/>
              <p:nvPr/>
            </p:nvSpPr>
            <p:spPr>
              <a:xfrm rot="7872523">
                <a:off x="5619537" y="7773335"/>
                <a:ext cx="356347" cy="34167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BB1FB06-8CF0-BA76-B1EB-CDF708E418DC}"/>
                  </a:ext>
                </a:extLst>
              </p:cNvPr>
              <p:cNvSpPr/>
              <p:nvPr/>
            </p:nvSpPr>
            <p:spPr>
              <a:xfrm rot="10800000">
                <a:off x="5689710" y="783617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rgbClr val="0068F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FCD283-1716-0734-E127-73E168794250}"/>
                </a:ext>
              </a:extLst>
            </p:cNvPr>
            <p:cNvSpPr txBox="1"/>
            <p:nvPr/>
          </p:nvSpPr>
          <p:spPr>
            <a:xfrm>
              <a:off x="11828253" y="1415850"/>
              <a:ext cx="497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dirty="0" err="1">
                  <a:latin typeface="EC Square Sans Cond Pro" panose="020B0506040000020004" pitchFamily="34" charset="0"/>
                </a:rPr>
                <a:t>SoE</a:t>
              </a:r>
              <a:endParaRPr lang="de-CH" dirty="0">
                <a:latin typeface="EC Square Sans Cond Pro" panose="020B05060400000200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9827D2-7BD4-BFBE-A6ED-D22D56558A99}"/>
              </a:ext>
            </a:extLst>
          </p:cNvPr>
          <p:cNvSpPr txBox="1"/>
          <p:nvPr/>
        </p:nvSpPr>
        <p:spPr>
          <a:xfrm>
            <a:off x="15157450" y="9236834"/>
            <a:ext cx="497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CH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de-CH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CH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Europe Programme</a:t>
            </a:r>
          </a:p>
          <a:p>
            <a:endParaRPr lang="en-IE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43E42A-9F60-5741-88F3-0DC0D1CB53A4}"/>
              </a:ext>
            </a:extLst>
          </p:cNvPr>
          <p:cNvGrpSpPr/>
          <p:nvPr/>
        </p:nvGrpSpPr>
        <p:grpSpPr>
          <a:xfrm>
            <a:off x="10661650" y="9240957"/>
            <a:ext cx="5153794" cy="584775"/>
            <a:chOff x="10533583" y="9240950"/>
            <a:chExt cx="5153794" cy="86038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9926776-7A1D-C081-B559-147A846C46A5}"/>
                </a:ext>
              </a:extLst>
            </p:cNvPr>
            <p:cNvSpPr/>
            <p:nvPr/>
          </p:nvSpPr>
          <p:spPr>
            <a:xfrm>
              <a:off x="10533583" y="9417710"/>
              <a:ext cx="204267" cy="152401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8D5019-4984-B674-8B6C-E7090AB7C1AE}"/>
                </a:ext>
              </a:extLst>
            </p:cNvPr>
            <p:cNvSpPr/>
            <p:nvPr/>
          </p:nvSpPr>
          <p:spPr>
            <a:xfrm>
              <a:off x="10533583" y="9754059"/>
              <a:ext cx="204267" cy="1523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E5FADE-62FF-F5A6-FC45-D7C50BFA5EEC}"/>
                </a:ext>
              </a:extLst>
            </p:cNvPr>
            <p:cNvSpPr txBox="1"/>
            <p:nvPr/>
          </p:nvSpPr>
          <p:spPr>
            <a:xfrm>
              <a:off x="10709129" y="9240950"/>
              <a:ext cx="4978248" cy="860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600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*</a:t>
              </a:r>
              <a:r>
                <a:rPr lang="en-GR" sz="1400" b="1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en-GR" sz="1400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uropean </a:t>
              </a:r>
              <a:r>
                <a:rPr lang="en-GR" sz="1400" b="1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en-GR" sz="1400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igital </a:t>
              </a:r>
              <a:r>
                <a:rPr lang="en-GR" sz="1400" b="1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en-GR" sz="1400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nnovation </a:t>
              </a:r>
              <a:r>
                <a:rPr lang="en-GR" sz="1400" b="1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GR" sz="1400" kern="100" dirty="0">
                  <a:solidFill>
                    <a:schemeClr val="accent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ubs</a:t>
              </a:r>
              <a:endParaRPr lang="de-CH" sz="1400" dirty="0">
                <a:latin typeface="EC Square Sans Cond Pro" panose="020B0506040000020004" pitchFamily="34" charset="0"/>
              </a:endParaRPr>
            </a:p>
            <a:p>
              <a:r>
                <a:rPr lang="en-GR" sz="16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**</a:t>
              </a:r>
              <a:r>
                <a:rPr lang="en-GR" sz="1400" b="1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GR" sz="14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eal </a:t>
              </a:r>
              <a:r>
                <a:rPr lang="en-GR" sz="1400" b="1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GR" sz="14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 </a:t>
              </a:r>
              <a:r>
                <a:rPr lang="en-GR" sz="1400" b="1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en-GR" sz="14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xcellence</a:t>
              </a:r>
              <a:r>
                <a:rPr lang="en-US" sz="14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1400" kern="100" dirty="0" err="1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SoE</a:t>
              </a:r>
              <a:r>
                <a:rPr lang="en-US" sz="1400" kern="100" dirty="0">
                  <a:solidFill>
                    <a:schemeClr val="accent5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de-CH" sz="1400" dirty="0">
                <a:solidFill>
                  <a:schemeClr val="accent5"/>
                </a:solidFill>
                <a:latin typeface="EC Square Sans Cond Pro" panose="020B0506040000020004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E67E39D-8DC2-2943-CDD6-87BB6F6F3722}"/>
              </a:ext>
            </a:extLst>
          </p:cNvPr>
          <p:cNvSpPr/>
          <p:nvPr/>
        </p:nvSpPr>
        <p:spPr>
          <a:xfrm>
            <a:off x="6348435" y="3322844"/>
            <a:ext cx="630398" cy="38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40FEA0-0494-A076-CA64-4B6BE7AECD11}"/>
              </a:ext>
            </a:extLst>
          </p:cNvPr>
          <p:cNvSpPr/>
          <p:nvPr/>
        </p:nvSpPr>
        <p:spPr>
          <a:xfrm>
            <a:off x="6348435" y="4115424"/>
            <a:ext cx="630397" cy="3820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5439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572D816B-F0D9-DA87-A332-3ED75FE09AAE}"/>
              </a:ext>
            </a:extLst>
          </p:cNvPr>
          <p:cNvSpPr/>
          <p:nvPr/>
        </p:nvSpPr>
        <p:spPr>
          <a:xfrm>
            <a:off x="812024" y="258720"/>
            <a:ext cx="18480049" cy="1031494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E89F624-CC8B-2F04-1F9C-2E2D7B2FCDF7}"/>
              </a:ext>
            </a:extLst>
          </p:cNvPr>
          <p:cNvSpPr txBox="1">
            <a:spLocks/>
          </p:cNvSpPr>
          <p:nvPr/>
        </p:nvSpPr>
        <p:spPr>
          <a:xfrm>
            <a:off x="1451721" y="396875"/>
            <a:ext cx="17200657" cy="8382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>
                <a:solidFill>
                  <a:schemeClr val="accent1"/>
                </a:solidFill>
              </a:rPr>
              <a:t>Network overview: 37 members – </a:t>
            </a:r>
            <a:r>
              <a:rPr lang="en-GB" sz="5400" dirty="0">
                <a:solidFill>
                  <a:schemeClr val="accent2"/>
                </a:solidFill>
              </a:rPr>
              <a:t>13 EDIHs</a:t>
            </a:r>
            <a:endParaRPr lang="en-GR" sz="5400" dirty="0">
              <a:solidFill>
                <a:schemeClr val="accent5"/>
              </a:solidFill>
            </a:endParaRPr>
          </a:p>
        </p:txBody>
      </p:sp>
      <p:sp>
        <p:nvSpPr>
          <p:cNvPr id="32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5B4079D5-CE19-C649-1953-97877608166A}"/>
              </a:ext>
            </a:extLst>
          </p:cNvPr>
          <p:cNvSpPr/>
          <p:nvPr/>
        </p:nvSpPr>
        <p:spPr>
          <a:xfrm>
            <a:off x="4391263" y="2532035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Round Diagonal Corner of Rectangle 8">
            <a:hlinkClick r:id="rId3"/>
            <a:extLst>
              <a:ext uri="{FF2B5EF4-FFF2-40B4-BE49-F238E27FC236}">
                <a16:creationId xmlns:a16="http://schemas.microsoft.com/office/drawing/2014/main" id="{EF96BC8D-42FE-B3A6-AAF0-F2B77A2C71B6}"/>
              </a:ext>
            </a:extLst>
          </p:cNvPr>
          <p:cNvSpPr/>
          <p:nvPr/>
        </p:nvSpPr>
        <p:spPr>
          <a:xfrm>
            <a:off x="10879685" y="4979053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Diagonal Corner of Rectangle 26">
            <a:hlinkClick r:id="rId4"/>
            <a:extLst>
              <a:ext uri="{FF2B5EF4-FFF2-40B4-BE49-F238E27FC236}">
                <a16:creationId xmlns:a16="http://schemas.microsoft.com/office/drawing/2014/main" id="{019DA07E-CDD2-0A6B-92F2-446ADE30618C}"/>
              </a:ext>
            </a:extLst>
          </p:cNvPr>
          <p:cNvSpPr/>
          <p:nvPr/>
        </p:nvSpPr>
        <p:spPr>
          <a:xfrm>
            <a:off x="7028391" y="2484123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Round Diagonal Corner of Rectangle 28">
            <a:hlinkClick r:id="rId5"/>
            <a:extLst>
              <a:ext uri="{FF2B5EF4-FFF2-40B4-BE49-F238E27FC236}">
                <a16:creationId xmlns:a16="http://schemas.microsoft.com/office/drawing/2014/main" id="{6B4EB86F-80DD-D9FC-A801-9F7E7D66EF4F}"/>
              </a:ext>
            </a:extLst>
          </p:cNvPr>
          <p:cNvSpPr/>
          <p:nvPr/>
        </p:nvSpPr>
        <p:spPr>
          <a:xfrm>
            <a:off x="13551167" y="4979053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 Diagonal Corner of Rectangle 37">
            <a:hlinkClick r:id="rId6"/>
            <a:extLst>
              <a:ext uri="{FF2B5EF4-FFF2-40B4-BE49-F238E27FC236}">
                <a16:creationId xmlns:a16="http://schemas.microsoft.com/office/drawing/2014/main" id="{DEC4F9EA-F164-00E9-D2D8-D17A7450983B}"/>
              </a:ext>
            </a:extLst>
          </p:cNvPr>
          <p:cNvSpPr/>
          <p:nvPr/>
        </p:nvSpPr>
        <p:spPr>
          <a:xfrm>
            <a:off x="9669724" y="2381543"/>
            <a:ext cx="2401217" cy="152676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 Diagonal Corner of Rectangle 40">
            <a:hlinkClick r:id="rId7"/>
            <a:extLst>
              <a:ext uri="{FF2B5EF4-FFF2-40B4-BE49-F238E27FC236}">
                <a16:creationId xmlns:a16="http://schemas.microsoft.com/office/drawing/2014/main" id="{A13ABEE9-BBF3-B9E7-1C8D-007A2DA15410}"/>
              </a:ext>
            </a:extLst>
          </p:cNvPr>
          <p:cNvSpPr/>
          <p:nvPr/>
        </p:nvSpPr>
        <p:spPr>
          <a:xfrm>
            <a:off x="5520308" y="7524740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 Diagonal Corner of Rectangle 48">
            <a:hlinkClick r:id="rId8"/>
            <a:extLst>
              <a:ext uri="{FF2B5EF4-FFF2-40B4-BE49-F238E27FC236}">
                <a16:creationId xmlns:a16="http://schemas.microsoft.com/office/drawing/2014/main" id="{DC2BCDD7-E12F-16D8-548F-AAEDD18D8868}"/>
              </a:ext>
            </a:extLst>
          </p:cNvPr>
          <p:cNvSpPr/>
          <p:nvPr/>
        </p:nvSpPr>
        <p:spPr>
          <a:xfrm>
            <a:off x="12305696" y="2354825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 Diagonal Corner of Rectangle 58">
            <a:hlinkClick r:id="rId9"/>
            <a:extLst>
              <a:ext uri="{FF2B5EF4-FFF2-40B4-BE49-F238E27FC236}">
                <a16:creationId xmlns:a16="http://schemas.microsoft.com/office/drawing/2014/main" id="{1BACAD28-A40B-4AF3-6077-3F0405F74DAE}"/>
              </a:ext>
            </a:extLst>
          </p:cNvPr>
          <p:cNvSpPr/>
          <p:nvPr/>
        </p:nvSpPr>
        <p:spPr>
          <a:xfrm>
            <a:off x="14945231" y="2381542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 Diagonal Corner of Rectangle 60">
            <a:hlinkClick r:id="rId10"/>
            <a:extLst>
              <a:ext uri="{FF2B5EF4-FFF2-40B4-BE49-F238E27FC236}">
                <a16:creationId xmlns:a16="http://schemas.microsoft.com/office/drawing/2014/main" id="{A5AE90B9-69C9-214D-1FE5-DC43AC20DAE7}"/>
              </a:ext>
            </a:extLst>
          </p:cNvPr>
          <p:cNvSpPr/>
          <p:nvPr/>
        </p:nvSpPr>
        <p:spPr>
          <a:xfrm>
            <a:off x="10866746" y="7494988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Round Diagonal Corner of Rectangle 516">
            <a:hlinkClick r:id="rId11"/>
            <a:extLst>
              <a:ext uri="{FF2B5EF4-FFF2-40B4-BE49-F238E27FC236}">
                <a16:creationId xmlns:a16="http://schemas.microsoft.com/office/drawing/2014/main" id="{F5F42854-A5C4-1A0C-A745-29A412CBCCBE}"/>
              </a:ext>
            </a:extLst>
          </p:cNvPr>
          <p:cNvSpPr/>
          <p:nvPr/>
        </p:nvSpPr>
        <p:spPr>
          <a:xfrm>
            <a:off x="5557546" y="4996667"/>
            <a:ext cx="2408550" cy="1531429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Round Diagonal Corner of Rectangle 518">
            <a:hlinkClick r:id="rId12"/>
            <a:extLst>
              <a:ext uri="{FF2B5EF4-FFF2-40B4-BE49-F238E27FC236}">
                <a16:creationId xmlns:a16="http://schemas.microsoft.com/office/drawing/2014/main" id="{12794D14-5FB6-CE3A-2834-C1C26A6341EE}"/>
              </a:ext>
            </a:extLst>
          </p:cNvPr>
          <p:cNvSpPr/>
          <p:nvPr/>
        </p:nvSpPr>
        <p:spPr>
          <a:xfrm>
            <a:off x="13538228" y="7494988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2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" name="Round Diagonal Corner of Rectangle 526">
            <a:hlinkClick r:id="rId13"/>
            <a:extLst>
              <a:ext uri="{FF2B5EF4-FFF2-40B4-BE49-F238E27FC236}">
                <a16:creationId xmlns:a16="http://schemas.microsoft.com/office/drawing/2014/main" id="{F5AD8D18-716F-3FA2-0FE7-CDC1BB716348}"/>
              </a:ext>
            </a:extLst>
          </p:cNvPr>
          <p:cNvSpPr/>
          <p:nvPr/>
        </p:nvSpPr>
        <p:spPr>
          <a:xfrm>
            <a:off x="8185104" y="4994720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7" name="Picture 536" descr="A logo with blue and green dots&#10;&#10;Description automatically generated">
            <a:extLst>
              <a:ext uri="{FF2B5EF4-FFF2-40B4-BE49-F238E27FC236}">
                <a16:creationId xmlns:a16="http://schemas.microsoft.com/office/drawing/2014/main" id="{2C57A9F0-176C-C82D-4B03-787947F383B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28110" r="19622" b="24233"/>
          <a:stretch/>
        </p:blipFill>
        <p:spPr>
          <a:xfrm>
            <a:off x="4741066" y="2635128"/>
            <a:ext cx="1600812" cy="1286120"/>
          </a:xfrm>
          <a:prstGeom prst="rect">
            <a:avLst/>
          </a:prstGeom>
        </p:spPr>
      </p:pic>
      <p:pic>
        <p:nvPicPr>
          <p:cNvPr id="541" name="Picture 540" descr="A close-up of a logo&#10;&#10;Description automatically generated">
            <a:extLst>
              <a:ext uri="{FF2B5EF4-FFF2-40B4-BE49-F238E27FC236}">
                <a16:creationId xmlns:a16="http://schemas.microsoft.com/office/drawing/2014/main" id="{775AFC23-0C47-548D-B410-76EFE368BC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83" y="2878604"/>
            <a:ext cx="2195589" cy="605951"/>
          </a:xfrm>
          <a:prstGeom prst="rect">
            <a:avLst/>
          </a:prstGeom>
        </p:spPr>
      </p:pic>
      <p:pic>
        <p:nvPicPr>
          <p:cNvPr id="543" name="Picture 54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DB32DDA6-D2C2-FFFD-2EB6-C58D5C0F45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267" y="2479461"/>
            <a:ext cx="1298198" cy="1298198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7521BD3D-AEFF-B2E0-6925-3EE4584BD5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107" y="2753611"/>
            <a:ext cx="1953782" cy="595903"/>
          </a:xfrm>
          <a:prstGeom prst="rect">
            <a:avLst/>
          </a:prstGeom>
        </p:spPr>
      </p:pic>
      <p:pic>
        <p:nvPicPr>
          <p:cNvPr id="561" name="Picture 560" descr="A logo of a cube&#10;&#10;Description automatically generated">
            <a:extLst>
              <a:ext uri="{FF2B5EF4-FFF2-40B4-BE49-F238E27FC236}">
                <a16:creationId xmlns:a16="http://schemas.microsoft.com/office/drawing/2014/main" id="{FDAF9894-C285-E11D-F86E-415681C761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390" y="2578417"/>
            <a:ext cx="1600812" cy="1067208"/>
          </a:xfrm>
          <a:prstGeom prst="rect">
            <a:avLst/>
          </a:prstGeom>
        </p:spPr>
      </p:pic>
      <p:pic>
        <p:nvPicPr>
          <p:cNvPr id="566" name="Picture 565" descr="A blue logo with a bird and a circle&#10;&#10;Description automatically generated with medium confidence">
            <a:extLst>
              <a:ext uri="{FF2B5EF4-FFF2-40B4-BE49-F238E27FC236}">
                <a16:creationId xmlns:a16="http://schemas.microsoft.com/office/drawing/2014/main" id="{53D1CECF-9C02-9CEF-52C0-657A770BD5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27" y="5391149"/>
            <a:ext cx="1941254" cy="625984"/>
          </a:xfrm>
          <a:prstGeom prst="rect">
            <a:avLst/>
          </a:prstGeom>
        </p:spPr>
      </p:pic>
      <p:pic>
        <p:nvPicPr>
          <p:cNvPr id="570" name="Picture 569" descr="A red and black text with a black background&#10;&#10;Description automatically generated">
            <a:extLst>
              <a:ext uri="{FF2B5EF4-FFF2-40B4-BE49-F238E27FC236}">
                <a16:creationId xmlns:a16="http://schemas.microsoft.com/office/drawing/2014/main" id="{F03A4B32-41A2-EEF9-50B4-5096073C564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7" y="5455856"/>
            <a:ext cx="1724613" cy="523133"/>
          </a:xfrm>
          <a:prstGeom prst="rect">
            <a:avLst/>
          </a:prstGeom>
        </p:spPr>
      </p:pic>
      <p:pic>
        <p:nvPicPr>
          <p:cNvPr id="572" name="Picture 571" descr="A close-up of a logo&#10;&#10;Description automatically generated">
            <a:extLst>
              <a:ext uri="{FF2B5EF4-FFF2-40B4-BE49-F238E27FC236}">
                <a16:creationId xmlns:a16="http://schemas.microsoft.com/office/drawing/2014/main" id="{92BFD8E9-C14F-AEAD-43D5-0FC228BCE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26484" r="12174" b="27510"/>
          <a:stretch/>
        </p:blipFill>
        <p:spPr>
          <a:xfrm>
            <a:off x="11055970" y="5329551"/>
            <a:ext cx="1982433" cy="708624"/>
          </a:xfrm>
          <a:prstGeom prst="rect">
            <a:avLst/>
          </a:prstGeom>
        </p:spPr>
      </p:pic>
      <p:pic>
        <p:nvPicPr>
          <p:cNvPr id="574" name="Picture 573" descr="A logo for a digital innovation hub&#10;&#10;Description automatically generated">
            <a:extLst>
              <a:ext uri="{FF2B5EF4-FFF2-40B4-BE49-F238E27FC236}">
                <a16:creationId xmlns:a16="http://schemas.microsoft.com/office/drawing/2014/main" id="{A778AA20-AAFA-27B7-72A5-1A4AEF1F7CA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22167" r="14435" b="22195"/>
          <a:stretch/>
        </p:blipFill>
        <p:spPr>
          <a:xfrm>
            <a:off x="13764543" y="5258993"/>
            <a:ext cx="1935516" cy="873321"/>
          </a:xfrm>
          <a:prstGeom prst="rect">
            <a:avLst/>
          </a:prstGeom>
        </p:spPr>
      </p:pic>
      <p:pic>
        <p:nvPicPr>
          <p:cNvPr id="576" name="Picture 575" descr="A blue and black logo&#10;&#10;Description automatically generated">
            <a:extLst>
              <a:ext uri="{FF2B5EF4-FFF2-40B4-BE49-F238E27FC236}">
                <a16:creationId xmlns:a16="http://schemas.microsoft.com/office/drawing/2014/main" id="{CD5F2362-79F8-DBB9-EFF8-96A6B2B483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30" y="7917443"/>
            <a:ext cx="1929192" cy="648088"/>
          </a:xfrm>
          <a:prstGeom prst="rect">
            <a:avLst/>
          </a:prstGeom>
        </p:spPr>
      </p:pic>
      <p:pic>
        <p:nvPicPr>
          <p:cNvPr id="597" name="Picture 596" descr="A black star in a circle&#10;&#10;Description automatically generated">
            <a:extLst>
              <a:ext uri="{FF2B5EF4-FFF2-40B4-BE49-F238E27FC236}">
                <a16:creationId xmlns:a16="http://schemas.microsoft.com/office/drawing/2014/main" id="{7F19D9F1-8D6D-63CF-6589-835D9FD90C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465" y="8012936"/>
            <a:ext cx="2308504" cy="355736"/>
          </a:xfrm>
          <a:prstGeom prst="rect">
            <a:avLst/>
          </a:prstGeom>
        </p:spPr>
      </p:pic>
      <p:pic>
        <p:nvPicPr>
          <p:cNvPr id="599" name="Picture 598" descr="A close up of a logo&#10;&#10;Description automatically generated">
            <a:extLst>
              <a:ext uri="{FF2B5EF4-FFF2-40B4-BE49-F238E27FC236}">
                <a16:creationId xmlns:a16="http://schemas.microsoft.com/office/drawing/2014/main" id="{8F7447BC-B5D5-472D-00DC-D81A66B2F1F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877" y="7954390"/>
            <a:ext cx="1976761" cy="500261"/>
          </a:xfrm>
          <a:prstGeom prst="rect">
            <a:avLst/>
          </a:prstGeom>
        </p:spPr>
      </p:pic>
      <p:sp>
        <p:nvSpPr>
          <p:cNvPr id="573" name="Round Diagonal Corner of Rectangle 572">
            <a:hlinkClick r:id="rId2"/>
            <a:extLst>
              <a:ext uri="{FF2B5EF4-FFF2-40B4-BE49-F238E27FC236}">
                <a16:creationId xmlns:a16="http://schemas.microsoft.com/office/drawing/2014/main" id="{CC91727D-C838-CE66-4749-0861EFB8CA6C}"/>
              </a:ext>
            </a:extLst>
          </p:cNvPr>
          <p:cNvSpPr>
            <a:spLocks/>
          </p:cNvSpPr>
          <p:nvPr/>
        </p:nvSpPr>
        <p:spPr>
          <a:xfrm>
            <a:off x="4387058" y="2527373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noFill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75" name="Round Diagonal Corner of Rectangle 574">
            <a:hlinkClick r:id="rId3"/>
            <a:extLst>
              <a:ext uri="{FF2B5EF4-FFF2-40B4-BE49-F238E27FC236}">
                <a16:creationId xmlns:a16="http://schemas.microsoft.com/office/drawing/2014/main" id="{14D3860C-EB9F-AE7A-E4A3-B619BE0AFD89}"/>
              </a:ext>
            </a:extLst>
          </p:cNvPr>
          <p:cNvSpPr>
            <a:spLocks/>
          </p:cNvSpPr>
          <p:nvPr/>
        </p:nvSpPr>
        <p:spPr>
          <a:xfrm>
            <a:off x="10875480" y="4974391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Round Diagonal Corner of Rectangle 581">
            <a:hlinkClick r:id="rId4"/>
            <a:extLst>
              <a:ext uri="{FF2B5EF4-FFF2-40B4-BE49-F238E27FC236}">
                <a16:creationId xmlns:a16="http://schemas.microsoft.com/office/drawing/2014/main" id="{F700CD99-6042-4736-61CE-6C847243D945}"/>
              </a:ext>
            </a:extLst>
          </p:cNvPr>
          <p:cNvSpPr>
            <a:spLocks/>
          </p:cNvSpPr>
          <p:nvPr/>
        </p:nvSpPr>
        <p:spPr>
          <a:xfrm>
            <a:off x="7024186" y="2479461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noFill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83" name="Round Diagonal Corner of Rectangle 582">
            <a:hlinkClick r:id="rId5"/>
            <a:extLst>
              <a:ext uri="{FF2B5EF4-FFF2-40B4-BE49-F238E27FC236}">
                <a16:creationId xmlns:a16="http://schemas.microsoft.com/office/drawing/2014/main" id="{34A194EF-2DC2-1E80-B5B5-040EE1666403}"/>
              </a:ext>
            </a:extLst>
          </p:cNvPr>
          <p:cNvSpPr>
            <a:spLocks/>
          </p:cNvSpPr>
          <p:nvPr/>
        </p:nvSpPr>
        <p:spPr>
          <a:xfrm>
            <a:off x="13546962" y="4974391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8" name="Round Diagonal Corner of Rectangle 587">
            <a:hlinkClick r:id="rId7"/>
            <a:extLst>
              <a:ext uri="{FF2B5EF4-FFF2-40B4-BE49-F238E27FC236}">
                <a16:creationId xmlns:a16="http://schemas.microsoft.com/office/drawing/2014/main" id="{F7941C6C-634A-5CFA-BF4C-6DDE5DFC2C5C}"/>
              </a:ext>
            </a:extLst>
          </p:cNvPr>
          <p:cNvSpPr>
            <a:spLocks/>
          </p:cNvSpPr>
          <p:nvPr/>
        </p:nvSpPr>
        <p:spPr>
          <a:xfrm>
            <a:off x="5516103" y="7520078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2" name="Round Diagonal Corner of Rectangle 591">
            <a:hlinkClick r:id="rId8"/>
            <a:extLst>
              <a:ext uri="{FF2B5EF4-FFF2-40B4-BE49-F238E27FC236}">
                <a16:creationId xmlns:a16="http://schemas.microsoft.com/office/drawing/2014/main" id="{1E8A9B9C-4A66-1C2C-89FB-C81ACB86AAEF}"/>
              </a:ext>
            </a:extLst>
          </p:cNvPr>
          <p:cNvSpPr>
            <a:spLocks/>
          </p:cNvSpPr>
          <p:nvPr/>
        </p:nvSpPr>
        <p:spPr>
          <a:xfrm>
            <a:off x="12301491" y="2350163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 Diagonal Corner of Rectangle 50">
            <a:hlinkClick r:id="rId26"/>
            <a:extLst>
              <a:ext uri="{FF2B5EF4-FFF2-40B4-BE49-F238E27FC236}">
                <a16:creationId xmlns:a16="http://schemas.microsoft.com/office/drawing/2014/main" id="{F8C9F81E-7A77-D911-1293-0441FEAE3FFB}"/>
              </a:ext>
            </a:extLst>
          </p:cNvPr>
          <p:cNvSpPr/>
          <p:nvPr/>
        </p:nvSpPr>
        <p:spPr>
          <a:xfrm>
            <a:off x="8195263" y="7494988"/>
            <a:ext cx="2401218" cy="15267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8" name="Graphic 577">
            <a:extLst>
              <a:ext uri="{FF2B5EF4-FFF2-40B4-BE49-F238E27FC236}">
                <a16:creationId xmlns:a16="http://schemas.microsoft.com/office/drawing/2014/main" id="{C52E5565-372E-A07A-48B7-385E1C438CB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83943" y="7698241"/>
            <a:ext cx="1938322" cy="1090306"/>
          </a:xfrm>
          <a:prstGeom prst="rect">
            <a:avLst/>
          </a:prstGeom>
        </p:spPr>
      </p:pic>
      <p:sp>
        <p:nvSpPr>
          <p:cNvPr id="593" name="Round Diagonal Corner of Rectangle 592">
            <a:hlinkClick r:id="rId26"/>
            <a:extLst>
              <a:ext uri="{FF2B5EF4-FFF2-40B4-BE49-F238E27FC236}">
                <a16:creationId xmlns:a16="http://schemas.microsoft.com/office/drawing/2014/main" id="{534D09EA-39DD-2FAA-224E-A8B67A429A71}"/>
              </a:ext>
            </a:extLst>
          </p:cNvPr>
          <p:cNvSpPr>
            <a:spLocks/>
          </p:cNvSpPr>
          <p:nvPr/>
        </p:nvSpPr>
        <p:spPr>
          <a:xfrm>
            <a:off x="8191058" y="7490326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" name="Round Diagonal Corner of Rectangle 597">
            <a:hlinkClick r:id="rId9"/>
            <a:extLst>
              <a:ext uri="{FF2B5EF4-FFF2-40B4-BE49-F238E27FC236}">
                <a16:creationId xmlns:a16="http://schemas.microsoft.com/office/drawing/2014/main" id="{051115E5-E989-F9A2-EAA9-2686A00A7439}"/>
              </a:ext>
            </a:extLst>
          </p:cNvPr>
          <p:cNvSpPr>
            <a:spLocks/>
          </p:cNvSpPr>
          <p:nvPr/>
        </p:nvSpPr>
        <p:spPr>
          <a:xfrm>
            <a:off x="14941026" y="2376880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0" name="Round Diagonal Corner of Rectangle 599">
            <a:hlinkClick r:id="rId10"/>
            <a:extLst>
              <a:ext uri="{FF2B5EF4-FFF2-40B4-BE49-F238E27FC236}">
                <a16:creationId xmlns:a16="http://schemas.microsoft.com/office/drawing/2014/main" id="{5DE33E81-4303-E091-B849-034CC4B7A246}"/>
              </a:ext>
            </a:extLst>
          </p:cNvPr>
          <p:cNvSpPr>
            <a:spLocks/>
          </p:cNvSpPr>
          <p:nvPr/>
        </p:nvSpPr>
        <p:spPr>
          <a:xfrm>
            <a:off x="10862541" y="7490326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8" name="Round Diagonal Corner of Rectangle 607">
            <a:hlinkClick r:id="rId11"/>
            <a:extLst>
              <a:ext uri="{FF2B5EF4-FFF2-40B4-BE49-F238E27FC236}">
                <a16:creationId xmlns:a16="http://schemas.microsoft.com/office/drawing/2014/main" id="{571BB898-A31C-7B25-EC09-CB85432ED16B}"/>
              </a:ext>
            </a:extLst>
          </p:cNvPr>
          <p:cNvSpPr>
            <a:spLocks/>
          </p:cNvSpPr>
          <p:nvPr/>
        </p:nvSpPr>
        <p:spPr>
          <a:xfrm>
            <a:off x="5553341" y="4992005"/>
            <a:ext cx="2408550" cy="1531429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0" name="Round Diagonal Corner of Rectangle 609">
            <a:hlinkClick r:id="rId12"/>
            <a:extLst>
              <a:ext uri="{FF2B5EF4-FFF2-40B4-BE49-F238E27FC236}">
                <a16:creationId xmlns:a16="http://schemas.microsoft.com/office/drawing/2014/main" id="{34599FDF-4E4F-BA9A-D782-BC9B06561834}"/>
              </a:ext>
            </a:extLst>
          </p:cNvPr>
          <p:cNvSpPr>
            <a:spLocks/>
          </p:cNvSpPr>
          <p:nvPr/>
        </p:nvSpPr>
        <p:spPr>
          <a:xfrm>
            <a:off x="13534023" y="7490326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2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" name="Round Diagonal Corner of Rectangle 614">
            <a:hlinkClick r:id="rId13"/>
            <a:extLst>
              <a:ext uri="{FF2B5EF4-FFF2-40B4-BE49-F238E27FC236}">
                <a16:creationId xmlns:a16="http://schemas.microsoft.com/office/drawing/2014/main" id="{90BDC75D-B352-E6BE-9E9E-24A49926004F}"/>
              </a:ext>
            </a:extLst>
          </p:cNvPr>
          <p:cNvSpPr>
            <a:spLocks/>
          </p:cNvSpPr>
          <p:nvPr/>
        </p:nvSpPr>
        <p:spPr>
          <a:xfrm>
            <a:off x="8180899" y="4990058"/>
            <a:ext cx="2401218" cy="152676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CBE9BB78-DC3D-9991-D862-78A046529500}"/>
              </a:ext>
            </a:extLst>
          </p:cNvPr>
          <p:cNvSpPr/>
          <p:nvPr/>
        </p:nvSpPr>
        <p:spPr>
          <a:xfrm>
            <a:off x="4387058" y="389706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ARTES 5.0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7F162188-684A-30C7-FF50-2EAF1D8793EE}"/>
              </a:ext>
            </a:extLst>
          </p:cNvPr>
          <p:cNvSpPr/>
          <p:nvPr/>
        </p:nvSpPr>
        <p:spPr>
          <a:xfrm>
            <a:off x="7029546" y="389706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CETMA-DIHSME</a:t>
            </a:r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CBF635BB-B7AC-040C-2B89-2AD5B133F0ED}"/>
              </a:ext>
            </a:extLst>
          </p:cNvPr>
          <p:cNvSpPr/>
          <p:nvPr/>
        </p:nvSpPr>
        <p:spPr>
          <a:xfrm>
            <a:off x="9674871" y="389706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C</a:t>
            </a:r>
            <a:r>
              <a:rPr lang="en-US" sz="2400" dirty="0"/>
              <a:t>HEDIH</a:t>
            </a:r>
            <a:endParaRPr lang="en-GR" sz="2400" dirty="0"/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B667A276-F9A0-3A38-8D0D-B09D169C7154}"/>
              </a:ext>
            </a:extLst>
          </p:cNvPr>
          <p:cNvSpPr/>
          <p:nvPr/>
        </p:nvSpPr>
        <p:spPr>
          <a:xfrm>
            <a:off x="12310201" y="389706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DANTE</a:t>
            </a:r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006F8000-2D3F-AC49-1090-6AD9B649D46F}"/>
              </a:ext>
            </a:extLst>
          </p:cNvPr>
          <p:cNvSpPr/>
          <p:nvPr/>
        </p:nvSpPr>
        <p:spPr>
          <a:xfrm>
            <a:off x="14941026" y="387693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DIHCUBE</a:t>
            </a:r>
          </a:p>
        </p:txBody>
      </p:sp>
      <p:sp>
        <p:nvSpPr>
          <p:cNvPr id="21" name="Round Diagonal Corner of Rectangle 20">
            <a:extLst>
              <a:ext uri="{FF2B5EF4-FFF2-40B4-BE49-F238E27FC236}">
                <a16:creationId xmlns:a16="http://schemas.microsoft.com/office/drawing/2014/main" id="{0F4FF263-0575-8623-A552-DB50BF2C75C3}"/>
              </a:ext>
            </a:extLst>
          </p:cNvPr>
          <p:cNvSpPr/>
          <p:nvPr/>
        </p:nvSpPr>
        <p:spPr>
          <a:xfrm>
            <a:off x="5548359" y="6388395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EDIH4Marche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F200F677-5F70-A67F-2F74-48D0F7D1F13C}"/>
              </a:ext>
            </a:extLst>
          </p:cNvPr>
          <p:cNvSpPr/>
          <p:nvPr/>
        </p:nvSpPr>
        <p:spPr>
          <a:xfrm>
            <a:off x="8183256" y="6302343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ER2Digit</a:t>
            </a:r>
          </a:p>
        </p:txBody>
      </p:sp>
      <p:sp>
        <p:nvSpPr>
          <p:cNvPr id="25" name="Round Diagonal Corner of Rectangle 24">
            <a:extLst>
              <a:ext uri="{FF2B5EF4-FFF2-40B4-BE49-F238E27FC236}">
                <a16:creationId xmlns:a16="http://schemas.microsoft.com/office/drawing/2014/main" id="{D03C5AC8-1DD8-B02C-B43E-588FFF4CE178}"/>
              </a:ext>
            </a:extLst>
          </p:cNvPr>
          <p:cNvSpPr/>
          <p:nvPr/>
        </p:nvSpPr>
        <p:spPr>
          <a:xfrm>
            <a:off x="10890186" y="630110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EXPAND</a:t>
            </a:r>
          </a:p>
        </p:txBody>
      </p:sp>
      <p:sp>
        <p:nvSpPr>
          <p:cNvPr id="536" name="Round Diagonal Corner of Rectangle 535">
            <a:extLst>
              <a:ext uri="{FF2B5EF4-FFF2-40B4-BE49-F238E27FC236}">
                <a16:creationId xmlns:a16="http://schemas.microsoft.com/office/drawing/2014/main" id="{A8810785-F088-BA78-AA6D-CD26E8A970F8}"/>
              </a:ext>
            </a:extLst>
          </p:cNvPr>
          <p:cNvSpPr/>
          <p:nvPr/>
        </p:nvSpPr>
        <p:spPr>
          <a:xfrm>
            <a:off x="13542951" y="6301100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HSL</a:t>
            </a:r>
          </a:p>
        </p:txBody>
      </p:sp>
      <p:sp>
        <p:nvSpPr>
          <p:cNvPr id="538" name="Round Diagonal Corner of Rectangle 537">
            <a:extLst>
              <a:ext uri="{FF2B5EF4-FFF2-40B4-BE49-F238E27FC236}">
                <a16:creationId xmlns:a16="http://schemas.microsoft.com/office/drawing/2014/main" id="{501D74AF-CBC4-29BA-DAD5-15F781ADC7F8}"/>
              </a:ext>
            </a:extLst>
          </p:cNvPr>
          <p:cNvSpPr/>
          <p:nvPr/>
        </p:nvSpPr>
        <p:spPr>
          <a:xfrm>
            <a:off x="5514360" y="8846787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I-NEST</a:t>
            </a:r>
          </a:p>
        </p:txBody>
      </p:sp>
      <p:sp>
        <p:nvSpPr>
          <p:cNvPr id="540" name="Round Diagonal Corner of Rectangle 539">
            <a:extLst>
              <a:ext uri="{FF2B5EF4-FFF2-40B4-BE49-F238E27FC236}">
                <a16:creationId xmlns:a16="http://schemas.microsoft.com/office/drawing/2014/main" id="{AD13059B-E09B-552E-D1BF-F4D10B0F713E}"/>
              </a:ext>
            </a:extLst>
          </p:cNvPr>
          <p:cNvSpPr/>
          <p:nvPr/>
        </p:nvSpPr>
        <p:spPr>
          <a:xfrm>
            <a:off x="8197270" y="8846787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MicroCyber</a:t>
            </a:r>
            <a:endParaRPr lang="en-GB" sz="2400" dirty="0"/>
          </a:p>
        </p:txBody>
      </p:sp>
      <p:sp>
        <p:nvSpPr>
          <p:cNvPr id="542" name="Round Diagonal Corner of Rectangle 541">
            <a:extLst>
              <a:ext uri="{FF2B5EF4-FFF2-40B4-BE49-F238E27FC236}">
                <a16:creationId xmlns:a16="http://schemas.microsoft.com/office/drawing/2014/main" id="{093E524D-4EFD-ED5D-0184-8FAC41C65C76}"/>
              </a:ext>
            </a:extLst>
          </p:cNvPr>
          <p:cNvSpPr/>
          <p:nvPr/>
        </p:nvSpPr>
        <p:spPr>
          <a:xfrm>
            <a:off x="10857343" y="8863413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P.R.I.D.E.</a:t>
            </a:r>
          </a:p>
        </p:txBody>
      </p:sp>
      <p:sp>
        <p:nvSpPr>
          <p:cNvPr id="544" name="Round Diagonal Corner of Rectangle 543">
            <a:extLst>
              <a:ext uri="{FF2B5EF4-FFF2-40B4-BE49-F238E27FC236}">
                <a16:creationId xmlns:a16="http://schemas.microsoft.com/office/drawing/2014/main" id="{5E53804F-7435-DDE7-6AD5-0EAFFDE931F9}"/>
              </a:ext>
            </a:extLst>
          </p:cNvPr>
          <p:cNvSpPr/>
          <p:nvPr/>
        </p:nvSpPr>
        <p:spPr>
          <a:xfrm>
            <a:off x="13534041" y="8863413"/>
            <a:ext cx="2401218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Tuscany X.0</a:t>
            </a:r>
          </a:p>
        </p:txBody>
      </p:sp>
    </p:spTree>
    <p:extLst>
      <p:ext uri="{BB962C8B-B14F-4D97-AF65-F5344CB8AC3E}">
        <p14:creationId xmlns:p14="http://schemas.microsoft.com/office/powerpoint/2010/main" val="287202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572D816B-F0D9-DA87-A332-3ED75FE09AAE}"/>
              </a:ext>
            </a:extLst>
          </p:cNvPr>
          <p:cNvSpPr/>
          <p:nvPr/>
        </p:nvSpPr>
        <p:spPr>
          <a:xfrm>
            <a:off x="812024" y="258720"/>
            <a:ext cx="18480049" cy="1031494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E89F624-CC8B-2F04-1F9C-2E2D7B2FCDF7}"/>
              </a:ext>
            </a:extLst>
          </p:cNvPr>
          <p:cNvSpPr txBox="1">
            <a:spLocks/>
          </p:cNvSpPr>
          <p:nvPr/>
        </p:nvSpPr>
        <p:spPr>
          <a:xfrm>
            <a:off x="1451721" y="396875"/>
            <a:ext cx="17200657" cy="8382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>
                <a:solidFill>
                  <a:schemeClr val="accent1"/>
                </a:solidFill>
              </a:rPr>
              <a:t>Network overview: 37 members – </a:t>
            </a:r>
            <a:r>
              <a:rPr lang="en-GB" sz="5400" dirty="0">
                <a:solidFill>
                  <a:schemeClr val="accent5"/>
                </a:solidFill>
              </a:rPr>
              <a:t>24 </a:t>
            </a:r>
            <a:r>
              <a:rPr lang="en-GB" sz="5400" dirty="0" err="1">
                <a:solidFill>
                  <a:schemeClr val="accent5"/>
                </a:solidFill>
              </a:rPr>
              <a:t>SoEs</a:t>
            </a:r>
            <a:r>
              <a:rPr lang="en-GB" sz="5400" dirty="0">
                <a:solidFill>
                  <a:schemeClr val="accent5"/>
                </a:solidFill>
              </a:rPr>
              <a:t> </a:t>
            </a:r>
            <a:endParaRPr lang="en-GR" sz="5400" dirty="0">
              <a:solidFill>
                <a:schemeClr val="accent5"/>
              </a:solidFill>
            </a:endParaRPr>
          </a:p>
        </p:txBody>
      </p:sp>
      <p:sp>
        <p:nvSpPr>
          <p:cNvPr id="18" name="Round Diagonal Corner of Rectangle 17">
            <a:hlinkClick r:id="rId2"/>
            <a:extLst>
              <a:ext uri="{FF2B5EF4-FFF2-40B4-BE49-F238E27FC236}">
                <a16:creationId xmlns:a16="http://schemas.microsoft.com/office/drawing/2014/main" id="{0F488958-CECF-9E37-C69B-0F7190C2CFBB}"/>
              </a:ext>
            </a:extLst>
          </p:cNvPr>
          <p:cNvSpPr/>
          <p:nvPr/>
        </p:nvSpPr>
        <p:spPr>
          <a:xfrm>
            <a:off x="7831235" y="3863067"/>
            <a:ext cx="2048323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endParaRPr lang="en-GR" sz="4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Diagonal Corner of Rectangle 21">
            <a:hlinkClick r:id="rId3"/>
            <a:extLst>
              <a:ext uri="{FF2B5EF4-FFF2-40B4-BE49-F238E27FC236}">
                <a16:creationId xmlns:a16="http://schemas.microsoft.com/office/drawing/2014/main" id="{47C7F947-272B-399F-ECB3-B19BC7BB2B19}"/>
              </a:ext>
            </a:extLst>
          </p:cNvPr>
          <p:cNvSpPr>
            <a:spLocks/>
          </p:cNvSpPr>
          <p:nvPr/>
        </p:nvSpPr>
        <p:spPr>
          <a:xfrm>
            <a:off x="7844470" y="8082149"/>
            <a:ext cx="2006164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4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Diagonal Corner of Rectangle 33">
            <a:hlinkClick r:id="rId4"/>
            <a:extLst>
              <a:ext uri="{FF2B5EF4-FFF2-40B4-BE49-F238E27FC236}">
                <a16:creationId xmlns:a16="http://schemas.microsoft.com/office/drawing/2014/main" id="{2D78C84F-E5AC-712D-6C11-5DAFBAA1AF39}"/>
              </a:ext>
            </a:extLst>
          </p:cNvPr>
          <p:cNvSpPr>
            <a:spLocks/>
          </p:cNvSpPr>
          <p:nvPr/>
        </p:nvSpPr>
        <p:spPr>
          <a:xfrm>
            <a:off x="10248166" y="3848602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4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 Diagonal Corner of Rectangle 35">
            <a:hlinkClick r:id="rId5"/>
            <a:extLst>
              <a:ext uri="{FF2B5EF4-FFF2-40B4-BE49-F238E27FC236}">
                <a16:creationId xmlns:a16="http://schemas.microsoft.com/office/drawing/2014/main" id="{9146883E-9178-FC72-8C0F-6A3C0967A563}"/>
              </a:ext>
            </a:extLst>
          </p:cNvPr>
          <p:cNvSpPr/>
          <p:nvPr/>
        </p:nvSpPr>
        <p:spPr>
          <a:xfrm>
            <a:off x="12583081" y="5948314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 Diagonal Corner of Rectangle 44">
            <a:hlinkClick r:id="rId6"/>
            <a:extLst>
              <a:ext uri="{FF2B5EF4-FFF2-40B4-BE49-F238E27FC236}">
                <a16:creationId xmlns:a16="http://schemas.microsoft.com/office/drawing/2014/main" id="{A5C2F75D-D8A1-C1ED-B75E-A787A1D2F978}"/>
              </a:ext>
            </a:extLst>
          </p:cNvPr>
          <p:cNvSpPr>
            <a:spLocks/>
          </p:cNvSpPr>
          <p:nvPr/>
        </p:nvSpPr>
        <p:spPr>
          <a:xfrm>
            <a:off x="12625131" y="3853512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 Diagonal Corner of Rectangle 46">
            <a:hlinkClick r:id="rId7"/>
            <a:extLst>
              <a:ext uri="{FF2B5EF4-FFF2-40B4-BE49-F238E27FC236}">
                <a16:creationId xmlns:a16="http://schemas.microsoft.com/office/drawing/2014/main" id="{22ED00AE-3793-D072-89CF-D7DDF048C147}"/>
              </a:ext>
            </a:extLst>
          </p:cNvPr>
          <p:cNvSpPr>
            <a:spLocks/>
          </p:cNvSpPr>
          <p:nvPr/>
        </p:nvSpPr>
        <p:spPr>
          <a:xfrm>
            <a:off x="15013527" y="5922475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 Diagonal Corner of Rectangle 54">
            <a:hlinkClick r:id="rId8"/>
            <a:extLst>
              <a:ext uri="{FF2B5EF4-FFF2-40B4-BE49-F238E27FC236}">
                <a16:creationId xmlns:a16="http://schemas.microsoft.com/office/drawing/2014/main" id="{7B77E9B7-FEAB-2791-A0D0-03D42ED29474}"/>
              </a:ext>
            </a:extLst>
          </p:cNvPr>
          <p:cNvSpPr>
            <a:spLocks/>
          </p:cNvSpPr>
          <p:nvPr/>
        </p:nvSpPr>
        <p:spPr>
          <a:xfrm>
            <a:off x="15007181" y="3850543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4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EDIHAMo</a:t>
            </a:r>
            <a:endParaRPr lang="en-GR" sz="24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 Diagonal Corner of Rectangle 56">
            <a:hlinkClick r:id="rId9"/>
            <a:extLst>
              <a:ext uri="{FF2B5EF4-FFF2-40B4-BE49-F238E27FC236}">
                <a16:creationId xmlns:a16="http://schemas.microsoft.com/office/drawing/2014/main" id="{D7059439-D029-4F77-DC84-2C06FE59ACC4}"/>
              </a:ext>
            </a:extLst>
          </p:cNvPr>
          <p:cNvSpPr>
            <a:spLocks/>
          </p:cNvSpPr>
          <p:nvPr/>
        </p:nvSpPr>
        <p:spPr>
          <a:xfrm>
            <a:off x="3029023" y="8082149"/>
            <a:ext cx="2057399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" name="Round Diagonal Corner of Rectangle 512">
            <a:hlinkClick r:id="rId10"/>
            <a:extLst>
              <a:ext uri="{FF2B5EF4-FFF2-40B4-BE49-F238E27FC236}">
                <a16:creationId xmlns:a16="http://schemas.microsoft.com/office/drawing/2014/main" id="{E4652B30-245C-E3CF-3B89-3172422FA89F}"/>
              </a:ext>
            </a:extLst>
          </p:cNvPr>
          <p:cNvSpPr/>
          <p:nvPr/>
        </p:nvSpPr>
        <p:spPr>
          <a:xfrm>
            <a:off x="3029024" y="5922475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Fondazione MAXXI</a:t>
            </a:r>
            <a:endParaRPr lang="en-GR" sz="28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Round Diagonal Corner of Rectangle 514">
            <a:hlinkClick r:id="rId11"/>
            <a:extLst>
              <a:ext uri="{FF2B5EF4-FFF2-40B4-BE49-F238E27FC236}">
                <a16:creationId xmlns:a16="http://schemas.microsoft.com/office/drawing/2014/main" id="{F2918A2D-8D4E-9FA0-31CE-F2D4CDB81A8E}"/>
              </a:ext>
            </a:extLst>
          </p:cNvPr>
          <p:cNvSpPr>
            <a:spLocks/>
          </p:cNvSpPr>
          <p:nvPr/>
        </p:nvSpPr>
        <p:spPr>
          <a:xfrm>
            <a:off x="5447903" y="8082149"/>
            <a:ext cx="2039291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</a:rPr>
              <a:t>PAI</a:t>
            </a:r>
            <a:endParaRPr lang="en-GR" sz="2600" dirty="0">
              <a:ln>
                <a:solidFill>
                  <a:srgbClr val="FFFEFB"/>
                </a:solidFill>
              </a:ln>
              <a:cs typeface="Arial" panose="020B0604020202020204" pitchFamily="34" charset="0"/>
            </a:endParaRPr>
          </a:p>
        </p:txBody>
      </p:sp>
      <p:sp>
        <p:nvSpPr>
          <p:cNvPr id="521" name="Round Diagonal Corner of Rectangle 520">
            <a:hlinkClick r:id="rId12"/>
            <a:extLst>
              <a:ext uri="{FF2B5EF4-FFF2-40B4-BE49-F238E27FC236}">
                <a16:creationId xmlns:a16="http://schemas.microsoft.com/office/drawing/2014/main" id="{1EAE3D06-2B93-3006-BA67-81E55D0A8636}"/>
              </a:ext>
            </a:extLst>
          </p:cNvPr>
          <p:cNvSpPr>
            <a:spLocks/>
          </p:cNvSpPr>
          <p:nvPr/>
        </p:nvSpPr>
        <p:spPr>
          <a:xfrm>
            <a:off x="3030377" y="3867729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DIPS</a:t>
            </a:r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Round Diagonal Corner of Rectangle 522">
            <a:hlinkClick r:id="rId13"/>
            <a:extLst>
              <a:ext uri="{FF2B5EF4-FFF2-40B4-BE49-F238E27FC236}">
                <a16:creationId xmlns:a16="http://schemas.microsoft.com/office/drawing/2014/main" id="{5509C6B5-5B89-5DA3-B93F-5B629648FD55}"/>
              </a:ext>
            </a:extLst>
          </p:cNvPr>
          <p:cNvSpPr>
            <a:spLocks/>
          </p:cNvSpPr>
          <p:nvPr/>
        </p:nvSpPr>
        <p:spPr>
          <a:xfrm>
            <a:off x="5426235" y="5932998"/>
            <a:ext cx="2056756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5" name="Round Diagonal Corner of Rectangle 524">
            <a:hlinkClick r:id="rId14"/>
            <a:extLst>
              <a:ext uri="{FF2B5EF4-FFF2-40B4-BE49-F238E27FC236}">
                <a16:creationId xmlns:a16="http://schemas.microsoft.com/office/drawing/2014/main" id="{470E0BB8-696F-EACF-7ABE-A1E533F88FA7}"/>
              </a:ext>
            </a:extLst>
          </p:cNvPr>
          <p:cNvSpPr>
            <a:spLocks/>
          </p:cNvSpPr>
          <p:nvPr/>
        </p:nvSpPr>
        <p:spPr>
          <a:xfrm>
            <a:off x="12583081" y="8046982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1" name="Round Diagonal Corner of Rectangle 530">
            <a:hlinkClick r:id="rId15"/>
            <a:extLst>
              <a:ext uri="{FF2B5EF4-FFF2-40B4-BE49-F238E27FC236}">
                <a16:creationId xmlns:a16="http://schemas.microsoft.com/office/drawing/2014/main" id="{558E567B-F280-194D-F5E8-6C74739A47DB}"/>
              </a:ext>
            </a:extLst>
          </p:cNvPr>
          <p:cNvSpPr>
            <a:spLocks/>
          </p:cNvSpPr>
          <p:nvPr/>
        </p:nvSpPr>
        <p:spPr>
          <a:xfrm>
            <a:off x="5429796" y="3867729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DIS-HUB</a:t>
            </a:r>
            <a:endParaRPr lang="en-GR" sz="40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Round Diagonal Corner of Rectangle 532">
            <a:hlinkClick r:id="rId16"/>
            <a:extLst>
              <a:ext uri="{FF2B5EF4-FFF2-40B4-BE49-F238E27FC236}">
                <a16:creationId xmlns:a16="http://schemas.microsoft.com/office/drawing/2014/main" id="{C997077F-CD3B-BD7D-DD9A-E5C06B990FEB}"/>
              </a:ext>
            </a:extLst>
          </p:cNvPr>
          <p:cNvSpPr/>
          <p:nvPr/>
        </p:nvSpPr>
        <p:spPr>
          <a:xfrm>
            <a:off x="10218725" y="5931208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InnovAction</a:t>
            </a:r>
            <a:endParaRPr lang="en-GR" sz="3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Round Diagonal Corner of Rectangle 534">
            <a:hlinkClick r:id="rId17"/>
            <a:extLst>
              <a:ext uri="{FF2B5EF4-FFF2-40B4-BE49-F238E27FC236}">
                <a16:creationId xmlns:a16="http://schemas.microsoft.com/office/drawing/2014/main" id="{3CFF25AD-0C50-8838-F399-5711B3C47E01}"/>
              </a:ext>
            </a:extLst>
          </p:cNvPr>
          <p:cNvSpPr/>
          <p:nvPr/>
        </p:nvSpPr>
        <p:spPr>
          <a:xfrm>
            <a:off x="10228724" y="8082149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1" name="Picture 600" descr="A logo for a company&#10;&#10;Description automatically generated">
            <a:extLst>
              <a:ext uri="{FF2B5EF4-FFF2-40B4-BE49-F238E27FC236}">
                <a16:creationId xmlns:a16="http://schemas.microsoft.com/office/drawing/2014/main" id="{1BC3B728-1807-1FFA-A068-E83F426C35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53" y="4205605"/>
            <a:ext cx="1533763" cy="603969"/>
          </a:xfrm>
          <a:prstGeom prst="rect">
            <a:avLst/>
          </a:prstGeom>
        </p:spPr>
      </p:pic>
      <p:pic>
        <p:nvPicPr>
          <p:cNvPr id="603" name="Picture 602" descr="A logo for a company&#10;&#10;Description automatically generated">
            <a:extLst>
              <a:ext uri="{FF2B5EF4-FFF2-40B4-BE49-F238E27FC236}">
                <a16:creationId xmlns:a16="http://schemas.microsoft.com/office/drawing/2014/main" id="{EDF71014-2B4F-E3FA-3B3F-FEC1C8B42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12692" r="15457" b="12059"/>
          <a:stretch/>
        </p:blipFill>
        <p:spPr>
          <a:xfrm>
            <a:off x="6018560" y="6131991"/>
            <a:ext cx="848970" cy="910168"/>
          </a:xfrm>
          <a:prstGeom prst="rect">
            <a:avLst/>
          </a:prstGeom>
        </p:spPr>
      </p:pic>
      <p:pic>
        <p:nvPicPr>
          <p:cNvPr id="605" name="Graphic 604">
            <a:extLst>
              <a:ext uri="{FF2B5EF4-FFF2-40B4-BE49-F238E27FC236}">
                <a16:creationId xmlns:a16="http://schemas.microsoft.com/office/drawing/2014/main" id="{C5B68457-8934-E2AA-046A-CB645C0B9C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808203" y="6422653"/>
            <a:ext cx="1678453" cy="503536"/>
          </a:xfrm>
          <a:prstGeom prst="rect">
            <a:avLst/>
          </a:prstGeom>
        </p:spPr>
      </p:pic>
      <p:pic>
        <p:nvPicPr>
          <p:cNvPr id="607" name="Picture 606" descr="A blue and black logo&#10;&#10;Description automatically generated">
            <a:extLst>
              <a:ext uri="{FF2B5EF4-FFF2-40B4-BE49-F238E27FC236}">
                <a16:creationId xmlns:a16="http://schemas.microsoft.com/office/drawing/2014/main" id="{7E76385E-1991-93E3-E53F-119DB39010F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153" y="6339414"/>
            <a:ext cx="1444820" cy="474278"/>
          </a:xfrm>
          <a:prstGeom prst="rect">
            <a:avLst/>
          </a:prstGeom>
        </p:spPr>
      </p:pic>
      <p:pic>
        <p:nvPicPr>
          <p:cNvPr id="609" name="Picture 608" descr="A close-up of a sign&#10;&#10;Description automatically generated">
            <a:extLst>
              <a:ext uri="{FF2B5EF4-FFF2-40B4-BE49-F238E27FC236}">
                <a16:creationId xmlns:a16="http://schemas.microsoft.com/office/drawing/2014/main" id="{81E06815-08F4-E109-ADD8-98EA5187745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30" y="8360757"/>
            <a:ext cx="1353784" cy="736208"/>
          </a:xfrm>
          <a:prstGeom prst="rect">
            <a:avLst/>
          </a:prstGeom>
        </p:spPr>
      </p:pic>
      <p:pic>
        <p:nvPicPr>
          <p:cNvPr id="611" name="Picture 610" descr="A blue and black logo&#10;&#10;Description automatically generated">
            <a:extLst>
              <a:ext uri="{FF2B5EF4-FFF2-40B4-BE49-F238E27FC236}">
                <a16:creationId xmlns:a16="http://schemas.microsoft.com/office/drawing/2014/main" id="{451F33E7-2207-9755-9BE5-CBBDE3E4456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470" r="-1783" b="27505"/>
          <a:stretch/>
        </p:blipFill>
        <p:spPr>
          <a:xfrm>
            <a:off x="10418763" y="8425422"/>
            <a:ext cx="1707214" cy="688124"/>
          </a:xfrm>
          <a:prstGeom prst="rect">
            <a:avLst/>
          </a:prstGeom>
        </p:spPr>
      </p:pic>
      <p:sp>
        <p:nvSpPr>
          <p:cNvPr id="3" name="Round Diagonal Corner of Rectangle 2">
            <a:hlinkClick r:id="rId25"/>
            <a:extLst>
              <a:ext uri="{FF2B5EF4-FFF2-40B4-BE49-F238E27FC236}">
                <a16:creationId xmlns:a16="http://schemas.microsoft.com/office/drawing/2014/main" id="{4092B5D5-043B-103D-6AF6-FCD2DBEF2CF9}"/>
              </a:ext>
            </a:extLst>
          </p:cNvPr>
          <p:cNvSpPr>
            <a:spLocks/>
          </p:cNvSpPr>
          <p:nvPr/>
        </p:nvSpPr>
        <p:spPr>
          <a:xfrm>
            <a:off x="7815933" y="5932463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</a:rPr>
              <a:t>INNOVA</a:t>
            </a:r>
          </a:p>
        </p:txBody>
      </p:sp>
      <p:sp>
        <p:nvSpPr>
          <p:cNvPr id="6" name="Round Diagonal Corner of Rectangle 5">
            <a:hlinkClick r:id="rId26"/>
            <a:extLst>
              <a:ext uri="{FF2B5EF4-FFF2-40B4-BE49-F238E27FC236}">
                <a16:creationId xmlns:a16="http://schemas.microsoft.com/office/drawing/2014/main" id="{B61AB5E6-3D4D-F223-0E50-33A16677D10A}"/>
              </a:ext>
            </a:extLst>
          </p:cNvPr>
          <p:cNvSpPr>
            <a:spLocks/>
          </p:cNvSpPr>
          <p:nvPr/>
        </p:nvSpPr>
        <p:spPr>
          <a:xfrm>
            <a:off x="15035100" y="8022982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9FFA2-02B4-9E50-4802-63424BDFB67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08" y="8062135"/>
            <a:ext cx="1808319" cy="1277850"/>
          </a:xfrm>
          <a:prstGeom prst="rect">
            <a:avLst/>
          </a:prstGeom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086C62DB-DA82-829F-6E7F-4DBA8113ACA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13" y="8240574"/>
            <a:ext cx="2055912" cy="872972"/>
          </a:xfrm>
          <a:prstGeom prst="rect">
            <a:avLst/>
          </a:prstGeom>
        </p:spPr>
      </p:pic>
      <p:pic>
        <p:nvPicPr>
          <p:cNvPr id="1028" name="Picture 4" descr="EDIH L logo">
            <a:extLst>
              <a:ext uri="{FF2B5EF4-FFF2-40B4-BE49-F238E27FC236}">
                <a16:creationId xmlns:a16="http://schemas.microsoft.com/office/drawing/2014/main" id="{A85A1D84-EEF9-DC11-6406-F9DD873948F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t="33839" r="-524" b="35081"/>
          <a:stretch/>
        </p:blipFill>
        <p:spPr bwMode="auto">
          <a:xfrm>
            <a:off x="10236733" y="4200695"/>
            <a:ext cx="1994249" cy="6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" name="Round Diagonal Corner of Rectangle 578">
            <a:hlinkClick r:id="rId2"/>
            <a:extLst>
              <a:ext uri="{FF2B5EF4-FFF2-40B4-BE49-F238E27FC236}">
                <a16:creationId xmlns:a16="http://schemas.microsoft.com/office/drawing/2014/main" id="{989AF517-17B7-12E7-3E55-07DC50D31744}"/>
              </a:ext>
            </a:extLst>
          </p:cNvPr>
          <p:cNvSpPr>
            <a:spLocks/>
          </p:cNvSpPr>
          <p:nvPr/>
        </p:nvSpPr>
        <p:spPr>
          <a:xfrm>
            <a:off x="7820805" y="3858405"/>
            <a:ext cx="2048323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endParaRPr lang="en-GR" sz="4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Round Diagonal Corner of Rectangle 580">
            <a:hlinkClick r:id="rId3"/>
            <a:extLst>
              <a:ext uri="{FF2B5EF4-FFF2-40B4-BE49-F238E27FC236}">
                <a16:creationId xmlns:a16="http://schemas.microsoft.com/office/drawing/2014/main" id="{2BCBD6A9-8D6D-BC50-3B9E-3E802230D9DF}"/>
              </a:ext>
            </a:extLst>
          </p:cNvPr>
          <p:cNvSpPr>
            <a:spLocks/>
          </p:cNvSpPr>
          <p:nvPr/>
        </p:nvSpPr>
        <p:spPr>
          <a:xfrm>
            <a:off x="7840265" y="8077487"/>
            <a:ext cx="2006164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4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5" name="Round Diagonal Corner of Rectangle 584">
            <a:hlinkClick r:id="rId4"/>
            <a:extLst>
              <a:ext uri="{FF2B5EF4-FFF2-40B4-BE49-F238E27FC236}">
                <a16:creationId xmlns:a16="http://schemas.microsoft.com/office/drawing/2014/main" id="{3F48C77A-082A-4637-66A0-3A3DDF96B639}"/>
              </a:ext>
            </a:extLst>
          </p:cNvPr>
          <p:cNvSpPr>
            <a:spLocks/>
          </p:cNvSpPr>
          <p:nvPr/>
        </p:nvSpPr>
        <p:spPr>
          <a:xfrm>
            <a:off x="10243961" y="3843940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4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6" name="Round Diagonal Corner of Rectangle 585">
            <a:hlinkClick r:id="rId5"/>
            <a:extLst>
              <a:ext uri="{FF2B5EF4-FFF2-40B4-BE49-F238E27FC236}">
                <a16:creationId xmlns:a16="http://schemas.microsoft.com/office/drawing/2014/main" id="{F476DD68-86FC-5C79-65DF-A4D57E9CCB0B}"/>
              </a:ext>
            </a:extLst>
          </p:cNvPr>
          <p:cNvSpPr>
            <a:spLocks/>
          </p:cNvSpPr>
          <p:nvPr/>
        </p:nvSpPr>
        <p:spPr>
          <a:xfrm>
            <a:off x="12578876" y="5943652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0" name="Round Diagonal Corner of Rectangle 589">
            <a:hlinkClick r:id="rId6"/>
            <a:extLst>
              <a:ext uri="{FF2B5EF4-FFF2-40B4-BE49-F238E27FC236}">
                <a16:creationId xmlns:a16="http://schemas.microsoft.com/office/drawing/2014/main" id="{46885E10-B557-A612-307A-7CB60BFA27F7}"/>
              </a:ext>
            </a:extLst>
          </p:cNvPr>
          <p:cNvSpPr>
            <a:spLocks/>
          </p:cNvSpPr>
          <p:nvPr/>
        </p:nvSpPr>
        <p:spPr>
          <a:xfrm>
            <a:off x="12620926" y="3848850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1" name="Round Diagonal Corner of Rectangle 590">
            <a:hlinkClick r:id="rId7"/>
            <a:extLst>
              <a:ext uri="{FF2B5EF4-FFF2-40B4-BE49-F238E27FC236}">
                <a16:creationId xmlns:a16="http://schemas.microsoft.com/office/drawing/2014/main" id="{15577DC7-B332-6C4F-17DC-0C687D79DFC2}"/>
              </a:ext>
            </a:extLst>
          </p:cNvPr>
          <p:cNvSpPr>
            <a:spLocks/>
          </p:cNvSpPr>
          <p:nvPr/>
        </p:nvSpPr>
        <p:spPr>
          <a:xfrm>
            <a:off x="15009322" y="5917813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5" name="Round Diagonal Corner of Rectangle 594">
            <a:hlinkClick r:id="rId8"/>
            <a:extLst>
              <a:ext uri="{FF2B5EF4-FFF2-40B4-BE49-F238E27FC236}">
                <a16:creationId xmlns:a16="http://schemas.microsoft.com/office/drawing/2014/main" id="{92A7160A-9276-3038-4F26-A4A5100D77B2}"/>
              </a:ext>
            </a:extLst>
          </p:cNvPr>
          <p:cNvSpPr>
            <a:spLocks/>
          </p:cNvSpPr>
          <p:nvPr/>
        </p:nvSpPr>
        <p:spPr>
          <a:xfrm>
            <a:off x="15002976" y="3845881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400" b="1" dirty="0">
                <a:ln>
                  <a:solidFill>
                    <a:srgbClr val="FFFEFB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EDIHAMo</a:t>
            </a:r>
            <a:endParaRPr lang="en-GR" sz="24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6" name="Round Diagonal Corner of Rectangle 595">
            <a:hlinkClick r:id="rId9"/>
            <a:extLst>
              <a:ext uri="{FF2B5EF4-FFF2-40B4-BE49-F238E27FC236}">
                <a16:creationId xmlns:a16="http://schemas.microsoft.com/office/drawing/2014/main" id="{0B37F951-FC93-0C39-BE8C-0AAD71196A21}"/>
              </a:ext>
            </a:extLst>
          </p:cNvPr>
          <p:cNvSpPr>
            <a:spLocks/>
          </p:cNvSpPr>
          <p:nvPr/>
        </p:nvSpPr>
        <p:spPr>
          <a:xfrm>
            <a:off x="3024818" y="8077487"/>
            <a:ext cx="2057399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noFill/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endParaRPr lang="en-GB" sz="2400" dirty="0">
              <a:noFill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" name="Round Diagonal Corner of Rectangle 603">
            <a:hlinkClick r:id="rId10"/>
            <a:extLst>
              <a:ext uri="{FF2B5EF4-FFF2-40B4-BE49-F238E27FC236}">
                <a16:creationId xmlns:a16="http://schemas.microsoft.com/office/drawing/2014/main" id="{E022463E-B639-98AB-E4CB-DFCCDF303526}"/>
              </a:ext>
            </a:extLst>
          </p:cNvPr>
          <p:cNvSpPr>
            <a:spLocks/>
          </p:cNvSpPr>
          <p:nvPr/>
        </p:nvSpPr>
        <p:spPr>
          <a:xfrm>
            <a:off x="3024819" y="5917813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Fondazione MAXXI</a:t>
            </a:r>
            <a:endParaRPr lang="en-GR" sz="28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Round Diagonal Corner of Rectangle 605">
            <a:hlinkClick r:id="rId11"/>
            <a:extLst>
              <a:ext uri="{FF2B5EF4-FFF2-40B4-BE49-F238E27FC236}">
                <a16:creationId xmlns:a16="http://schemas.microsoft.com/office/drawing/2014/main" id="{2292E3A2-7007-BF68-7EBA-BDD66E7EE1A8}"/>
              </a:ext>
            </a:extLst>
          </p:cNvPr>
          <p:cNvSpPr>
            <a:spLocks/>
          </p:cNvSpPr>
          <p:nvPr/>
        </p:nvSpPr>
        <p:spPr>
          <a:xfrm>
            <a:off x="5443698" y="8077487"/>
            <a:ext cx="2039291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noFill/>
                <a:effectLst/>
              </a:rPr>
              <a:t>PAI</a:t>
            </a:r>
            <a:endParaRPr lang="en-GR" sz="2600" dirty="0">
              <a:ln>
                <a:solidFill>
                  <a:srgbClr val="FFFEFB"/>
                </a:solidFill>
              </a:ln>
              <a:noFill/>
              <a:cs typeface="Arial" panose="020B0604020202020204" pitchFamily="34" charset="0"/>
            </a:endParaRPr>
          </a:p>
        </p:txBody>
      </p:sp>
      <p:sp>
        <p:nvSpPr>
          <p:cNvPr id="612" name="Round Diagonal Corner of Rectangle 611">
            <a:hlinkClick r:id="rId12"/>
            <a:extLst>
              <a:ext uri="{FF2B5EF4-FFF2-40B4-BE49-F238E27FC236}">
                <a16:creationId xmlns:a16="http://schemas.microsoft.com/office/drawing/2014/main" id="{ED864EB5-A0B3-B060-8F75-FC9EFA3B24B6}"/>
              </a:ext>
            </a:extLst>
          </p:cNvPr>
          <p:cNvSpPr>
            <a:spLocks/>
          </p:cNvSpPr>
          <p:nvPr/>
        </p:nvSpPr>
        <p:spPr>
          <a:xfrm>
            <a:off x="3026172" y="3863067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DIPS</a:t>
            </a:r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3" name="Round Diagonal Corner of Rectangle 612">
            <a:hlinkClick r:id="rId13"/>
            <a:extLst>
              <a:ext uri="{FF2B5EF4-FFF2-40B4-BE49-F238E27FC236}">
                <a16:creationId xmlns:a16="http://schemas.microsoft.com/office/drawing/2014/main" id="{33FCDAF5-2C13-048E-29B8-5C8B8FB307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35289" y="6167862"/>
            <a:ext cx="2056756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" name="Round Diagonal Corner of Rectangle 613">
            <a:hlinkClick r:id="rId14"/>
            <a:extLst>
              <a:ext uri="{FF2B5EF4-FFF2-40B4-BE49-F238E27FC236}">
                <a16:creationId xmlns:a16="http://schemas.microsoft.com/office/drawing/2014/main" id="{1B86E8FE-088F-D743-388D-457CA046A0C4}"/>
              </a:ext>
            </a:extLst>
          </p:cNvPr>
          <p:cNvSpPr>
            <a:spLocks/>
          </p:cNvSpPr>
          <p:nvPr/>
        </p:nvSpPr>
        <p:spPr>
          <a:xfrm>
            <a:off x="12578876" y="8042320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Diagonal Corner of Rectangle 12">
            <a:hlinkClick r:id="rId30"/>
            <a:extLst>
              <a:ext uri="{FF2B5EF4-FFF2-40B4-BE49-F238E27FC236}">
                <a16:creationId xmlns:a16="http://schemas.microsoft.com/office/drawing/2014/main" id="{B45FC8A3-F14A-23A1-7BC4-F6273D527B10}"/>
              </a:ext>
            </a:extLst>
          </p:cNvPr>
          <p:cNvSpPr/>
          <p:nvPr/>
        </p:nvSpPr>
        <p:spPr>
          <a:xfrm>
            <a:off x="5429796" y="1822806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AI-PACT</a:t>
            </a:r>
          </a:p>
        </p:txBody>
      </p:sp>
      <p:sp>
        <p:nvSpPr>
          <p:cNvPr id="31" name="Round Diagonal Corner of Rectangle 30">
            <a:hlinkClick r:id="rId31"/>
            <a:extLst>
              <a:ext uri="{FF2B5EF4-FFF2-40B4-BE49-F238E27FC236}">
                <a16:creationId xmlns:a16="http://schemas.microsoft.com/office/drawing/2014/main" id="{AE0F523C-85AA-98C4-97CE-F7475D8270F8}"/>
              </a:ext>
            </a:extLst>
          </p:cNvPr>
          <p:cNvSpPr>
            <a:spLocks/>
          </p:cNvSpPr>
          <p:nvPr/>
        </p:nvSpPr>
        <p:spPr>
          <a:xfrm>
            <a:off x="7826363" y="1820475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AP-EDIH</a:t>
            </a:r>
            <a:endParaRPr lang="en-GR" sz="28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 Diagonal Corner of Rectangle 42">
            <a:hlinkClick r:id="rId32"/>
            <a:extLst>
              <a:ext uri="{FF2B5EF4-FFF2-40B4-BE49-F238E27FC236}">
                <a16:creationId xmlns:a16="http://schemas.microsoft.com/office/drawing/2014/main" id="{9DB099E2-9C4B-9B66-95D9-5E152F08E5DA}"/>
              </a:ext>
            </a:extLst>
          </p:cNvPr>
          <p:cNvSpPr>
            <a:spLocks/>
          </p:cNvSpPr>
          <p:nvPr/>
        </p:nvSpPr>
        <p:spPr>
          <a:xfrm>
            <a:off x="10218725" y="1820475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 Diagonal Corner of Rectangle 52">
            <a:hlinkClick r:id="rId33"/>
            <a:extLst>
              <a:ext uri="{FF2B5EF4-FFF2-40B4-BE49-F238E27FC236}">
                <a16:creationId xmlns:a16="http://schemas.microsoft.com/office/drawing/2014/main" id="{BF9F56FA-125D-B096-5378-180A69892573}"/>
              </a:ext>
            </a:extLst>
          </p:cNvPr>
          <p:cNvSpPr>
            <a:spLocks/>
          </p:cNvSpPr>
          <p:nvPr/>
        </p:nvSpPr>
        <p:spPr>
          <a:xfrm>
            <a:off x="12615292" y="1818481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CATCH</a:t>
            </a:r>
          </a:p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atMIND</a:t>
            </a:r>
            <a:endParaRPr lang="en-GR" sz="28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 Diagonal Corner of Rectangle 62">
            <a:hlinkClick r:id="rId34"/>
            <a:extLst>
              <a:ext uri="{FF2B5EF4-FFF2-40B4-BE49-F238E27FC236}">
                <a16:creationId xmlns:a16="http://schemas.microsoft.com/office/drawing/2014/main" id="{5ADFD08C-0D06-154F-0093-7370D24729C4}"/>
              </a:ext>
            </a:extLst>
          </p:cNvPr>
          <p:cNvSpPr/>
          <p:nvPr/>
        </p:nvSpPr>
        <p:spPr>
          <a:xfrm>
            <a:off x="15017677" y="1818481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DAMAS</a:t>
            </a:r>
            <a:endParaRPr lang="en-GR" sz="28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" name="Round Diagonal Corner of Rectangle 528">
            <a:hlinkClick r:id="rId35"/>
            <a:extLst>
              <a:ext uri="{FF2B5EF4-FFF2-40B4-BE49-F238E27FC236}">
                <a16:creationId xmlns:a16="http://schemas.microsoft.com/office/drawing/2014/main" id="{A856E6F1-737C-EA55-52EE-ED5257B6199E}"/>
              </a:ext>
            </a:extLst>
          </p:cNvPr>
          <p:cNvSpPr/>
          <p:nvPr/>
        </p:nvSpPr>
        <p:spPr>
          <a:xfrm>
            <a:off x="3033229" y="1820475"/>
            <a:ext cx="2057400" cy="130815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ln>
                  <a:solidFill>
                    <a:srgbClr val="FFFEFB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AI MAGISTER</a:t>
            </a:r>
          </a:p>
        </p:txBody>
      </p:sp>
      <p:pic>
        <p:nvPicPr>
          <p:cNvPr id="539" name="Graphic 538">
            <a:extLst>
              <a:ext uri="{FF2B5EF4-FFF2-40B4-BE49-F238E27FC236}">
                <a16:creationId xmlns:a16="http://schemas.microsoft.com/office/drawing/2014/main" id="{2F3DC0F5-7A24-AF4A-7876-A76D3571C7F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485425" y="2354956"/>
            <a:ext cx="1524000" cy="239193"/>
          </a:xfrm>
          <a:prstGeom prst="rect">
            <a:avLst/>
          </a:prstGeom>
        </p:spPr>
      </p:pic>
      <p:sp>
        <p:nvSpPr>
          <p:cNvPr id="577" name="Round Diagonal Corner of Rectangle 576">
            <a:hlinkClick r:id="rId30"/>
            <a:extLst>
              <a:ext uri="{FF2B5EF4-FFF2-40B4-BE49-F238E27FC236}">
                <a16:creationId xmlns:a16="http://schemas.microsoft.com/office/drawing/2014/main" id="{107429BF-B1E9-E77F-D5CE-E3724492C4B7}"/>
              </a:ext>
            </a:extLst>
          </p:cNvPr>
          <p:cNvSpPr>
            <a:spLocks/>
          </p:cNvSpPr>
          <p:nvPr/>
        </p:nvSpPr>
        <p:spPr>
          <a:xfrm>
            <a:off x="5425591" y="1818144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AI-PACT</a:t>
            </a:r>
          </a:p>
        </p:txBody>
      </p:sp>
      <p:sp>
        <p:nvSpPr>
          <p:cNvPr id="584" name="Round Diagonal Corner of Rectangle 583">
            <a:hlinkClick r:id="rId31"/>
            <a:extLst>
              <a:ext uri="{FF2B5EF4-FFF2-40B4-BE49-F238E27FC236}">
                <a16:creationId xmlns:a16="http://schemas.microsoft.com/office/drawing/2014/main" id="{E3AE99F1-EA5B-98BF-C319-A2DB46F97F96}"/>
              </a:ext>
            </a:extLst>
          </p:cNvPr>
          <p:cNvSpPr>
            <a:spLocks/>
          </p:cNvSpPr>
          <p:nvPr/>
        </p:nvSpPr>
        <p:spPr>
          <a:xfrm>
            <a:off x="7822158" y="1815813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AP-EDIH</a:t>
            </a:r>
            <a:endParaRPr lang="en-GR" sz="28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9" name="Round Diagonal Corner of Rectangle 588">
            <a:hlinkClick r:id="rId32"/>
            <a:extLst>
              <a:ext uri="{FF2B5EF4-FFF2-40B4-BE49-F238E27FC236}">
                <a16:creationId xmlns:a16="http://schemas.microsoft.com/office/drawing/2014/main" id="{1F2EA7EC-67B8-C380-4270-C14C918699A9}"/>
              </a:ext>
            </a:extLst>
          </p:cNvPr>
          <p:cNvSpPr>
            <a:spLocks/>
          </p:cNvSpPr>
          <p:nvPr/>
        </p:nvSpPr>
        <p:spPr>
          <a:xfrm>
            <a:off x="10214520" y="1815813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" name="Round Diagonal Corner of Rectangle 593">
            <a:hlinkClick r:id="rId33"/>
            <a:extLst>
              <a:ext uri="{FF2B5EF4-FFF2-40B4-BE49-F238E27FC236}">
                <a16:creationId xmlns:a16="http://schemas.microsoft.com/office/drawing/2014/main" id="{D7CF9A21-3AE4-4C06-A3A2-E6B4332EFB6B}"/>
              </a:ext>
            </a:extLst>
          </p:cNvPr>
          <p:cNvSpPr>
            <a:spLocks/>
          </p:cNvSpPr>
          <p:nvPr/>
        </p:nvSpPr>
        <p:spPr>
          <a:xfrm>
            <a:off x="12611087" y="1813819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CATCH</a:t>
            </a:r>
          </a:p>
          <a:p>
            <a:pPr algn="ctr"/>
            <a:r>
              <a:rPr lang="en-GR" sz="2800" b="1" dirty="0">
                <a:ln>
                  <a:solidFill>
                    <a:srgbClr val="FFFEFB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atMIND</a:t>
            </a:r>
            <a:endParaRPr lang="en-GR" sz="28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2" name="Round Diagonal Corner of Rectangle 601">
            <a:hlinkClick r:id="rId34"/>
            <a:extLst>
              <a:ext uri="{FF2B5EF4-FFF2-40B4-BE49-F238E27FC236}">
                <a16:creationId xmlns:a16="http://schemas.microsoft.com/office/drawing/2014/main" id="{D1239973-2B5E-650C-F2B9-F1DF470DB1B3}"/>
              </a:ext>
            </a:extLst>
          </p:cNvPr>
          <p:cNvSpPr>
            <a:spLocks/>
          </p:cNvSpPr>
          <p:nvPr/>
        </p:nvSpPr>
        <p:spPr>
          <a:xfrm>
            <a:off x="15013472" y="1813819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800" u="sng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" name="Round Diagonal Corner of Rectangle 615">
            <a:hlinkClick r:id="rId35"/>
            <a:extLst>
              <a:ext uri="{FF2B5EF4-FFF2-40B4-BE49-F238E27FC236}">
                <a16:creationId xmlns:a16="http://schemas.microsoft.com/office/drawing/2014/main" id="{2DD83281-1BFE-CA37-E9BE-4B631FF2F0A8}"/>
              </a:ext>
            </a:extLst>
          </p:cNvPr>
          <p:cNvSpPr>
            <a:spLocks/>
          </p:cNvSpPr>
          <p:nvPr/>
        </p:nvSpPr>
        <p:spPr>
          <a:xfrm>
            <a:off x="3029024" y="1815814"/>
            <a:ext cx="2057400" cy="120777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noFill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17" name="Round Diagonal Corner of Rectangle 616">
            <a:hlinkClick r:id="rId15"/>
            <a:extLst>
              <a:ext uri="{FF2B5EF4-FFF2-40B4-BE49-F238E27FC236}">
                <a16:creationId xmlns:a16="http://schemas.microsoft.com/office/drawing/2014/main" id="{4AAB4A17-FFB3-5E37-4812-A95851492733}"/>
              </a:ext>
            </a:extLst>
          </p:cNvPr>
          <p:cNvSpPr>
            <a:spLocks/>
          </p:cNvSpPr>
          <p:nvPr/>
        </p:nvSpPr>
        <p:spPr>
          <a:xfrm>
            <a:off x="5425591" y="3863067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DIS-HUB</a:t>
            </a:r>
            <a:endParaRPr lang="en-GR" sz="40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" name="Round Diagonal Corner of Rectangle 617">
            <a:hlinkClick r:id="rId16"/>
            <a:extLst>
              <a:ext uri="{FF2B5EF4-FFF2-40B4-BE49-F238E27FC236}">
                <a16:creationId xmlns:a16="http://schemas.microsoft.com/office/drawing/2014/main" id="{D8DD004B-49BB-F77F-5BE9-568179B65020}"/>
              </a:ext>
            </a:extLst>
          </p:cNvPr>
          <p:cNvSpPr>
            <a:spLocks/>
          </p:cNvSpPr>
          <p:nvPr/>
        </p:nvSpPr>
        <p:spPr>
          <a:xfrm>
            <a:off x="10214520" y="5926546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InnovAction</a:t>
            </a:r>
            <a:endParaRPr lang="en-GR" sz="3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" name="Round Diagonal Corner of Rectangle 618">
            <a:hlinkClick r:id="rId17"/>
            <a:extLst>
              <a:ext uri="{FF2B5EF4-FFF2-40B4-BE49-F238E27FC236}">
                <a16:creationId xmlns:a16="http://schemas.microsoft.com/office/drawing/2014/main" id="{3A3D313B-9EEB-3C37-C6C5-4E15FF280DE9}"/>
              </a:ext>
            </a:extLst>
          </p:cNvPr>
          <p:cNvSpPr>
            <a:spLocks/>
          </p:cNvSpPr>
          <p:nvPr/>
        </p:nvSpPr>
        <p:spPr>
          <a:xfrm>
            <a:off x="10224519" y="8077487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" name="Round Diagonal Corner of Rectangle 619">
            <a:hlinkClick r:id="rId25"/>
            <a:extLst>
              <a:ext uri="{FF2B5EF4-FFF2-40B4-BE49-F238E27FC236}">
                <a16:creationId xmlns:a16="http://schemas.microsoft.com/office/drawing/2014/main" id="{54933347-58C7-FE68-92A3-435B829285CF}"/>
              </a:ext>
            </a:extLst>
          </p:cNvPr>
          <p:cNvSpPr>
            <a:spLocks/>
          </p:cNvSpPr>
          <p:nvPr/>
        </p:nvSpPr>
        <p:spPr>
          <a:xfrm>
            <a:off x="7811728" y="5927801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noFill/>
                <a:effectLst/>
              </a:rPr>
              <a:t>INNOVA</a:t>
            </a:r>
          </a:p>
        </p:txBody>
      </p:sp>
      <p:sp>
        <p:nvSpPr>
          <p:cNvPr id="621" name="Round Diagonal Corner of Rectangle 620">
            <a:hlinkClick r:id="rId26"/>
            <a:extLst>
              <a:ext uri="{FF2B5EF4-FFF2-40B4-BE49-F238E27FC236}">
                <a16:creationId xmlns:a16="http://schemas.microsoft.com/office/drawing/2014/main" id="{97209293-7421-3CCB-2599-ADFC4C364661}"/>
              </a:ext>
            </a:extLst>
          </p:cNvPr>
          <p:cNvSpPr>
            <a:spLocks/>
          </p:cNvSpPr>
          <p:nvPr/>
        </p:nvSpPr>
        <p:spPr>
          <a:xfrm>
            <a:off x="15030895" y="8018320"/>
            <a:ext cx="2057400" cy="130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2A3BBD38-2784-F527-E3B0-0237F2232AFA}"/>
              </a:ext>
            </a:extLst>
          </p:cNvPr>
          <p:cNvSpPr/>
          <p:nvPr/>
        </p:nvSpPr>
        <p:spPr>
          <a:xfrm>
            <a:off x="3024819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AI MAGISTER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87976D69-79F4-862A-9FFB-39F8B208D2EF}"/>
              </a:ext>
            </a:extLst>
          </p:cNvPr>
          <p:cNvSpPr/>
          <p:nvPr/>
        </p:nvSpPr>
        <p:spPr>
          <a:xfrm>
            <a:off x="3024819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DIPS</a:t>
            </a:r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A62BD0C2-0320-15E2-C939-E98D75F09ECA}"/>
              </a:ext>
            </a:extLst>
          </p:cNvPr>
          <p:cNvSpPr/>
          <p:nvPr/>
        </p:nvSpPr>
        <p:spPr>
          <a:xfrm>
            <a:off x="5426375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DIS-HUB</a:t>
            </a:r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C8251A23-69AF-8008-8BB3-231AC0674E7F}"/>
              </a:ext>
            </a:extLst>
          </p:cNvPr>
          <p:cNvSpPr/>
          <p:nvPr/>
        </p:nvSpPr>
        <p:spPr>
          <a:xfrm>
            <a:off x="7817883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DMH</a:t>
            </a:r>
          </a:p>
        </p:txBody>
      </p:sp>
      <p:sp>
        <p:nvSpPr>
          <p:cNvPr id="21" name="Round Diagonal Corner of Rectangle 20">
            <a:extLst>
              <a:ext uri="{FF2B5EF4-FFF2-40B4-BE49-F238E27FC236}">
                <a16:creationId xmlns:a16="http://schemas.microsoft.com/office/drawing/2014/main" id="{F3A1E71E-0C01-D562-5EDB-A219A9C498FE}"/>
              </a:ext>
            </a:extLst>
          </p:cNvPr>
          <p:cNvSpPr/>
          <p:nvPr/>
        </p:nvSpPr>
        <p:spPr>
          <a:xfrm>
            <a:off x="10243031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 L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B80ACFED-AEF9-447C-08EE-165C2F7CF27C}"/>
              </a:ext>
            </a:extLst>
          </p:cNvPr>
          <p:cNvSpPr/>
          <p:nvPr/>
        </p:nvSpPr>
        <p:spPr>
          <a:xfrm>
            <a:off x="12616776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EDIH4DT</a:t>
            </a:r>
          </a:p>
        </p:txBody>
      </p:sp>
      <p:sp>
        <p:nvSpPr>
          <p:cNvPr id="25" name="Round Diagonal Corner of Rectangle 24">
            <a:extLst>
              <a:ext uri="{FF2B5EF4-FFF2-40B4-BE49-F238E27FC236}">
                <a16:creationId xmlns:a16="http://schemas.microsoft.com/office/drawing/2014/main" id="{4556F325-EB20-C0FE-6C8E-06315ECF9D2A}"/>
              </a:ext>
            </a:extLst>
          </p:cNvPr>
          <p:cNvSpPr/>
          <p:nvPr/>
        </p:nvSpPr>
        <p:spPr>
          <a:xfrm>
            <a:off x="5422030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AI-PACT</a:t>
            </a:r>
          </a:p>
        </p:txBody>
      </p:sp>
      <p:sp>
        <p:nvSpPr>
          <p:cNvPr id="536" name="Round Diagonal Corner of Rectangle 535">
            <a:extLst>
              <a:ext uri="{FF2B5EF4-FFF2-40B4-BE49-F238E27FC236}">
                <a16:creationId xmlns:a16="http://schemas.microsoft.com/office/drawing/2014/main" id="{DA5860A7-E7CC-B891-EEA6-76EFEE82C4EF}"/>
              </a:ext>
            </a:extLst>
          </p:cNvPr>
          <p:cNvSpPr/>
          <p:nvPr/>
        </p:nvSpPr>
        <p:spPr>
          <a:xfrm>
            <a:off x="7819241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Ap-EDIH</a:t>
            </a:r>
          </a:p>
        </p:txBody>
      </p:sp>
      <p:sp>
        <p:nvSpPr>
          <p:cNvPr id="538" name="Round Diagonal Corner of Rectangle 537">
            <a:extLst>
              <a:ext uri="{FF2B5EF4-FFF2-40B4-BE49-F238E27FC236}">
                <a16:creationId xmlns:a16="http://schemas.microsoft.com/office/drawing/2014/main" id="{5D630F74-FE5A-8FB1-A9BB-3916DD9CEA86}"/>
              </a:ext>
            </a:extLst>
          </p:cNvPr>
          <p:cNvSpPr/>
          <p:nvPr/>
        </p:nvSpPr>
        <p:spPr>
          <a:xfrm>
            <a:off x="10216452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BIREX plus plus</a:t>
            </a:r>
          </a:p>
        </p:txBody>
      </p:sp>
      <p:sp>
        <p:nvSpPr>
          <p:cNvPr id="540" name="Round Diagonal Corner of Rectangle 539">
            <a:extLst>
              <a:ext uri="{FF2B5EF4-FFF2-40B4-BE49-F238E27FC236}">
                <a16:creationId xmlns:a16="http://schemas.microsoft.com/office/drawing/2014/main" id="{0E063A79-B6B8-9B66-3A2E-BB3696B972DF}"/>
              </a:ext>
            </a:extLst>
          </p:cNvPr>
          <p:cNvSpPr/>
          <p:nvPr/>
        </p:nvSpPr>
        <p:spPr>
          <a:xfrm>
            <a:off x="12625115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CATCH </a:t>
            </a:r>
            <a:r>
              <a:rPr lang="en-GB" sz="2200" dirty="0" err="1"/>
              <a:t>atMIND</a:t>
            </a:r>
            <a:endParaRPr lang="en-GB" sz="2200" dirty="0"/>
          </a:p>
        </p:txBody>
      </p:sp>
      <p:sp>
        <p:nvSpPr>
          <p:cNvPr id="542" name="Round Diagonal Corner of Rectangle 541">
            <a:extLst>
              <a:ext uri="{FF2B5EF4-FFF2-40B4-BE49-F238E27FC236}">
                <a16:creationId xmlns:a16="http://schemas.microsoft.com/office/drawing/2014/main" id="{34FF275A-1762-A81E-6E7F-F0A55FA598CF}"/>
              </a:ext>
            </a:extLst>
          </p:cNvPr>
          <p:cNvSpPr/>
          <p:nvPr/>
        </p:nvSpPr>
        <p:spPr>
          <a:xfrm>
            <a:off x="15022627" y="3028245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DAMAS</a:t>
            </a:r>
          </a:p>
        </p:txBody>
      </p:sp>
      <p:sp>
        <p:nvSpPr>
          <p:cNvPr id="544" name="Round Diagonal Corner of Rectangle 543">
            <a:extLst>
              <a:ext uri="{FF2B5EF4-FFF2-40B4-BE49-F238E27FC236}">
                <a16:creationId xmlns:a16="http://schemas.microsoft.com/office/drawing/2014/main" id="{23C4E9E6-A59E-2C4C-F8A7-695EE872BAE3}"/>
              </a:ext>
            </a:extLst>
          </p:cNvPr>
          <p:cNvSpPr/>
          <p:nvPr/>
        </p:nvSpPr>
        <p:spPr>
          <a:xfrm>
            <a:off x="14996721" y="5077830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EDIHAMo</a:t>
            </a:r>
            <a:endParaRPr lang="en-GB" sz="2400" dirty="0"/>
          </a:p>
        </p:txBody>
      </p:sp>
      <p:sp>
        <p:nvSpPr>
          <p:cNvPr id="545" name="Round Diagonal Corner of Rectangle 544">
            <a:extLst>
              <a:ext uri="{FF2B5EF4-FFF2-40B4-BE49-F238E27FC236}">
                <a16:creationId xmlns:a16="http://schemas.microsoft.com/office/drawing/2014/main" id="{5A6444AE-7F47-A479-DEDE-73C18C1EE20E}"/>
              </a:ext>
            </a:extLst>
          </p:cNvPr>
          <p:cNvSpPr/>
          <p:nvPr/>
        </p:nvSpPr>
        <p:spPr>
          <a:xfrm>
            <a:off x="3024819" y="7137589"/>
            <a:ext cx="2070015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46" name="Round Diagonal Corner of Rectangle 545">
            <a:extLst>
              <a:ext uri="{FF2B5EF4-FFF2-40B4-BE49-F238E27FC236}">
                <a16:creationId xmlns:a16="http://schemas.microsoft.com/office/drawing/2014/main" id="{8CE09936-3505-B9CD-759D-87111E4E3F55}"/>
              </a:ext>
            </a:extLst>
          </p:cNvPr>
          <p:cNvSpPr/>
          <p:nvPr/>
        </p:nvSpPr>
        <p:spPr>
          <a:xfrm>
            <a:off x="5443699" y="7137589"/>
            <a:ext cx="2039292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HD-MOTION</a:t>
            </a:r>
          </a:p>
        </p:txBody>
      </p:sp>
      <p:sp>
        <p:nvSpPr>
          <p:cNvPr id="547" name="Round Diagonal Corner of Rectangle 546">
            <a:extLst>
              <a:ext uri="{FF2B5EF4-FFF2-40B4-BE49-F238E27FC236}">
                <a16:creationId xmlns:a16="http://schemas.microsoft.com/office/drawing/2014/main" id="{A8DC07F8-BE38-94FD-4EB1-42AE8C54D0CD}"/>
              </a:ext>
            </a:extLst>
          </p:cNvPr>
          <p:cNvSpPr/>
          <p:nvPr/>
        </p:nvSpPr>
        <p:spPr>
          <a:xfrm>
            <a:off x="7811342" y="7137589"/>
            <a:ext cx="2039292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INNOVA</a:t>
            </a:r>
          </a:p>
        </p:txBody>
      </p:sp>
      <p:sp>
        <p:nvSpPr>
          <p:cNvPr id="548" name="Round Diagonal Corner of Rectangle 547">
            <a:extLst>
              <a:ext uri="{FF2B5EF4-FFF2-40B4-BE49-F238E27FC236}">
                <a16:creationId xmlns:a16="http://schemas.microsoft.com/office/drawing/2014/main" id="{6DCE0D42-DC2F-004C-EEC4-4C10721290D9}"/>
              </a:ext>
            </a:extLst>
          </p:cNvPr>
          <p:cNvSpPr/>
          <p:nvPr/>
        </p:nvSpPr>
        <p:spPr>
          <a:xfrm>
            <a:off x="10211642" y="7137589"/>
            <a:ext cx="2039292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InnovAction</a:t>
            </a:r>
            <a:endParaRPr lang="en-GB" sz="2400" dirty="0"/>
          </a:p>
        </p:txBody>
      </p:sp>
      <p:sp>
        <p:nvSpPr>
          <p:cNvPr id="549" name="Round Diagonal Corner of Rectangle 548">
            <a:extLst>
              <a:ext uri="{FF2B5EF4-FFF2-40B4-BE49-F238E27FC236}">
                <a16:creationId xmlns:a16="http://schemas.microsoft.com/office/drawing/2014/main" id="{AB178933-0EDD-7327-1627-7CE7D51A314C}"/>
              </a:ext>
            </a:extLst>
          </p:cNvPr>
          <p:cNvSpPr/>
          <p:nvPr/>
        </p:nvSpPr>
        <p:spPr>
          <a:xfrm>
            <a:off x="12579703" y="7137589"/>
            <a:ext cx="2039292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IP4FVG - EDIH</a:t>
            </a:r>
          </a:p>
        </p:txBody>
      </p:sp>
      <p:sp>
        <p:nvSpPr>
          <p:cNvPr id="550" name="Round Diagonal Corner of Rectangle 549">
            <a:extLst>
              <a:ext uri="{FF2B5EF4-FFF2-40B4-BE49-F238E27FC236}">
                <a16:creationId xmlns:a16="http://schemas.microsoft.com/office/drawing/2014/main" id="{2C98FD21-CC51-D16D-D86E-BCFBC9CE3BB4}"/>
              </a:ext>
            </a:extLst>
          </p:cNvPr>
          <p:cNvSpPr/>
          <p:nvPr/>
        </p:nvSpPr>
        <p:spPr>
          <a:xfrm>
            <a:off x="15018103" y="7137589"/>
            <a:ext cx="2039292" cy="521732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NEST</a:t>
            </a:r>
          </a:p>
        </p:txBody>
      </p:sp>
      <p:sp>
        <p:nvSpPr>
          <p:cNvPr id="552" name="Round Diagonal Corner of Rectangle 551">
            <a:extLst>
              <a:ext uri="{FF2B5EF4-FFF2-40B4-BE49-F238E27FC236}">
                <a16:creationId xmlns:a16="http://schemas.microsoft.com/office/drawing/2014/main" id="{3697D042-3810-C7BC-8D4F-8D07F3179852}"/>
              </a:ext>
            </a:extLst>
          </p:cNvPr>
          <p:cNvSpPr/>
          <p:nvPr/>
        </p:nvSpPr>
        <p:spPr>
          <a:xfrm>
            <a:off x="3024819" y="9247742"/>
            <a:ext cx="2070015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NEURAL</a:t>
            </a:r>
          </a:p>
        </p:txBody>
      </p:sp>
      <p:sp>
        <p:nvSpPr>
          <p:cNvPr id="553" name="Round Diagonal Corner of Rectangle 552">
            <a:extLst>
              <a:ext uri="{FF2B5EF4-FFF2-40B4-BE49-F238E27FC236}">
                <a16:creationId xmlns:a16="http://schemas.microsoft.com/office/drawing/2014/main" id="{CCCBD1A9-0B84-15F6-7104-D106FBE86AF5}"/>
              </a:ext>
            </a:extLst>
          </p:cNvPr>
          <p:cNvSpPr/>
          <p:nvPr/>
        </p:nvSpPr>
        <p:spPr>
          <a:xfrm>
            <a:off x="5443699" y="9247742"/>
            <a:ext cx="2039292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PAI</a:t>
            </a:r>
          </a:p>
        </p:txBody>
      </p:sp>
      <p:sp>
        <p:nvSpPr>
          <p:cNvPr id="554" name="Round Diagonal Corner of Rectangle 553">
            <a:extLst>
              <a:ext uri="{FF2B5EF4-FFF2-40B4-BE49-F238E27FC236}">
                <a16:creationId xmlns:a16="http://schemas.microsoft.com/office/drawing/2014/main" id="{E1542101-2F70-7F09-F3AC-8AF64C920420}"/>
              </a:ext>
            </a:extLst>
          </p:cNvPr>
          <p:cNvSpPr/>
          <p:nvPr/>
        </p:nvSpPr>
        <p:spPr>
          <a:xfrm>
            <a:off x="7811342" y="9247742"/>
            <a:ext cx="2039292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PICS2</a:t>
            </a:r>
          </a:p>
        </p:txBody>
      </p:sp>
      <p:sp>
        <p:nvSpPr>
          <p:cNvPr id="555" name="Round Diagonal Corner of Rectangle 554">
            <a:extLst>
              <a:ext uri="{FF2B5EF4-FFF2-40B4-BE49-F238E27FC236}">
                <a16:creationId xmlns:a16="http://schemas.microsoft.com/office/drawing/2014/main" id="{E531E10F-2566-FDA2-AFE9-991ACA119142}"/>
              </a:ext>
            </a:extLst>
          </p:cNvPr>
          <p:cNvSpPr/>
          <p:nvPr/>
        </p:nvSpPr>
        <p:spPr>
          <a:xfrm>
            <a:off x="10211642" y="9247742"/>
            <a:ext cx="2039292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56" name="Round Diagonal Corner of Rectangle 555">
            <a:extLst>
              <a:ext uri="{FF2B5EF4-FFF2-40B4-BE49-F238E27FC236}">
                <a16:creationId xmlns:a16="http://schemas.microsoft.com/office/drawing/2014/main" id="{06BA6572-7626-D5BD-BE75-E59A63FA57C2}"/>
              </a:ext>
            </a:extLst>
          </p:cNvPr>
          <p:cNvSpPr/>
          <p:nvPr/>
        </p:nvSpPr>
        <p:spPr>
          <a:xfrm>
            <a:off x="12579703" y="9247742"/>
            <a:ext cx="2039292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SharD</a:t>
            </a:r>
            <a:r>
              <a:rPr lang="en-GB" sz="2400" dirty="0"/>
              <a:t>-HUB</a:t>
            </a:r>
          </a:p>
        </p:txBody>
      </p:sp>
      <p:sp>
        <p:nvSpPr>
          <p:cNvPr id="557" name="Round Diagonal Corner of Rectangle 556">
            <a:extLst>
              <a:ext uri="{FF2B5EF4-FFF2-40B4-BE49-F238E27FC236}">
                <a16:creationId xmlns:a16="http://schemas.microsoft.com/office/drawing/2014/main" id="{AE3318F0-931C-3AB7-478F-85F8F73E6850}"/>
              </a:ext>
            </a:extLst>
          </p:cNvPr>
          <p:cNvSpPr/>
          <p:nvPr/>
        </p:nvSpPr>
        <p:spPr>
          <a:xfrm>
            <a:off x="15018103" y="9247742"/>
            <a:ext cx="2039292" cy="5653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UDD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FA558514-37FE-A702-0A20-713F0DC51319}"/>
              </a:ext>
            </a:extLst>
          </p:cNvPr>
          <p:cNvSpPr txBox="1"/>
          <p:nvPr/>
        </p:nvSpPr>
        <p:spPr>
          <a:xfrm>
            <a:off x="10533815" y="9216965"/>
            <a:ext cx="143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FEFB"/>
                </a:solidFill>
              </a:rPr>
              <a:t>R.O.M.E.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8C753DEE-59BB-F16D-A126-1C41974114BD}"/>
              </a:ext>
            </a:extLst>
          </p:cNvPr>
          <p:cNvSpPr txBox="1"/>
          <p:nvPr/>
        </p:nvSpPr>
        <p:spPr>
          <a:xfrm>
            <a:off x="10222451" y="9445565"/>
            <a:ext cx="2037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FEFB"/>
                </a:solidFill>
              </a:rPr>
              <a:t>Digital Hub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BB9864D7-FFDE-A2BF-2A9C-F8BC55990397}"/>
              </a:ext>
            </a:extLst>
          </p:cNvPr>
          <p:cNvSpPr txBox="1"/>
          <p:nvPr/>
        </p:nvSpPr>
        <p:spPr>
          <a:xfrm>
            <a:off x="3359300" y="7083222"/>
            <a:ext cx="13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FEFB"/>
                </a:solidFill>
              </a:rPr>
              <a:t>Fondazione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B499287B-A9DE-2E26-6649-F315DF1872F2}"/>
              </a:ext>
            </a:extLst>
          </p:cNvPr>
          <p:cNvSpPr txBox="1"/>
          <p:nvPr/>
        </p:nvSpPr>
        <p:spPr>
          <a:xfrm>
            <a:off x="3284131" y="7320891"/>
            <a:ext cx="1538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FEFB"/>
                </a:solidFill>
              </a:rPr>
              <a:t>MAXXI</a:t>
            </a:r>
          </a:p>
        </p:txBody>
      </p:sp>
    </p:spTree>
    <p:extLst>
      <p:ext uri="{BB962C8B-B14F-4D97-AF65-F5344CB8AC3E}">
        <p14:creationId xmlns:p14="http://schemas.microsoft.com/office/powerpoint/2010/main" val="313616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74AFCA7-271E-2403-1C8A-AE6325AF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83" y="7559510"/>
            <a:ext cx="1553320" cy="19051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E88B2E-ACE0-DE1B-BC0D-DAB06A5B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83" y="3332640"/>
            <a:ext cx="1553320" cy="1660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DB2E21-49C6-B6AD-0EDC-471AE7A3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4" y="6097540"/>
            <a:ext cx="1524000" cy="2237093"/>
          </a:xfrm>
          <a:prstGeom prst="rect">
            <a:avLst/>
          </a:prstGeom>
        </p:spPr>
      </p:pic>
      <p:sp>
        <p:nvSpPr>
          <p:cNvPr id="41" name="Round Diagonal Corner of Rectangle 40">
            <a:extLst>
              <a:ext uri="{FF2B5EF4-FFF2-40B4-BE49-F238E27FC236}">
                <a16:creationId xmlns:a16="http://schemas.microsoft.com/office/drawing/2014/main" id="{F51AA191-E514-37E1-C305-D95A8C008134}"/>
              </a:ext>
            </a:extLst>
          </p:cNvPr>
          <p:cNvSpPr/>
          <p:nvPr/>
        </p:nvSpPr>
        <p:spPr>
          <a:xfrm>
            <a:off x="527049" y="1432712"/>
            <a:ext cx="9223628" cy="1348439"/>
          </a:xfrm>
          <a:prstGeom prst="round2DiagRect">
            <a:avLst/>
          </a:prstGeom>
          <a:solidFill>
            <a:schemeClr val="accent2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>
              <a:ln>
                <a:solidFill>
                  <a:srgbClr val="FFFEFB"/>
                </a:solidFill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00B3D-D2FA-9E55-DC64-0682B30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4" y="3460665"/>
            <a:ext cx="1524000" cy="2129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529DE-66B7-226B-18E5-92B46FBF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83" y="5501682"/>
            <a:ext cx="1553320" cy="1553320"/>
          </a:xfrm>
          <a:prstGeom prst="rect">
            <a:avLst/>
          </a:prstGeom>
        </p:spPr>
      </p:pic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32667A83-270C-3B67-8B52-33275A7D9ED5}"/>
              </a:ext>
            </a:extLst>
          </p:cNvPr>
          <p:cNvSpPr/>
          <p:nvPr/>
        </p:nvSpPr>
        <p:spPr>
          <a:xfrm>
            <a:off x="10375900" y="3359542"/>
            <a:ext cx="7989921" cy="2142139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DB47F300-7476-5E2F-FBC6-76D9F83B6FB1}"/>
              </a:ext>
            </a:extLst>
          </p:cNvPr>
          <p:cNvSpPr/>
          <p:nvPr/>
        </p:nvSpPr>
        <p:spPr>
          <a:xfrm>
            <a:off x="10375900" y="6026543"/>
            <a:ext cx="7989921" cy="223709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8B7D33-5DBC-FD8D-1677-81D8F005C63E}"/>
              </a:ext>
            </a:extLst>
          </p:cNvPr>
          <p:cNvCxnSpPr>
            <a:cxnSpLocks/>
          </p:cNvCxnSpPr>
          <p:nvPr/>
        </p:nvCxnSpPr>
        <p:spPr>
          <a:xfrm flipV="1">
            <a:off x="10756900" y="3810084"/>
            <a:ext cx="0" cy="131119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ound Same-side Corner of Rectangle 41">
            <a:extLst>
              <a:ext uri="{FF2B5EF4-FFF2-40B4-BE49-F238E27FC236}">
                <a16:creationId xmlns:a16="http://schemas.microsoft.com/office/drawing/2014/main" id="{37730513-8198-B128-99A1-7BA30AEC32C8}"/>
              </a:ext>
            </a:extLst>
          </p:cNvPr>
          <p:cNvSpPr/>
          <p:nvPr/>
        </p:nvSpPr>
        <p:spPr>
          <a:xfrm rot="5400000">
            <a:off x="619947" y="1350050"/>
            <a:ext cx="1338204" cy="1524000"/>
          </a:xfrm>
          <a:prstGeom prst="round2SameRect">
            <a:avLst/>
          </a:prstGeom>
          <a:noFill/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</a:endParaRP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75E25F71-CD45-6B83-2C5F-55D6E3190B6E}"/>
              </a:ext>
            </a:extLst>
          </p:cNvPr>
          <p:cNvSpPr/>
          <p:nvPr/>
        </p:nvSpPr>
        <p:spPr>
          <a:xfrm>
            <a:off x="10371698" y="1368417"/>
            <a:ext cx="7703830" cy="136350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accent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585FEB3-CAD2-0D0E-D16B-E54F5BC4E181}"/>
              </a:ext>
            </a:extLst>
          </p:cNvPr>
          <p:cNvSpPr txBox="1">
            <a:spLocks/>
          </p:cNvSpPr>
          <p:nvPr/>
        </p:nvSpPr>
        <p:spPr>
          <a:xfrm>
            <a:off x="11804242" y="1663868"/>
            <a:ext cx="7860967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R" sz="5400" dirty="0">
                <a:solidFill>
                  <a:schemeClr val="bg2"/>
                </a:solidFill>
              </a:rPr>
              <a:t>Services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32804640-1831-42B7-555A-3EDB0EA97DFC}"/>
              </a:ext>
            </a:extLst>
          </p:cNvPr>
          <p:cNvSpPr/>
          <p:nvPr/>
        </p:nvSpPr>
        <p:spPr>
          <a:xfrm>
            <a:off x="1670050" y="3209456"/>
            <a:ext cx="8080628" cy="1683219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E5241-9CF8-15D5-8047-1B74431E0C6B}"/>
              </a:ext>
            </a:extLst>
          </p:cNvPr>
          <p:cNvSpPr txBox="1"/>
          <p:nvPr/>
        </p:nvSpPr>
        <p:spPr>
          <a:xfrm>
            <a:off x="2344047" y="3301380"/>
            <a:ext cx="7098403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Italian EDIHs leverage cutting-edge technologies, such as artificial intelligence, big data, and digital twins, to reshape the way businesses benefit from data analytics and simulation techniques.</a:t>
            </a:r>
            <a:endParaRPr lang="en-GR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 Diagonal Corner of Rectangle 1">
            <a:extLst>
              <a:ext uri="{FF2B5EF4-FFF2-40B4-BE49-F238E27FC236}">
                <a16:creationId xmlns:a16="http://schemas.microsoft.com/office/drawing/2014/main" id="{A39F7AE1-E99A-A15B-FF61-FEAD2541C7DD}"/>
              </a:ext>
            </a:extLst>
          </p:cNvPr>
          <p:cNvSpPr/>
          <p:nvPr/>
        </p:nvSpPr>
        <p:spPr>
          <a:xfrm>
            <a:off x="1670050" y="5421425"/>
            <a:ext cx="8080628" cy="1533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88AAD-A02A-4B98-D3E1-44FC83A08F7E}"/>
              </a:ext>
            </a:extLst>
          </p:cNvPr>
          <p:cNvSpPr txBox="1"/>
          <p:nvPr/>
        </p:nvSpPr>
        <p:spPr>
          <a:xfrm>
            <a:off x="2348046" y="5611584"/>
            <a:ext cx="7018204" cy="115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possibilities in various sectors can be explored with the expertise of the EDIHs in high-performance computing, internet of things, and robotics.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A7685DF1-3B09-D500-6257-D64144216AE0}"/>
              </a:ext>
            </a:extLst>
          </p:cNvPr>
          <p:cNvSpPr/>
          <p:nvPr/>
        </p:nvSpPr>
        <p:spPr>
          <a:xfrm>
            <a:off x="1670050" y="7483307"/>
            <a:ext cx="8080628" cy="1905167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83A3D-2DFB-D274-9090-24D50CB16247}"/>
              </a:ext>
            </a:extLst>
          </p:cNvPr>
          <p:cNvSpPr txBox="1"/>
          <p:nvPr/>
        </p:nvSpPr>
        <p:spPr>
          <a:xfrm>
            <a:off x="2279650" y="7673466"/>
            <a:ext cx="7368897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focus on cybersecurity, Italian EDIHs can ensure safety and reliability in digital environments. In addition, they engage in important technologies for industrial sectors, such as additive manufacturing and virtual reality. </a:t>
            </a:r>
            <a:endParaRPr lang="en-GR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EA41B-E294-86A7-F896-B015D133DF66}"/>
              </a:ext>
            </a:extLst>
          </p:cNvPr>
          <p:cNvSpPr txBox="1"/>
          <p:nvPr/>
        </p:nvSpPr>
        <p:spPr>
          <a:xfrm>
            <a:off x="10987630" y="3723637"/>
            <a:ext cx="7311925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the main services provided by Italian EDIHs is ecosystem building, creating collaborative innovation environments that lead technological advancements and stimulate economic growth.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3AE981-BB42-3DF3-2496-811B3B32545F}"/>
              </a:ext>
            </a:extLst>
          </p:cNvPr>
          <p:cNvSpPr txBox="1"/>
          <p:nvPr/>
        </p:nvSpPr>
        <p:spPr>
          <a:xfrm>
            <a:off x="10987631" y="6385899"/>
            <a:ext cx="6764048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SME support and finance services, the hubs offer resources and guidance to companies, actively contributing to the developments of a resilient business ecosystem.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E89F624-CC8B-2F04-1F9C-2E2D7B2FCDF7}"/>
              </a:ext>
            </a:extLst>
          </p:cNvPr>
          <p:cNvSpPr txBox="1">
            <a:spLocks/>
          </p:cNvSpPr>
          <p:nvPr/>
        </p:nvSpPr>
        <p:spPr>
          <a:xfrm>
            <a:off x="3083583" y="1761175"/>
            <a:ext cx="6199095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R" sz="5400" dirty="0">
                <a:solidFill>
                  <a:schemeClr val="bg2"/>
                </a:solidFill>
              </a:rPr>
              <a:t>Technologies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C50E62-271A-A003-F30F-60D0B427A0AD}"/>
              </a:ext>
            </a:extLst>
          </p:cNvPr>
          <p:cNvSpPr txBox="1"/>
          <p:nvPr/>
        </p:nvSpPr>
        <p:spPr>
          <a:xfrm>
            <a:off x="1839490" y="1622609"/>
            <a:ext cx="134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6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de-CH" sz="4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8">
            <a:extLst>
              <a:ext uri="{FF2B5EF4-FFF2-40B4-BE49-F238E27FC236}">
                <a16:creationId xmlns:a16="http://schemas.microsoft.com/office/drawing/2014/main" id="{445D5B1A-7504-D709-893E-67B1302475A8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7">
            <a:extLst>
              <a:ext uri="{FF2B5EF4-FFF2-40B4-BE49-F238E27FC236}">
                <a16:creationId xmlns:a16="http://schemas.microsoft.com/office/drawing/2014/main" id="{76B8B87B-B167-CA99-8F8E-AD8078E6331A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8">
            <a:extLst>
              <a:ext uri="{FF2B5EF4-FFF2-40B4-BE49-F238E27FC236}">
                <a16:creationId xmlns:a16="http://schemas.microsoft.com/office/drawing/2014/main" id="{43ADBDC6-CD95-F9EC-44B8-DB84718C7D46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european-digital-innovation-hubs.ec.europa.eu</a:t>
            </a:r>
            <a:endParaRPr lang="es-E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6AF8344-33B3-A5C8-63A8-4613FB99B8D6}"/>
              </a:ext>
            </a:extLst>
          </p:cNvPr>
          <p:cNvCxnSpPr>
            <a:cxnSpLocks/>
          </p:cNvCxnSpPr>
          <p:nvPr/>
        </p:nvCxnSpPr>
        <p:spPr>
          <a:xfrm flipV="1">
            <a:off x="10052050" y="1432712"/>
            <a:ext cx="22478" cy="795576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2A1F1B8-8A4A-516E-B261-09AD7C4E564C}"/>
              </a:ext>
            </a:extLst>
          </p:cNvPr>
          <p:cNvCxnSpPr>
            <a:cxnSpLocks/>
          </p:cNvCxnSpPr>
          <p:nvPr/>
        </p:nvCxnSpPr>
        <p:spPr>
          <a:xfrm flipV="1">
            <a:off x="2056423" y="5654675"/>
            <a:ext cx="0" cy="10668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DCD8D22-0E9B-7BAE-1230-320C715C1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64" y="1713103"/>
            <a:ext cx="908869" cy="8346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628836-6668-4F13-DFB0-75A68C507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395" y="1651467"/>
            <a:ext cx="938511" cy="86189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A9CB4B-A697-D327-BF99-9E89F1AA620B}"/>
              </a:ext>
            </a:extLst>
          </p:cNvPr>
          <p:cNvCxnSpPr>
            <a:cxnSpLocks/>
          </p:cNvCxnSpPr>
          <p:nvPr/>
        </p:nvCxnSpPr>
        <p:spPr>
          <a:xfrm flipV="1">
            <a:off x="10756900" y="6342000"/>
            <a:ext cx="0" cy="160289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317E3F-3D92-BEA7-618A-BE9EDB319FA0}"/>
              </a:ext>
            </a:extLst>
          </p:cNvPr>
          <p:cNvCxnSpPr>
            <a:cxnSpLocks/>
          </p:cNvCxnSpPr>
          <p:nvPr/>
        </p:nvCxnSpPr>
        <p:spPr>
          <a:xfrm flipV="1">
            <a:off x="2056423" y="3368675"/>
            <a:ext cx="0" cy="1330842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A5F0C8-7947-D3F8-90D3-7EF3E689565F}"/>
              </a:ext>
            </a:extLst>
          </p:cNvPr>
          <p:cNvCxnSpPr>
            <a:cxnSpLocks/>
          </p:cNvCxnSpPr>
          <p:nvPr/>
        </p:nvCxnSpPr>
        <p:spPr>
          <a:xfrm flipV="1">
            <a:off x="2056423" y="7731797"/>
            <a:ext cx="0" cy="14567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8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9089" y="250782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5641" y="250783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694398" y="6340090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694399" y="2682875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6066115" y="8193536"/>
            <a:ext cx="5256631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1141653" y="3316950"/>
            <a:ext cx="4295744" cy="209392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824000" y="3545421"/>
            <a:ext cx="1343079" cy="152631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1667"/>
          <a:stretch/>
        </p:blipFill>
        <p:spPr>
          <a:xfrm>
            <a:off x="5708650" y="8604689"/>
            <a:ext cx="1057806" cy="1057806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747843" y="3896433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5909389" y="3314551"/>
            <a:ext cx="5256631" cy="2096327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206325" y="5897525"/>
            <a:ext cx="4115211" cy="4146124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795654" y="6104161"/>
            <a:ext cx="3481249" cy="3160796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12692" marR="5077">
              <a:lnSpc>
                <a:spcPct val="107100"/>
              </a:lnSpc>
              <a:spcBef>
                <a:spcPts val="90"/>
              </a:spcBef>
              <a:spcAft>
                <a:spcPts val="1200"/>
              </a:spcAft>
            </a:pPr>
            <a:r>
              <a:rPr lang="en-US" sz="2798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ARPEA – PSO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Specialised in the agricultural sector</a:t>
            </a:r>
            <a:endParaRPr lang="en-US" sz="2400" dirty="0">
              <a:solidFill>
                <a:srgbClr val="FFFEFB"/>
              </a:solidFill>
              <a:latin typeface="Arial"/>
              <a:cs typeface="Arial"/>
            </a:endParaRP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-sized PSO with 50-249 employees.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705184" y="3756243"/>
            <a:ext cx="7549970" cy="2826219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GB" sz="1999" dirty="0">
                <a:latin typeface="Arial"/>
                <a:cs typeface="Arial"/>
              </a:rPr>
              <a:t>A single tool was needed to verify that plots of land </a:t>
            </a:r>
            <a:r>
              <a:rPr lang="en-US" sz="1999" dirty="0">
                <a:latin typeface="Arial"/>
                <a:cs typeface="Arial"/>
              </a:rPr>
              <a:t>are effectively employed for their intended use. This entailed two challenges:</a:t>
            </a:r>
          </a:p>
          <a:p>
            <a:pPr marL="355592" marR="5077" indent="-34290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/>
                <a:cs typeface="Arial"/>
              </a:rPr>
              <a:t>not all areas are covered and there are limitations to surveillance using satellites and continuous remote sensing;</a:t>
            </a:r>
          </a:p>
          <a:p>
            <a:pPr marL="355592" marR="5077" indent="-34290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/>
                <a:cs typeface="Arial"/>
              </a:rPr>
              <a:t>the resolution of the satellite images is not good enough to verify the dynamic use of land.</a:t>
            </a:r>
          </a:p>
          <a:p>
            <a:pPr marL="355592" marR="5077" indent="-34290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endParaRPr lang="en-GB" sz="1999" dirty="0">
              <a:latin typeface="Arial"/>
              <a:cs typeface="Arial"/>
            </a:endParaRP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147276" y="4362714"/>
            <a:ext cx="4175470" cy="344834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Test before invest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22" y="5800052"/>
            <a:ext cx="1379832" cy="1383141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6066115" y="5831819"/>
            <a:ext cx="5256631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485" y="6233210"/>
            <a:ext cx="1058937" cy="1058937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125052" y="6803873"/>
            <a:ext cx="3691728" cy="34425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Internet of things and data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148034" y="6104161"/>
            <a:ext cx="30530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898956" y="2817051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970" y="2743654"/>
            <a:ext cx="814574" cy="823240"/>
          </a:xfrm>
          <a:prstGeom prst="rect">
            <a:avLst/>
          </a:prstGeom>
        </p:spPr>
      </p:pic>
      <p:pic>
        <p:nvPicPr>
          <p:cNvPr id="122" name="Picture 121">
            <a:hlinkClick r:id="rId7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761485" y="3894035"/>
            <a:ext cx="1057806" cy="1057806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903377" y="4097245"/>
            <a:ext cx="768581" cy="710664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147277" y="3442477"/>
            <a:ext cx="3183642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942265" y="8805172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123921" y="9083675"/>
            <a:ext cx="3994929" cy="706535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Agricultural biotechnology and food biotechnology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147276" y="8465878"/>
            <a:ext cx="3053804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1694398" y="7420965"/>
            <a:ext cx="7571542" cy="2621483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US" sz="1999" dirty="0">
                <a:latin typeface="Arial"/>
                <a:cs typeface="Arial"/>
              </a:rPr>
              <a:t>ARPEA adopted a ‘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satellite magnifying glass</a:t>
            </a:r>
            <a:r>
              <a:rPr lang="en-US" sz="1999" dirty="0">
                <a:latin typeface="Arial"/>
                <a:cs typeface="Arial"/>
              </a:rPr>
              <a:t>’ equipped with a 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higher resolution and coupled with the stereoscopic capacity of airborne cameras</a:t>
            </a:r>
            <a:r>
              <a:rPr lang="en-US" sz="1999" dirty="0">
                <a:latin typeface="Arial"/>
                <a:cs typeface="Arial"/>
              </a:rPr>
              <a:t>, including both RGB and multispectral.</a:t>
            </a:r>
          </a:p>
          <a:p>
            <a:pPr marL="12692" marR="5077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US" sz="1999" dirty="0">
                <a:latin typeface="Arial"/>
                <a:cs typeface="Arial"/>
              </a:rPr>
              <a:t>This enhanced solution enables 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mapping thousands of hectares </a:t>
            </a:r>
            <a:r>
              <a:rPr lang="en-US" sz="1999" dirty="0">
                <a:latin typeface="Arial"/>
                <a:cs typeface="Arial"/>
              </a:rPr>
              <a:t>within a single flight, </a:t>
            </a:r>
            <a:r>
              <a:rPr lang="en-US" sz="1999" dirty="0" err="1">
                <a:latin typeface="Arial"/>
                <a:cs typeface="Arial"/>
              </a:rPr>
              <a:t>utilising</a:t>
            </a:r>
            <a:r>
              <a:rPr lang="en-US" sz="1999" dirty="0">
                <a:latin typeface="Arial"/>
                <a:cs typeface="Arial"/>
              </a:rPr>
              <a:t> general aviation aircraft equipped with the same sensor-based technologies that are carried aboard satellites. This technology allows high resolution mapping of remote parts of the territory with a high level of detail. 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920259" y="6491623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14638" y="6355545"/>
            <a:ext cx="913887" cy="913887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303923" y="491895"/>
            <a:ext cx="3805164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B4C7-E98D-C502-BF68-2B520198EB71}"/>
              </a:ext>
            </a:extLst>
          </p:cNvPr>
          <p:cNvSpPr txBox="1"/>
          <p:nvPr/>
        </p:nvSpPr>
        <p:spPr>
          <a:xfrm>
            <a:off x="4416415" y="491895"/>
            <a:ext cx="14935863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u="sng" kern="100" dirty="0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Harvesting success: Piedmont’s digital agriculture breakthrough</a:t>
            </a:r>
            <a:endParaRPr lang="es-ES" sz="1600" b="1" u="sng" kern="100" dirty="0">
              <a:solidFill>
                <a:srgbClr val="0064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4E90F985-423A-A12D-64F1-902F6327FA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0467" y="6284668"/>
            <a:ext cx="914400" cy="914400"/>
          </a:xfrm>
          <a:prstGeom prst="rect">
            <a:avLst/>
          </a:prstGeom>
        </p:spPr>
      </p:pic>
      <p:pic>
        <p:nvPicPr>
          <p:cNvPr id="16" name="Picture 54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5A183F03-259E-DC19-1A46-9C63725AFC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91" y="3216275"/>
            <a:ext cx="2204922" cy="22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7034006" y="2778583"/>
            <a:ext cx="8079072" cy="5227856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87" y="2937394"/>
            <a:ext cx="1077455" cy="1077455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8379880" y="2888305"/>
            <a:ext cx="716727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671618" y="2778583"/>
            <a:ext cx="5945450" cy="7293212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714636" y="2893329"/>
            <a:ext cx="4199706" cy="185844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chemeClr val="bg2"/>
                </a:solidFill>
                <a:latin typeface="Arial"/>
                <a:cs typeface="Arial"/>
              </a:rPr>
              <a:t>Thanks to CHEDIH the SME achieved:</a:t>
            </a:r>
            <a:r>
              <a:rPr lang="en-US" sz="3998" dirty="0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77324" y="3031449"/>
            <a:ext cx="895223" cy="90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870707" y="5059089"/>
            <a:ext cx="5579447" cy="475129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maturity boost: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ARPEA digital maturity was improved, but also it is now a potential channel for reaching out to farmers who are looking at ARPEA as an inspiration towards </a:t>
            </a:r>
            <a:r>
              <a:rPr lang="en-GB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digitalistaion</a:t>
            </a: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 for the territory: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incentive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9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rules;</a:t>
            </a:r>
            <a:endParaRPr lang="en-GB" sz="1999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improvements: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verifications is higher without relying on on-site visits for land use verification.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354863" y="2934723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99" y="3022602"/>
            <a:ext cx="894848" cy="904367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6977323" y="8225357"/>
            <a:ext cx="12344797" cy="1848837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6885490" y="8349262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8179087" y="8225357"/>
            <a:ext cx="7236222" cy="62805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8131517" y="8959498"/>
            <a:ext cx="10989515" cy="1080932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436300" indent="-342694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 advisory teams to evaluate customer needs.</a:t>
            </a:r>
          </a:p>
          <a:p>
            <a:pPr marL="436300" indent="-342694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predefined template to request a description of customer needs after the DMA.</a:t>
            </a:r>
          </a:p>
          <a:p>
            <a:pPr marL="436300" indent="-342694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training and support to find investment services to the customer.</a:t>
            </a: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6116" y="8416244"/>
            <a:ext cx="936203" cy="94616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9089" y="250782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 dirty="0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5641" y="250783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0F2B6677-2539-124B-FD67-45669486040E}"/>
              </a:ext>
            </a:extLst>
          </p:cNvPr>
          <p:cNvSpPr txBox="1"/>
          <p:nvPr/>
        </p:nvSpPr>
        <p:spPr>
          <a:xfrm>
            <a:off x="4328516" y="439348"/>
            <a:ext cx="14993605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u="sng" kern="100" dirty="0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Harvesting success: Piedmont’s digital agriculture breakthrough</a:t>
            </a:r>
            <a:endParaRPr lang="es-ES" sz="1600" b="1" u="sng" kern="100" dirty="0">
              <a:solidFill>
                <a:srgbClr val="0064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D47EDA-FBB4-8AB3-3F08-C1FC651B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930" y="3636434"/>
            <a:ext cx="6838547" cy="432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Monitoring results integration</a:t>
            </a:r>
            <a:endParaRPr kumimoji="0" lang="en-GB" altLang="es-E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261938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allows the verification of land use on private lots prior to calibration on site, reducing the number of more costly on-site checks</a:t>
            </a:r>
            <a:r>
              <a:rPr lang="en-GB" sz="1999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altLang="es-ES" sz="1999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s-E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Positive impact on technologies</a:t>
            </a:r>
            <a:endParaRPr lang="en-GB" altLang="es-E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261938" marR="0" lvl="0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GB" altLang="es-ES" sz="1999" dirty="0">
                <a:latin typeface="Arial" panose="020B0604020202020204" pitchFamily="34" charset="0"/>
              </a:rPr>
              <a:t>Land Parcel Identification System, Area Monitoring System and quality assessment are positively affected.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More precise metric measurements</a:t>
            </a:r>
            <a:endParaRPr kumimoji="0" lang="en-GB" altLang="es-E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261938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s-ES" sz="1999" dirty="0">
                <a:latin typeface="Arial" panose="020B0604020202020204" pitchFamily="34" charset="0"/>
              </a:rPr>
              <a:t>Third vertical dimension, identification of water borders and results of checks are returned through a GIS layer indicating the outcome for each plot.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47D647-8E39-E93E-2825-909F08FD4D40}"/>
              </a:ext>
            </a:extLst>
          </p:cNvPr>
          <p:cNvSpPr txBox="1"/>
          <p:nvPr/>
        </p:nvSpPr>
        <p:spPr>
          <a:xfrm>
            <a:off x="15329441" y="5750114"/>
            <a:ext cx="3812089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9" dirty="0"/>
              <a:t>High-resolution mapping of remote parts of territory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7C9FF7-6DAD-17B1-4FB5-2B96B6D1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441" y="2778954"/>
            <a:ext cx="3918623" cy="28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2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9471" y="250782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5641" y="203151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8420" y="6211296"/>
            <a:ext cx="5627803" cy="120250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934712" y="4792877"/>
            <a:ext cx="5786223" cy="120250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8420" y="2969862"/>
            <a:ext cx="5627804" cy="1521406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2011" y="4857859"/>
            <a:ext cx="1057806" cy="1057806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7015" y="2969861"/>
            <a:ext cx="5299164" cy="716793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1991686" y="5304019"/>
            <a:ext cx="4463117" cy="57925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99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and skills development</a:t>
            </a:r>
            <a:r>
              <a:rPr lang="en-GB" sz="1799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networking </a:t>
            </a:r>
            <a:r>
              <a:rPr lang="en-GB" sz="1799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access to innovation ecosystems</a:t>
            </a:r>
            <a:endParaRPr lang="en-US" sz="1799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995109" y="5047963"/>
            <a:ext cx="737471" cy="67759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1963351" y="4829433"/>
            <a:ext cx="3234328" cy="443462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2798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01829" y="3050724"/>
            <a:ext cx="1343079" cy="1337829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16993" y="3405627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30691" y="3451600"/>
            <a:ext cx="3877432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3998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543424" y="4657598"/>
            <a:ext cx="4746346" cy="480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2" marR="5077" algn="just">
              <a:lnSpc>
                <a:spcPct val="110000"/>
              </a:lnSpc>
              <a:spcBef>
                <a:spcPts val="50"/>
              </a:spcBef>
              <a:spcAft>
                <a:spcPts val="1199"/>
              </a:spcAft>
            </a:pPr>
            <a:r>
              <a:rPr lang="en-GB" sz="1999" dirty="0">
                <a:latin typeface="Arial"/>
                <a:cs typeface="Arial"/>
              </a:rPr>
              <a:t>SMEs, particularly in the construction and food industries, </a:t>
            </a:r>
            <a:r>
              <a:rPr lang="en-GB" sz="1999" b="1" dirty="0">
                <a:solidFill>
                  <a:schemeClr val="accent1"/>
                </a:solidFill>
                <a:latin typeface="Arial"/>
                <a:cs typeface="Arial"/>
              </a:rPr>
              <a:t>struggle to adopt advanced digital technologies like AI, cybersecurity, and IoT.</a:t>
            </a:r>
            <a:r>
              <a:rPr lang="en-GB" sz="1999" dirty="0">
                <a:latin typeface="Arial"/>
                <a:cs typeface="Arial"/>
              </a:rPr>
              <a:t> These businesses often lack awareness of how these tools can address their specific operational needs. Additionally, they face </a:t>
            </a:r>
            <a:r>
              <a:rPr lang="en-GB" sz="1999" b="1" dirty="0">
                <a:solidFill>
                  <a:schemeClr val="accent1"/>
                </a:solidFill>
                <a:latin typeface="Arial"/>
                <a:cs typeface="Arial"/>
              </a:rPr>
              <a:t>barriers such as limited access to expert guidance, confusion about the potential benefits of digital transformation, and an overload of technical information</a:t>
            </a:r>
            <a:r>
              <a:rPr lang="en-GB" sz="1999" dirty="0">
                <a:latin typeface="Arial"/>
                <a:cs typeface="Arial"/>
              </a:rPr>
              <a:t> that does not directly relate to their day-to-day activities.</a:t>
            </a:r>
            <a:endParaRPr lang="en-GB" sz="1799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041" y="3145823"/>
            <a:ext cx="1345445" cy="134544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8603" y="3312153"/>
            <a:ext cx="1001261" cy="1011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1963351" y="6291269"/>
            <a:ext cx="339156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2800" kern="1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1993090" y="6812547"/>
            <a:ext cx="471498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and decision support, cybersecurity and internet of things (IoT)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119" y="6285557"/>
            <a:ext cx="1057806" cy="1057806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22251" y="7705757"/>
            <a:ext cx="5693972" cy="243203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805119" y="8403864"/>
            <a:ext cx="1057806" cy="1057806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981142" y="8626729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1993090" y="8217182"/>
            <a:ext cx="4714984" cy="176419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99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Travel and tourism, agricultural and food biotechnology, smart city, public administration, environment, food and beverages, healthcare, construction and assembly, cultural and creative economy, manufacturing and processing</a:t>
            </a:r>
            <a:endParaRPr lang="en-GB" sz="1799" dirty="0"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1964755" y="7733646"/>
            <a:ext cx="3104866" cy="44370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28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116970" y="2969861"/>
            <a:ext cx="6148970" cy="716793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4705916" y="3270427"/>
            <a:ext cx="3496644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3998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6748" y="3145824"/>
            <a:ext cx="1345445" cy="1345445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54863" y="3355851"/>
            <a:ext cx="913887" cy="91388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228924" y="4657598"/>
            <a:ext cx="5913631" cy="53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627" indent="-185627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8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Sector-specific workshops:</a:t>
            </a:r>
            <a:r>
              <a:rPr lang="en-GB" sz="1998" dirty="0">
                <a:latin typeface="Arial" panose="020B0604020202020204" pitchFamily="34" charset="0"/>
                <a:cs typeface="Arial" panose="020B0604020202020204" pitchFamily="34" charset="0"/>
              </a:rPr>
              <a:t> I-NEST organised events tailored to different sectors focusing on digital technologies like AI, IoT, and cybersecurity.</a:t>
            </a:r>
          </a:p>
          <a:p>
            <a:pPr marL="185627" indent="-185627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8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demonstrations:</a:t>
            </a:r>
            <a:r>
              <a:rPr lang="en-GB" sz="1998" dirty="0">
                <a:latin typeface="Arial" panose="020B0604020202020204" pitchFamily="34" charset="0"/>
                <a:cs typeface="Arial" panose="020B0604020202020204" pitchFamily="34" charset="0"/>
              </a:rPr>
              <a:t> the events showcased real-world applications of these technologies, making it easier for SMEs to understand their relevance.</a:t>
            </a:r>
          </a:p>
          <a:p>
            <a:pPr marL="185627" indent="-185627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8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trusted intermediaries</a:t>
            </a:r>
            <a:r>
              <a:rPr lang="en-GB" sz="1998" dirty="0">
                <a:latin typeface="Arial" panose="020B0604020202020204" pitchFamily="34" charset="0"/>
                <a:cs typeface="Arial" panose="020B0604020202020204" pitchFamily="34" charset="0"/>
              </a:rPr>
              <a:t>: by partnering with Chambers of Commerce, I-NEST ensured outreach and credibility with SMEs.</a:t>
            </a:r>
          </a:p>
          <a:p>
            <a:pPr marL="185627" indent="-185627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8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Simplified, accessible content</a:t>
            </a:r>
            <a:r>
              <a:rPr lang="en-GB" sz="1998" dirty="0">
                <a:latin typeface="Arial" panose="020B0604020202020204" pitchFamily="34" charset="0"/>
                <a:cs typeface="Arial" panose="020B0604020202020204" pitchFamily="34" charset="0"/>
              </a:rPr>
              <a:t>: the content avoided technical jargon, focusing instead on actionable, easy-to-understand information that directly addressed SME needs.</a:t>
            </a:r>
            <a:endParaRPr lang="en-GR" sz="1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Good practices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F820C-CDD0-FED6-C469-A158C3A0117F}"/>
              </a:ext>
            </a:extLst>
          </p:cNvPr>
          <p:cNvSpPr txBox="1"/>
          <p:nvPr/>
        </p:nvSpPr>
        <p:spPr>
          <a:xfrm>
            <a:off x="4219582" y="757669"/>
            <a:ext cx="1478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path to speed up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digitalisation</a:t>
            </a:r>
            <a:endParaRPr lang="en-US" sz="5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3" name="Gráfico 13" descr="Robot">
            <a:extLst>
              <a:ext uri="{FF2B5EF4-FFF2-40B4-BE49-F238E27FC236}">
                <a16:creationId xmlns:a16="http://schemas.microsoft.com/office/drawing/2014/main" id="{A0254103-F9A6-57DA-DD10-4C23683E6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2207" y="6317504"/>
            <a:ext cx="913887" cy="913887"/>
          </a:xfrm>
          <a:prstGeom prst="rect">
            <a:avLst/>
          </a:prstGeom>
        </p:spPr>
      </p:pic>
      <p:pic>
        <p:nvPicPr>
          <p:cNvPr id="1026" name="Picture 2" descr="I-NEST logo">
            <a:extLst>
              <a:ext uri="{FF2B5EF4-FFF2-40B4-BE49-F238E27FC236}">
                <a16:creationId xmlns:a16="http://schemas.microsoft.com/office/drawing/2014/main" id="{9B232C1F-0FBF-6EF9-7657-3707EECA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81" y="28090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9362110" y="2756311"/>
            <a:ext cx="5107060" cy="7241764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816856" y="2756311"/>
            <a:ext cx="7818759" cy="716316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956520" y="3194639"/>
            <a:ext cx="473046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10653484" y="2836857"/>
            <a:ext cx="3815687" cy="1489316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4797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2" y="2902034"/>
            <a:ext cx="1249128" cy="1230450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9292" y="2950529"/>
            <a:ext cx="1121527" cy="113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1054538" y="4318752"/>
            <a:ext cx="7343394" cy="2352883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998" b="1" spc="-10" dirty="0">
                <a:solidFill>
                  <a:srgbClr val="FF5A63"/>
                </a:solidFill>
                <a:latin typeface="Arial"/>
                <a:cs typeface="Arial"/>
              </a:rPr>
              <a:t>High engagement</a:t>
            </a:r>
            <a:endParaRPr lang="en-GB" sz="1998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1998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events raised awareness of digitalisation opportunities among businesses, increasing their readiness to consider technology integration in their processes.</a:t>
            </a:r>
          </a:p>
          <a:p>
            <a:pPr algn="just">
              <a:spcAft>
                <a:spcPts val="600"/>
              </a:spcAft>
            </a:pPr>
            <a:r>
              <a:rPr lang="en-GB" sz="1998" b="1" spc="-10" dirty="0">
                <a:solidFill>
                  <a:srgbClr val="FF5A63"/>
                </a:solidFill>
                <a:latin typeface="Arial"/>
                <a:cs typeface="Arial"/>
              </a:rPr>
              <a:t>Positive impact</a:t>
            </a:r>
            <a:endParaRPr lang="en-GB" sz="1998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1998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69% of participants reported feeling inspired by the presentations and saw clear potential in adopting digital technologies.</a:t>
            </a:r>
            <a:endParaRPr lang="en-US" sz="1998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9041821" y="2845673"/>
            <a:ext cx="1291374" cy="123045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0240" y="2956606"/>
            <a:ext cx="936203" cy="946163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80" y="9325740"/>
            <a:ext cx="852857" cy="80268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9471" y="250782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870745" y="9690471"/>
            <a:ext cx="4391851" cy="30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9" dirty="0"/>
              <a:t>Image from I-NEST Webinar on AI and ChatGPT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5641" y="203151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Good practices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7A755-276D-02D7-C1A0-F90F6F4A2F5F}"/>
              </a:ext>
            </a:extLst>
          </p:cNvPr>
          <p:cNvSpPr txBox="1"/>
          <p:nvPr/>
        </p:nvSpPr>
        <p:spPr>
          <a:xfrm>
            <a:off x="9687507" y="4283075"/>
            <a:ext cx="4546670" cy="553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579" indent="-285579" algn="just">
              <a:lnSpc>
                <a:spcPct val="120000"/>
              </a:lnSpc>
              <a:spcAft>
                <a:spcPts val="1199"/>
              </a:spcAft>
              <a:buFont typeface="Wingdings" panose="05000000000000000000" pitchFamily="2" charset="2"/>
              <a:buChar char="ü"/>
            </a:pPr>
            <a:r>
              <a:rPr lang="en-GB" sz="19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trusted networks</a:t>
            </a: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collaborating with intermediaries like Chambers of Commerce proved crucial for reaching the target audience effectively.</a:t>
            </a:r>
          </a:p>
          <a:p>
            <a:pPr marL="285579" indent="-285579" algn="just">
              <a:lnSpc>
                <a:spcPct val="120000"/>
              </a:lnSpc>
              <a:spcAft>
                <a:spcPts val="1199"/>
              </a:spcAft>
              <a:buFont typeface="Wingdings" panose="05000000000000000000" pitchFamily="2" charset="2"/>
              <a:buChar char="ü"/>
            </a:pPr>
            <a:r>
              <a:rPr lang="en-GB" sz="19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avoiding overly technical jargon was key to keeping SMEs engaged, as too much complexity could deter interest </a:t>
            </a:r>
            <a:r>
              <a:rPr lang="en-GB" sz="1999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understanding.</a:t>
            </a:r>
            <a:endParaRPr lang="en-GB" sz="1999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579" indent="-285579" algn="just">
              <a:lnSpc>
                <a:spcPct val="120000"/>
              </a:lnSpc>
              <a:spcAft>
                <a:spcPts val="1199"/>
              </a:spcAft>
              <a:buFont typeface="Wingdings" panose="05000000000000000000" pitchFamily="2" charset="2"/>
              <a:buChar char="ü"/>
            </a:pPr>
            <a:r>
              <a:rPr lang="en-GB" sz="19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approaches matter</a:t>
            </a: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customising digital solutions for specific industries made the events more relevant and actionable.</a:t>
            </a:r>
          </a:p>
        </p:txBody>
      </p:sp>
      <p:sp>
        <p:nvSpPr>
          <p:cNvPr id="13" name="Round Diagonal Corner of Rectangle 25">
            <a:extLst>
              <a:ext uri="{FF2B5EF4-FFF2-40B4-BE49-F238E27FC236}">
                <a16:creationId xmlns:a16="http://schemas.microsoft.com/office/drawing/2014/main" id="{78716ED1-1728-4530-8308-CF53B0A644D8}"/>
              </a:ext>
            </a:extLst>
          </p:cNvPr>
          <p:cNvSpPr/>
          <p:nvPr/>
        </p:nvSpPr>
        <p:spPr>
          <a:xfrm>
            <a:off x="816856" y="8169275"/>
            <a:ext cx="7818759" cy="1828799"/>
          </a:xfrm>
          <a:prstGeom prst="round2DiagRect">
            <a:avLst>
              <a:gd name="adj1" fmla="val 4118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6756B-C53C-1586-FC44-0DF4C8EA3E2B}"/>
              </a:ext>
            </a:extLst>
          </p:cNvPr>
          <p:cNvSpPr txBox="1"/>
          <p:nvPr/>
        </p:nvSpPr>
        <p:spPr>
          <a:xfrm>
            <a:off x="941174" y="8397875"/>
            <a:ext cx="7450344" cy="155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627" indent="-185627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participation rate</a:t>
            </a:r>
            <a:r>
              <a:rPr lang="en-GB" sz="17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demonstrates strong interest and relevance of digital transformation initiatives among SMEs;</a:t>
            </a:r>
          </a:p>
          <a:p>
            <a:pPr marL="185627" indent="-185627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feedback rate: </a:t>
            </a:r>
            <a:r>
              <a:rPr lang="en-GB" sz="17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that almost one-fifth of participants provided feedback, helping organisers understand the impact and areas for improvement</a:t>
            </a:r>
            <a:r>
              <a:rPr lang="en-GB" sz="1799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99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3251DC93-2DBB-73B7-1586-06313740CEE1}"/>
              </a:ext>
            </a:extLst>
          </p:cNvPr>
          <p:cNvSpPr txBox="1"/>
          <p:nvPr/>
        </p:nvSpPr>
        <p:spPr>
          <a:xfrm>
            <a:off x="4219582" y="757669"/>
            <a:ext cx="1478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path to speed up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digitalisation</a:t>
            </a:r>
            <a:endParaRPr lang="en-US" sz="5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F44DEA-6E0F-51A0-FABB-B73099D0C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46252" y="2761341"/>
            <a:ext cx="4601771" cy="6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Custom 3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41914B"/>
      </a:accent5>
      <a:accent6>
        <a:srgbClr val="40904A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4" ma:contentTypeDescription="Create a new document." ma:contentTypeScope="" ma:versionID="bf630384de231048c4533b60d202e260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351ba19db5882f2f92b1f808cc7c8d37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EFBA3-861A-41A5-AE76-701AF4B0B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04b4288-15a6-4b36-801c-a9875e40b072"/>
    <ds:schemaRef ds:uri="fb6c068c-bc2d-4620-b517-6a4d82a7e161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1251</Words>
  <Application>Microsoft Office PowerPoint</Application>
  <PresentationFormat>Custom</PresentationFormat>
  <Paragraphs>210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EC Square Sans Cond Pro</vt:lpstr>
      <vt:lpstr>Calibri</vt:lpstr>
      <vt:lpstr>Arial</vt:lpstr>
      <vt:lpstr>EC Square Sans Pro</vt:lpstr>
      <vt:lpstr>Wingdings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63</cp:revision>
  <dcterms:created xsi:type="dcterms:W3CDTF">2022-09-13T15:48:24Z</dcterms:created>
  <dcterms:modified xsi:type="dcterms:W3CDTF">2025-04-07T08:00:23Z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