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2" r:id="rId4"/>
    <p:sldId id="259" r:id="rId5"/>
  </p:sldIdLst>
  <p:sldSz cx="20104100" cy="11315700"/>
  <p:notesSz cx="20104100" cy="113157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268" userDrawn="1">
          <p15:clr>
            <a:srgbClr val="A4A3A4"/>
          </p15:clr>
        </p15:guide>
        <p15:guide id="2" pos="65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A63"/>
    <a:srgbClr val="0064FF"/>
    <a:srgbClr val="FFFEFB"/>
    <a:srgbClr val="4191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56" autoAdjust="0"/>
  </p:normalViewPr>
  <p:slideViewPr>
    <p:cSldViewPr>
      <p:cViewPr varScale="1">
        <p:scale>
          <a:sx n="47" d="100"/>
          <a:sy n="47" d="100"/>
        </p:scale>
        <p:origin x="874" y="77"/>
      </p:cViewPr>
      <p:guideLst>
        <p:guide orient="horz" pos="2268"/>
        <p:guide pos="65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SHANE Monica" userId="34252f48-7702-4a6b-8f91-2588f7229e6f" providerId="ADAL" clId="{C8F8D090-772E-4550-A936-759C6EB12101}"/>
    <pc:docChg chg="custSel modSld">
      <pc:chgData name="MCSHANE Monica" userId="34252f48-7702-4a6b-8f91-2588f7229e6f" providerId="ADAL" clId="{C8F8D090-772E-4550-A936-759C6EB12101}" dt="2025-03-26T15:31:30.245" v="19" actId="20577"/>
      <pc:docMkLst>
        <pc:docMk/>
      </pc:docMkLst>
      <pc:sldChg chg="modSp mod">
        <pc:chgData name="MCSHANE Monica" userId="34252f48-7702-4a6b-8f91-2588f7229e6f" providerId="ADAL" clId="{C8F8D090-772E-4550-A936-759C6EB12101}" dt="2025-03-26T15:30:45.073" v="10" actId="20577"/>
        <pc:sldMkLst>
          <pc:docMk/>
          <pc:sldMk cId="0" sldId="257"/>
        </pc:sldMkLst>
        <pc:spChg chg="mod">
          <ac:chgData name="MCSHANE Monica" userId="34252f48-7702-4a6b-8f91-2588f7229e6f" providerId="ADAL" clId="{C8F8D090-772E-4550-A936-759C6EB12101}" dt="2025-03-26T15:30:45.073" v="10" actId="20577"/>
          <ac:spMkLst>
            <pc:docMk/>
            <pc:sldMk cId="0" sldId="257"/>
            <ac:spMk id="12" creationId="{00E2CB2C-75B7-5E63-E0FF-5D9F7B43695F}"/>
          </ac:spMkLst>
        </pc:spChg>
      </pc:sldChg>
      <pc:sldChg chg="modSp mod">
        <pc:chgData name="MCSHANE Monica" userId="34252f48-7702-4a6b-8f91-2588f7229e6f" providerId="ADAL" clId="{C8F8D090-772E-4550-A936-759C6EB12101}" dt="2025-03-26T15:31:30.245" v="19" actId="20577"/>
        <pc:sldMkLst>
          <pc:docMk/>
          <pc:sldMk cId="0" sldId="259"/>
        </pc:sldMkLst>
        <pc:spChg chg="mod">
          <ac:chgData name="MCSHANE Monica" userId="34252f48-7702-4a6b-8f91-2588f7229e6f" providerId="ADAL" clId="{C8F8D090-772E-4550-A936-759C6EB12101}" dt="2025-03-26T15:31:30.245" v="19" actId="20577"/>
          <ac:spMkLst>
            <pc:docMk/>
            <pc:sldMk cId="0" sldId="259"/>
            <ac:spMk id="4" creationId="{75DBBFAA-E84C-1C44-2C9B-9449EF294EED}"/>
          </ac:spMkLst>
        </pc:spChg>
        <pc:spChg chg="mod">
          <ac:chgData name="MCSHANE Monica" userId="34252f48-7702-4a6b-8f91-2588f7229e6f" providerId="ADAL" clId="{C8F8D090-772E-4550-A936-759C6EB12101}" dt="2025-03-26T15:31:06.457" v="14" actId="20577"/>
          <ac:spMkLst>
            <pc:docMk/>
            <pc:sldMk cId="0" sldId="259"/>
            <ac:spMk id="86" creationId="{4CA542C0-2CEE-57B7-BD12-161A83374DF1}"/>
          </ac:spMkLst>
        </pc:spChg>
      </pc:sldChg>
      <pc:sldChg chg="modSp mod">
        <pc:chgData name="MCSHANE Monica" userId="34252f48-7702-4a6b-8f91-2588f7229e6f" providerId="ADAL" clId="{C8F8D090-772E-4550-A936-759C6EB12101}" dt="2025-03-26T15:31:00.968" v="11" actId="20577"/>
        <pc:sldMkLst>
          <pc:docMk/>
          <pc:sldMk cId="304213165" sldId="262"/>
        </pc:sldMkLst>
        <pc:spChg chg="mod">
          <ac:chgData name="MCSHANE Monica" userId="34252f48-7702-4a6b-8f91-2588f7229e6f" providerId="ADAL" clId="{C8F8D090-772E-4550-A936-759C6EB12101}" dt="2025-03-26T15:31:00.968" v="11" actId="20577"/>
          <ac:spMkLst>
            <pc:docMk/>
            <pc:sldMk cId="304213165" sldId="262"/>
            <ac:spMk id="1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A5189-93E9-4C4E-BE7A-47A81D6A19A4}" type="datetimeFigureOut">
              <a:rPr lang="en-US" smtClean="0"/>
              <a:t>3/26/2025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5445125"/>
            <a:ext cx="16084550" cy="4456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74896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074896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00628-95DE-492E-A981-A62A468CC7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1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B00628-95DE-492E-A981-A62A468CC73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58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7867"/>
            <a:ext cx="17088486" cy="23762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1" i="0">
                <a:solidFill>
                  <a:srgbClr val="F7F6F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6792"/>
            <a:ext cx="14072870" cy="28289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F7F6F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F7F6F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2611"/>
            <a:ext cx="8745284" cy="74683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2611"/>
            <a:ext cx="8745284" cy="74683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F7F6F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11309350"/>
          </a:xfrm>
          <a:custGeom>
            <a:avLst/>
            <a:gdLst/>
            <a:ahLst/>
            <a:cxnLst/>
            <a:rect l="l" t="t" r="r" b="b"/>
            <a:pathLst>
              <a:path w="20104100" h="11309350">
                <a:moveTo>
                  <a:pt x="20104100" y="0"/>
                </a:moveTo>
                <a:lnTo>
                  <a:pt x="0" y="0"/>
                </a:lnTo>
                <a:lnTo>
                  <a:pt x="0" y="11309349"/>
                </a:lnTo>
                <a:lnTo>
                  <a:pt x="20104100" y="11309349"/>
                </a:lnTo>
                <a:lnTo>
                  <a:pt x="20104100" y="0"/>
                </a:lnTo>
                <a:close/>
              </a:path>
            </a:pathLst>
          </a:custGeom>
          <a:solidFill>
            <a:srgbClr val="006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16181" y="10336490"/>
            <a:ext cx="361315" cy="456565"/>
          </a:xfrm>
          <a:custGeom>
            <a:avLst/>
            <a:gdLst/>
            <a:ahLst/>
            <a:cxnLst/>
            <a:rect l="l" t="t" r="r" b="b"/>
            <a:pathLst>
              <a:path w="361315" h="456565">
                <a:moveTo>
                  <a:pt x="43694" y="0"/>
                </a:moveTo>
                <a:lnTo>
                  <a:pt x="26456" y="3509"/>
                </a:lnTo>
                <a:lnTo>
                  <a:pt x="12519" y="13134"/>
                </a:lnTo>
                <a:lnTo>
                  <a:pt x="3246" y="27197"/>
                </a:lnTo>
                <a:lnTo>
                  <a:pt x="0" y="44018"/>
                </a:lnTo>
                <a:lnTo>
                  <a:pt x="246" y="75116"/>
                </a:lnTo>
                <a:lnTo>
                  <a:pt x="372" y="357879"/>
                </a:lnTo>
                <a:lnTo>
                  <a:pt x="206" y="385891"/>
                </a:lnTo>
                <a:lnTo>
                  <a:pt x="0" y="412059"/>
                </a:lnTo>
                <a:lnTo>
                  <a:pt x="3265" y="428941"/>
                </a:lnTo>
                <a:lnTo>
                  <a:pt x="12572" y="443001"/>
                </a:lnTo>
                <a:lnTo>
                  <a:pt x="26521" y="452599"/>
                </a:lnTo>
                <a:lnTo>
                  <a:pt x="43713" y="456097"/>
                </a:lnTo>
                <a:lnTo>
                  <a:pt x="286656" y="455880"/>
                </a:lnTo>
                <a:lnTo>
                  <a:pt x="323742" y="445953"/>
                </a:lnTo>
                <a:lnTo>
                  <a:pt x="329102" y="440720"/>
                </a:lnTo>
                <a:lnTo>
                  <a:pt x="221339" y="440720"/>
                </a:lnTo>
                <a:lnTo>
                  <a:pt x="47920" y="440639"/>
                </a:lnTo>
                <a:lnTo>
                  <a:pt x="33340" y="438712"/>
                </a:lnTo>
                <a:lnTo>
                  <a:pt x="23256" y="432792"/>
                </a:lnTo>
                <a:lnTo>
                  <a:pt x="17400" y="422619"/>
                </a:lnTo>
                <a:lnTo>
                  <a:pt x="15505" y="407934"/>
                </a:lnTo>
                <a:lnTo>
                  <a:pt x="15509" y="47346"/>
                </a:lnTo>
                <a:lnTo>
                  <a:pt x="47309" y="15451"/>
                </a:lnTo>
                <a:lnTo>
                  <a:pt x="331760" y="15422"/>
                </a:lnTo>
                <a:lnTo>
                  <a:pt x="320958" y="7058"/>
                </a:lnTo>
                <a:lnTo>
                  <a:pt x="290812" y="244"/>
                </a:lnTo>
                <a:lnTo>
                  <a:pt x="142490" y="244"/>
                </a:lnTo>
                <a:lnTo>
                  <a:pt x="43694" y="0"/>
                </a:lnTo>
                <a:close/>
              </a:path>
              <a:path w="361315" h="456565">
                <a:moveTo>
                  <a:pt x="280342" y="455887"/>
                </a:moveTo>
                <a:lnTo>
                  <a:pt x="140890" y="455887"/>
                </a:lnTo>
                <a:lnTo>
                  <a:pt x="238068" y="455934"/>
                </a:lnTo>
                <a:lnTo>
                  <a:pt x="280342" y="455887"/>
                </a:lnTo>
                <a:close/>
              </a:path>
              <a:path w="361315" h="456565">
                <a:moveTo>
                  <a:pt x="331315" y="321873"/>
                </a:moveTo>
                <a:lnTo>
                  <a:pt x="269762" y="321873"/>
                </a:lnTo>
                <a:lnTo>
                  <a:pt x="285619" y="321913"/>
                </a:lnTo>
                <a:lnTo>
                  <a:pt x="308896" y="326623"/>
                </a:lnTo>
                <a:lnTo>
                  <a:pt x="327985" y="339256"/>
                </a:lnTo>
                <a:lnTo>
                  <a:pt x="340921" y="357879"/>
                </a:lnTo>
                <a:lnTo>
                  <a:pt x="345743" y="380563"/>
                </a:lnTo>
                <a:lnTo>
                  <a:pt x="341161" y="403670"/>
                </a:lnTo>
                <a:lnTo>
                  <a:pt x="328442" y="422697"/>
                </a:lnTo>
                <a:lnTo>
                  <a:pt x="309468" y="435653"/>
                </a:lnTo>
                <a:lnTo>
                  <a:pt x="286117" y="440545"/>
                </a:lnTo>
                <a:lnTo>
                  <a:pt x="221339" y="440720"/>
                </a:lnTo>
                <a:lnTo>
                  <a:pt x="329102" y="440720"/>
                </a:lnTo>
                <a:lnTo>
                  <a:pt x="349777" y="420537"/>
                </a:lnTo>
                <a:lnTo>
                  <a:pt x="360873" y="385891"/>
                </a:lnTo>
                <a:lnTo>
                  <a:pt x="353143" y="348275"/>
                </a:lnTo>
                <a:lnTo>
                  <a:pt x="340794" y="329784"/>
                </a:lnTo>
                <a:lnTo>
                  <a:pt x="331315" y="321873"/>
                </a:lnTo>
                <a:close/>
              </a:path>
              <a:path w="361315" h="456565">
                <a:moveTo>
                  <a:pt x="156558" y="440648"/>
                </a:moveTo>
                <a:lnTo>
                  <a:pt x="75079" y="440655"/>
                </a:lnTo>
                <a:lnTo>
                  <a:pt x="162845" y="440655"/>
                </a:lnTo>
                <a:lnTo>
                  <a:pt x="156558" y="440648"/>
                </a:lnTo>
                <a:close/>
              </a:path>
              <a:path w="361315" h="456565">
                <a:moveTo>
                  <a:pt x="175417" y="273274"/>
                </a:moveTo>
                <a:lnTo>
                  <a:pt x="151478" y="273354"/>
                </a:lnTo>
                <a:lnTo>
                  <a:pt x="143421" y="276214"/>
                </a:lnTo>
                <a:lnTo>
                  <a:pt x="138282" y="284535"/>
                </a:lnTo>
                <a:lnTo>
                  <a:pt x="134267" y="297544"/>
                </a:lnTo>
                <a:lnTo>
                  <a:pt x="137343" y="309466"/>
                </a:lnTo>
                <a:lnTo>
                  <a:pt x="146345" y="318238"/>
                </a:lnTo>
                <a:lnTo>
                  <a:pt x="160110" y="321800"/>
                </a:lnTo>
                <a:lnTo>
                  <a:pt x="191147" y="321977"/>
                </a:lnTo>
                <a:lnTo>
                  <a:pt x="331315" y="321873"/>
                </a:lnTo>
                <a:lnTo>
                  <a:pt x="325001" y="316603"/>
                </a:lnTo>
                <a:lnTo>
                  <a:pt x="305999" y="308644"/>
                </a:lnTo>
                <a:lnTo>
                  <a:pt x="284023" y="305817"/>
                </a:lnTo>
                <a:lnTo>
                  <a:pt x="159143" y="305742"/>
                </a:lnTo>
                <a:lnTo>
                  <a:pt x="152326" y="304587"/>
                </a:lnTo>
                <a:lnTo>
                  <a:pt x="150480" y="301676"/>
                </a:lnTo>
                <a:lnTo>
                  <a:pt x="150483" y="293449"/>
                </a:lnTo>
                <a:lnTo>
                  <a:pt x="152379" y="290617"/>
                </a:lnTo>
                <a:lnTo>
                  <a:pt x="158733" y="289452"/>
                </a:lnTo>
                <a:lnTo>
                  <a:pt x="207323" y="289452"/>
                </a:lnTo>
                <a:lnTo>
                  <a:pt x="213198" y="289399"/>
                </a:lnTo>
                <a:lnTo>
                  <a:pt x="227563" y="288038"/>
                </a:lnTo>
                <a:lnTo>
                  <a:pt x="240859" y="284144"/>
                </a:lnTo>
                <a:lnTo>
                  <a:pt x="252849" y="277332"/>
                </a:lnTo>
                <a:lnTo>
                  <a:pt x="257013" y="273300"/>
                </a:lnTo>
                <a:lnTo>
                  <a:pt x="190095" y="273300"/>
                </a:lnTo>
                <a:lnTo>
                  <a:pt x="175417" y="273274"/>
                </a:lnTo>
                <a:close/>
              </a:path>
              <a:path w="361315" h="456565">
                <a:moveTo>
                  <a:pt x="224302" y="305572"/>
                </a:moveTo>
                <a:lnTo>
                  <a:pt x="164577" y="305676"/>
                </a:lnTo>
                <a:lnTo>
                  <a:pt x="161885" y="305676"/>
                </a:lnTo>
                <a:lnTo>
                  <a:pt x="159143" y="305742"/>
                </a:lnTo>
                <a:lnTo>
                  <a:pt x="274038" y="305742"/>
                </a:lnTo>
                <a:lnTo>
                  <a:pt x="224302" y="305572"/>
                </a:lnTo>
                <a:close/>
              </a:path>
              <a:path w="361315" h="456565">
                <a:moveTo>
                  <a:pt x="207323" y="289452"/>
                </a:moveTo>
                <a:lnTo>
                  <a:pt x="158733" y="289452"/>
                </a:lnTo>
                <a:lnTo>
                  <a:pt x="188231" y="289519"/>
                </a:lnTo>
                <a:lnTo>
                  <a:pt x="207323" y="289452"/>
                </a:lnTo>
                <a:close/>
              </a:path>
              <a:path w="361315" h="456565">
                <a:moveTo>
                  <a:pt x="257162" y="182809"/>
                </a:moveTo>
                <a:lnTo>
                  <a:pt x="202192" y="182809"/>
                </a:lnTo>
                <a:lnTo>
                  <a:pt x="216392" y="182846"/>
                </a:lnTo>
                <a:lnTo>
                  <a:pt x="237154" y="187551"/>
                </a:lnTo>
                <a:lnTo>
                  <a:pt x="252603" y="199927"/>
                </a:lnTo>
                <a:lnTo>
                  <a:pt x="261040" y="217834"/>
                </a:lnTo>
                <a:lnTo>
                  <a:pt x="260796" y="239135"/>
                </a:lnTo>
                <a:lnTo>
                  <a:pt x="233331" y="270298"/>
                </a:lnTo>
                <a:lnTo>
                  <a:pt x="190095" y="273300"/>
                </a:lnTo>
                <a:lnTo>
                  <a:pt x="257013" y="273300"/>
                </a:lnTo>
                <a:lnTo>
                  <a:pt x="263297" y="267215"/>
                </a:lnTo>
                <a:lnTo>
                  <a:pt x="272789" y="252050"/>
                </a:lnTo>
                <a:lnTo>
                  <a:pt x="277441" y="236135"/>
                </a:lnTo>
                <a:lnTo>
                  <a:pt x="277176" y="219619"/>
                </a:lnTo>
                <a:lnTo>
                  <a:pt x="271916" y="202653"/>
                </a:lnTo>
                <a:lnTo>
                  <a:pt x="262034" y="186955"/>
                </a:lnTo>
                <a:lnTo>
                  <a:pt x="257162" y="182809"/>
                </a:lnTo>
                <a:close/>
              </a:path>
              <a:path w="361315" h="456565">
                <a:moveTo>
                  <a:pt x="153553" y="134115"/>
                </a:moveTo>
                <a:lnTo>
                  <a:pt x="145378" y="136118"/>
                </a:lnTo>
                <a:lnTo>
                  <a:pt x="139634" y="143484"/>
                </a:lnTo>
                <a:lnTo>
                  <a:pt x="136086" y="149254"/>
                </a:lnTo>
                <a:lnTo>
                  <a:pt x="134282" y="155315"/>
                </a:lnTo>
                <a:lnTo>
                  <a:pt x="134340" y="161638"/>
                </a:lnTo>
                <a:lnTo>
                  <a:pt x="173852" y="182837"/>
                </a:lnTo>
                <a:lnTo>
                  <a:pt x="188021" y="182846"/>
                </a:lnTo>
                <a:lnTo>
                  <a:pt x="257162" y="182809"/>
                </a:lnTo>
                <a:lnTo>
                  <a:pt x="214763" y="166647"/>
                </a:lnTo>
                <a:lnTo>
                  <a:pt x="159641" y="166594"/>
                </a:lnTo>
                <a:lnTo>
                  <a:pt x="152927" y="165850"/>
                </a:lnTo>
                <a:lnTo>
                  <a:pt x="150567" y="163193"/>
                </a:lnTo>
                <a:lnTo>
                  <a:pt x="150414" y="153905"/>
                </a:lnTo>
                <a:lnTo>
                  <a:pt x="152771" y="151026"/>
                </a:lnTo>
                <a:lnTo>
                  <a:pt x="160076" y="150323"/>
                </a:lnTo>
                <a:lnTo>
                  <a:pt x="281995" y="150323"/>
                </a:lnTo>
                <a:lnTo>
                  <a:pt x="310905" y="145629"/>
                </a:lnTo>
                <a:lnTo>
                  <a:pt x="330971" y="134162"/>
                </a:lnTo>
                <a:lnTo>
                  <a:pt x="224552" y="134162"/>
                </a:lnTo>
                <a:lnTo>
                  <a:pt x="153553" y="134115"/>
                </a:lnTo>
                <a:close/>
              </a:path>
              <a:path w="361315" h="456565">
                <a:moveTo>
                  <a:pt x="189463" y="166445"/>
                </a:moveTo>
                <a:lnTo>
                  <a:pt x="161904" y="166553"/>
                </a:lnTo>
                <a:lnTo>
                  <a:pt x="159641" y="166594"/>
                </a:lnTo>
                <a:lnTo>
                  <a:pt x="211300" y="166594"/>
                </a:lnTo>
                <a:lnTo>
                  <a:pt x="202116" y="166452"/>
                </a:lnTo>
                <a:lnTo>
                  <a:pt x="189463" y="166445"/>
                </a:lnTo>
                <a:close/>
              </a:path>
              <a:path w="361315" h="456565">
                <a:moveTo>
                  <a:pt x="281995" y="150323"/>
                </a:moveTo>
                <a:lnTo>
                  <a:pt x="160076" y="150323"/>
                </a:lnTo>
                <a:lnTo>
                  <a:pt x="162561" y="150370"/>
                </a:lnTo>
                <a:lnTo>
                  <a:pt x="281782" y="150357"/>
                </a:lnTo>
                <a:lnTo>
                  <a:pt x="281995" y="150323"/>
                </a:lnTo>
                <a:close/>
              </a:path>
              <a:path w="361315" h="456565">
                <a:moveTo>
                  <a:pt x="331760" y="15422"/>
                </a:moveTo>
                <a:lnTo>
                  <a:pt x="191444" y="15422"/>
                </a:lnTo>
                <a:lnTo>
                  <a:pt x="287532" y="15489"/>
                </a:lnTo>
                <a:lnTo>
                  <a:pt x="311387" y="19926"/>
                </a:lnTo>
                <a:lnTo>
                  <a:pt x="329904" y="32257"/>
                </a:lnTo>
                <a:lnTo>
                  <a:pt x="341790" y="51111"/>
                </a:lnTo>
                <a:lnTo>
                  <a:pt x="345756" y="75116"/>
                </a:lnTo>
                <a:lnTo>
                  <a:pt x="340845" y="98011"/>
                </a:lnTo>
                <a:lnTo>
                  <a:pt x="328129" y="116723"/>
                </a:lnTo>
                <a:lnTo>
                  <a:pt x="309445" y="129371"/>
                </a:lnTo>
                <a:lnTo>
                  <a:pt x="286630" y="134071"/>
                </a:lnTo>
                <a:lnTo>
                  <a:pt x="224552" y="134162"/>
                </a:lnTo>
                <a:lnTo>
                  <a:pt x="330971" y="134162"/>
                </a:lnTo>
                <a:lnTo>
                  <a:pt x="334500" y="132145"/>
                </a:lnTo>
                <a:lnTo>
                  <a:pt x="351431" y="110888"/>
                </a:lnTo>
                <a:lnTo>
                  <a:pt x="360561" y="82837"/>
                </a:lnTo>
                <a:lnTo>
                  <a:pt x="358627" y="51651"/>
                </a:lnTo>
                <a:lnTo>
                  <a:pt x="344515" y="25297"/>
                </a:lnTo>
                <a:lnTo>
                  <a:pt x="331760" y="15422"/>
                </a:lnTo>
                <a:close/>
              </a:path>
              <a:path w="361315" h="456565">
                <a:moveTo>
                  <a:pt x="241288" y="191"/>
                </a:moveTo>
                <a:lnTo>
                  <a:pt x="142490" y="244"/>
                </a:lnTo>
                <a:lnTo>
                  <a:pt x="290812" y="244"/>
                </a:lnTo>
                <a:lnTo>
                  <a:pt x="241288" y="191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447831" y="10336458"/>
            <a:ext cx="379730" cy="456565"/>
          </a:xfrm>
          <a:custGeom>
            <a:avLst/>
            <a:gdLst/>
            <a:ahLst/>
            <a:cxnLst/>
            <a:rect l="l" t="t" r="r" b="b"/>
            <a:pathLst>
              <a:path w="379730" h="456565">
                <a:moveTo>
                  <a:pt x="243109" y="287048"/>
                </a:moveTo>
                <a:lnTo>
                  <a:pt x="176181" y="287048"/>
                </a:lnTo>
                <a:lnTo>
                  <a:pt x="226881" y="287105"/>
                </a:lnTo>
                <a:lnTo>
                  <a:pt x="229495" y="289696"/>
                </a:lnTo>
                <a:lnTo>
                  <a:pt x="229527" y="373899"/>
                </a:lnTo>
                <a:lnTo>
                  <a:pt x="239610" y="418947"/>
                </a:lnTo>
                <a:lnTo>
                  <a:pt x="298478" y="456037"/>
                </a:lnTo>
                <a:lnTo>
                  <a:pt x="334680" y="449743"/>
                </a:lnTo>
                <a:lnTo>
                  <a:pt x="349868" y="440126"/>
                </a:lnTo>
                <a:lnTo>
                  <a:pt x="298457" y="440126"/>
                </a:lnTo>
                <a:lnTo>
                  <a:pt x="281138" y="435993"/>
                </a:lnTo>
                <a:lnTo>
                  <a:pt x="247911" y="399376"/>
                </a:lnTo>
                <a:lnTo>
                  <a:pt x="244682" y="385713"/>
                </a:lnTo>
                <a:lnTo>
                  <a:pt x="244796" y="357331"/>
                </a:lnTo>
                <a:lnTo>
                  <a:pt x="244762" y="297062"/>
                </a:lnTo>
                <a:lnTo>
                  <a:pt x="243109" y="287048"/>
                </a:lnTo>
                <a:close/>
              </a:path>
              <a:path w="379730" h="456565">
                <a:moveTo>
                  <a:pt x="79579" y="0"/>
                </a:moveTo>
                <a:lnTo>
                  <a:pt x="24491" y="19927"/>
                </a:lnTo>
                <a:lnTo>
                  <a:pt x="3216" y="54786"/>
                </a:lnTo>
                <a:lnTo>
                  <a:pt x="19" y="114034"/>
                </a:lnTo>
                <a:lnTo>
                  <a:pt x="0" y="160576"/>
                </a:lnTo>
                <a:lnTo>
                  <a:pt x="122" y="377419"/>
                </a:lnTo>
                <a:lnTo>
                  <a:pt x="16738" y="428094"/>
                </a:lnTo>
                <a:lnTo>
                  <a:pt x="62261" y="455092"/>
                </a:lnTo>
                <a:lnTo>
                  <a:pt x="89080" y="454817"/>
                </a:lnTo>
                <a:lnTo>
                  <a:pt x="113960" y="444960"/>
                </a:lnTo>
                <a:lnTo>
                  <a:pt x="118827" y="440716"/>
                </a:lnTo>
                <a:lnTo>
                  <a:pt x="79792" y="440716"/>
                </a:lnTo>
                <a:lnTo>
                  <a:pt x="64701" y="439805"/>
                </a:lnTo>
                <a:lnTo>
                  <a:pt x="26816" y="415913"/>
                </a:lnTo>
                <a:lnTo>
                  <a:pt x="15411" y="375403"/>
                </a:lnTo>
                <a:lnTo>
                  <a:pt x="15414" y="83755"/>
                </a:lnTo>
                <a:lnTo>
                  <a:pt x="29936" y="37052"/>
                </a:lnTo>
                <a:lnTo>
                  <a:pt x="73879" y="15628"/>
                </a:lnTo>
                <a:lnTo>
                  <a:pt x="118762" y="15628"/>
                </a:lnTo>
                <a:lnTo>
                  <a:pt x="113952" y="10878"/>
                </a:lnTo>
                <a:lnTo>
                  <a:pt x="79579" y="0"/>
                </a:lnTo>
                <a:close/>
              </a:path>
              <a:path w="379730" h="456565">
                <a:moveTo>
                  <a:pt x="189888" y="271681"/>
                </a:moveTo>
                <a:lnTo>
                  <a:pt x="149576" y="273524"/>
                </a:lnTo>
                <a:lnTo>
                  <a:pt x="134910" y="373899"/>
                </a:lnTo>
                <a:lnTo>
                  <a:pt x="134812" y="378138"/>
                </a:lnTo>
                <a:lnTo>
                  <a:pt x="120486" y="419203"/>
                </a:lnTo>
                <a:lnTo>
                  <a:pt x="79792" y="440716"/>
                </a:lnTo>
                <a:lnTo>
                  <a:pt x="118827" y="440716"/>
                </a:lnTo>
                <a:lnTo>
                  <a:pt x="133239" y="428151"/>
                </a:lnTo>
                <a:lnTo>
                  <a:pt x="145737" y="405815"/>
                </a:lnTo>
                <a:lnTo>
                  <a:pt x="150269" y="379378"/>
                </a:lnTo>
                <a:lnTo>
                  <a:pt x="150337" y="289994"/>
                </a:lnTo>
                <a:lnTo>
                  <a:pt x="153164" y="287105"/>
                </a:lnTo>
                <a:lnTo>
                  <a:pt x="243109" y="287048"/>
                </a:lnTo>
                <a:lnTo>
                  <a:pt x="243030" y="286573"/>
                </a:lnTo>
                <a:lnTo>
                  <a:pt x="238047" y="278616"/>
                </a:lnTo>
                <a:lnTo>
                  <a:pt x="230128" y="273570"/>
                </a:lnTo>
                <a:lnTo>
                  <a:pt x="219579" y="271767"/>
                </a:lnTo>
                <a:lnTo>
                  <a:pt x="189888" y="271681"/>
                </a:lnTo>
                <a:close/>
              </a:path>
              <a:path w="379730" h="456565">
                <a:moveTo>
                  <a:pt x="349293" y="15955"/>
                </a:moveTo>
                <a:lnTo>
                  <a:pt x="296720" y="15955"/>
                </a:lnTo>
                <a:lnTo>
                  <a:pt x="317795" y="16767"/>
                </a:lnTo>
                <a:lnTo>
                  <a:pt x="336721" y="24896"/>
                </a:lnTo>
                <a:lnTo>
                  <a:pt x="361715" y="58978"/>
                </a:lnTo>
                <a:lnTo>
                  <a:pt x="364329" y="376536"/>
                </a:lnTo>
                <a:lnTo>
                  <a:pt x="363860" y="385713"/>
                </a:lnTo>
                <a:lnTo>
                  <a:pt x="342537" y="426855"/>
                </a:lnTo>
                <a:lnTo>
                  <a:pt x="298457" y="440126"/>
                </a:lnTo>
                <a:lnTo>
                  <a:pt x="349868" y="440126"/>
                </a:lnTo>
                <a:lnTo>
                  <a:pt x="376700" y="401663"/>
                </a:lnTo>
                <a:lnTo>
                  <a:pt x="379600" y="357331"/>
                </a:lnTo>
                <a:lnTo>
                  <a:pt x="379478" y="73993"/>
                </a:lnTo>
                <a:lnTo>
                  <a:pt x="379370" y="71538"/>
                </a:lnTo>
                <a:lnTo>
                  <a:pt x="378584" y="64803"/>
                </a:lnTo>
                <a:lnTo>
                  <a:pt x="371648" y="41792"/>
                </a:lnTo>
                <a:lnTo>
                  <a:pt x="357645" y="22174"/>
                </a:lnTo>
                <a:lnTo>
                  <a:pt x="349293" y="15955"/>
                </a:lnTo>
                <a:close/>
              </a:path>
              <a:path w="379730" h="456565">
                <a:moveTo>
                  <a:pt x="118762" y="15628"/>
                </a:moveTo>
                <a:lnTo>
                  <a:pt x="73879" y="15628"/>
                </a:lnTo>
                <a:lnTo>
                  <a:pt x="90758" y="17519"/>
                </a:lnTo>
                <a:lnTo>
                  <a:pt x="106623" y="24472"/>
                </a:lnTo>
                <a:lnTo>
                  <a:pt x="133789" y="65443"/>
                </a:lnTo>
                <a:lnTo>
                  <a:pt x="134937" y="134971"/>
                </a:lnTo>
                <a:lnTo>
                  <a:pt x="135061" y="160752"/>
                </a:lnTo>
                <a:lnTo>
                  <a:pt x="190146" y="184477"/>
                </a:lnTo>
                <a:lnTo>
                  <a:pt x="206342" y="184395"/>
                </a:lnTo>
                <a:lnTo>
                  <a:pt x="243062" y="169790"/>
                </a:lnTo>
                <a:lnTo>
                  <a:pt x="243199" y="169053"/>
                </a:lnTo>
                <a:lnTo>
                  <a:pt x="189847" y="169053"/>
                </a:lnTo>
                <a:lnTo>
                  <a:pt x="152970" y="169001"/>
                </a:lnTo>
                <a:lnTo>
                  <a:pt x="150372" y="166420"/>
                </a:lnTo>
                <a:lnTo>
                  <a:pt x="150302" y="83755"/>
                </a:lnTo>
                <a:lnTo>
                  <a:pt x="150182" y="73993"/>
                </a:lnTo>
                <a:lnTo>
                  <a:pt x="150092" y="71940"/>
                </a:lnTo>
                <a:lnTo>
                  <a:pt x="139627" y="36232"/>
                </a:lnTo>
                <a:lnTo>
                  <a:pt x="118762" y="15628"/>
                </a:lnTo>
                <a:close/>
              </a:path>
              <a:path w="379730" h="456565">
                <a:moveTo>
                  <a:pt x="315576" y="573"/>
                </a:moveTo>
                <a:lnTo>
                  <a:pt x="255086" y="18556"/>
                </a:lnTo>
                <a:lnTo>
                  <a:pt x="229529" y="76320"/>
                </a:lnTo>
                <a:lnTo>
                  <a:pt x="229504" y="166420"/>
                </a:lnTo>
                <a:lnTo>
                  <a:pt x="226987" y="169007"/>
                </a:lnTo>
                <a:lnTo>
                  <a:pt x="189847" y="169053"/>
                </a:lnTo>
                <a:lnTo>
                  <a:pt x="243199" y="169053"/>
                </a:lnTo>
                <a:lnTo>
                  <a:pt x="244747" y="160752"/>
                </a:lnTo>
                <a:lnTo>
                  <a:pt x="244798" y="76320"/>
                </a:lnTo>
                <a:lnTo>
                  <a:pt x="248652" y="54428"/>
                </a:lnTo>
                <a:lnTo>
                  <a:pt x="259356" y="36179"/>
                </a:lnTo>
                <a:lnTo>
                  <a:pt x="275761" y="22917"/>
                </a:lnTo>
                <a:lnTo>
                  <a:pt x="296720" y="15955"/>
                </a:lnTo>
                <a:lnTo>
                  <a:pt x="349293" y="15955"/>
                </a:lnTo>
                <a:lnTo>
                  <a:pt x="338359" y="7813"/>
                </a:lnTo>
                <a:lnTo>
                  <a:pt x="315576" y="573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10590" y="10336427"/>
            <a:ext cx="501650" cy="456565"/>
          </a:xfrm>
          <a:custGeom>
            <a:avLst/>
            <a:gdLst/>
            <a:ahLst/>
            <a:cxnLst/>
            <a:rect l="l" t="t" r="r" b="b"/>
            <a:pathLst>
              <a:path w="501650" h="456565">
                <a:moveTo>
                  <a:pt x="313766" y="225920"/>
                </a:moveTo>
                <a:lnTo>
                  <a:pt x="309308" y="182486"/>
                </a:lnTo>
                <a:lnTo>
                  <a:pt x="298564" y="146291"/>
                </a:lnTo>
                <a:lnTo>
                  <a:pt x="298564" y="222211"/>
                </a:lnTo>
                <a:lnTo>
                  <a:pt x="295008" y="267677"/>
                </a:lnTo>
                <a:lnTo>
                  <a:pt x="281686" y="311353"/>
                </a:lnTo>
                <a:lnTo>
                  <a:pt x="258914" y="351675"/>
                </a:lnTo>
                <a:lnTo>
                  <a:pt x="226999" y="387083"/>
                </a:lnTo>
                <a:lnTo>
                  <a:pt x="170929" y="423291"/>
                </a:lnTo>
                <a:lnTo>
                  <a:pt x="106019" y="439572"/>
                </a:lnTo>
                <a:lnTo>
                  <a:pt x="74676" y="440791"/>
                </a:lnTo>
                <a:lnTo>
                  <a:pt x="43332" y="440563"/>
                </a:lnTo>
                <a:lnTo>
                  <a:pt x="15417" y="412407"/>
                </a:lnTo>
                <a:lnTo>
                  <a:pt x="15405" y="44488"/>
                </a:lnTo>
                <a:lnTo>
                  <a:pt x="17284" y="32715"/>
                </a:lnTo>
                <a:lnTo>
                  <a:pt x="23012" y="23431"/>
                </a:lnTo>
                <a:lnTo>
                  <a:pt x="32207" y="17602"/>
                </a:lnTo>
                <a:lnTo>
                  <a:pt x="44577" y="15582"/>
                </a:lnTo>
                <a:lnTo>
                  <a:pt x="87998" y="15519"/>
                </a:lnTo>
                <a:lnTo>
                  <a:pt x="106718" y="16560"/>
                </a:lnTo>
                <a:lnTo>
                  <a:pt x="173964" y="35064"/>
                </a:lnTo>
                <a:lnTo>
                  <a:pt x="214388" y="58737"/>
                </a:lnTo>
                <a:lnTo>
                  <a:pt x="248221" y="91020"/>
                </a:lnTo>
                <a:lnTo>
                  <a:pt x="275183" y="132156"/>
                </a:lnTo>
                <a:lnTo>
                  <a:pt x="292061" y="176517"/>
                </a:lnTo>
                <a:lnTo>
                  <a:pt x="298564" y="222211"/>
                </a:lnTo>
                <a:lnTo>
                  <a:pt x="298564" y="146291"/>
                </a:lnTo>
                <a:lnTo>
                  <a:pt x="277850" y="105041"/>
                </a:lnTo>
                <a:lnTo>
                  <a:pt x="250761" y="71081"/>
                </a:lnTo>
                <a:lnTo>
                  <a:pt x="220738" y="44488"/>
                </a:lnTo>
                <a:lnTo>
                  <a:pt x="187502" y="24079"/>
                </a:lnTo>
                <a:lnTo>
                  <a:pt x="165341" y="15392"/>
                </a:lnTo>
                <a:lnTo>
                  <a:pt x="151155" y="9817"/>
                </a:lnTo>
                <a:lnTo>
                  <a:pt x="111798" y="1638"/>
                </a:lnTo>
                <a:lnTo>
                  <a:pt x="95148" y="266"/>
                </a:lnTo>
                <a:lnTo>
                  <a:pt x="78473" y="0"/>
                </a:lnTo>
                <a:lnTo>
                  <a:pt x="45097" y="317"/>
                </a:lnTo>
                <a:lnTo>
                  <a:pt x="3136" y="26416"/>
                </a:lnTo>
                <a:lnTo>
                  <a:pt x="0" y="412407"/>
                </a:lnTo>
                <a:lnTo>
                  <a:pt x="3175" y="430174"/>
                </a:lnTo>
                <a:lnTo>
                  <a:pt x="12090" y="443903"/>
                </a:lnTo>
                <a:lnTo>
                  <a:pt x="25882" y="452793"/>
                </a:lnTo>
                <a:lnTo>
                  <a:pt x="43738" y="455980"/>
                </a:lnTo>
                <a:lnTo>
                  <a:pt x="55880" y="456018"/>
                </a:lnTo>
                <a:lnTo>
                  <a:pt x="92303" y="455955"/>
                </a:lnTo>
                <a:lnTo>
                  <a:pt x="141312" y="449580"/>
                </a:lnTo>
                <a:lnTo>
                  <a:pt x="202082" y="424446"/>
                </a:lnTo>
                <a:lnTo>
                  <a:pt x="240614" y="395668"/>
                </a:lnTo>
                <a:lnTo>
                  <a:pt x="271919" y="360032"/>
                </a:lnTo>
                <a:lnTo>
                  <a:pt x="295122" y="318922"/>
                </a:lnTo>
                <a:lnTo>
                  <a:pt x="309372" y="273748"/>
                </a:lnTo>
                <a:lnTo>
                  <a:pt x="313766" y="225920"/>
                </a:lnTo>
                <a:close/>
              </a:path>
              <a:path w="501650" h="456565">
                <a:moveTo>
                  <a:pt x="501040" y="378701"/>
                </a:moveTo>
                <a:lnTo>
                  <a:pt x="501002" y="72834"/>
                </a:lnTo>
                <a:lnTo>
                  <a:pt x="489902" y="36017"/>
                </a:lnTo>
                <a:lnTo>
                  <a:pt x="484771" y="30264"/>
                </a:lnTo>
                <a:lnTo>
                  <a:pt x="484771" y="382104"/>
                </a:lnTo>
                <a:lnTo>
                  <a:pt x="482777" y="398221"/>
                </a:lnTo>
                <a:lnTo>
                  <a:pt x="454101" y="433133"/>
                </a:lnTo>
                <a:lnTo>
                  <a:pt x="422998" y="440956"/>
                </a:lnTo>
                <a:lnTo>
                  <a:pt x="407720" y="437984"/>
                </a:lnTo>
                <a:lnTo>
                  <a:pt x="373253" y="409790"/>
                </a:lnTo>
                <a:lnTo>
                  <a:pt x="366280" y="305079"/>
                </a:lnTo>
                <a:lnTo>
                  <a:pt x="366382" y="74142"/>
                </a:lnTo>
                <a:lnTo>
                  <a:pt x="371182" y="51066"/>
                </a:lnTo>
                <a:lnTo>
                  <a:pt x="384124" y="32410"/>
                </a:lnTo>
                <a:lnTo>
                  <a:pt x="403186" y="19989"/>
                </a:lnTo>
                <a:lnTo>
                  <a:pt x="426377" y="15595"/>
                </a:lnTo>
                <a:lnTo>
                  <a:pt x="449262" y="20332"/>
                </a:lnTo>
                <a:lnTo>
                  <a:pt x="467804" y="32931"/>
                </a:lnTo>
                <a:lnTo>
                  <a:pt x="480225" y="51663"/>
                </a:lnTo>
                <a:lnTo>
                  <a:pt x="484670" y="74142"/>
                </a:lnTo>
                <a:lnTo>
                  <a:pt x="484771" y="382104"/>
                </a:lnTo>
                <a:lnTo>
                  <a:pt x="484771" y="30264"/>
                </a:lnTo>
                <a:lnTo>
                  <a:pt x="471690" y="15595"/>
                </a:lnTo>
                <a:lnTo>
                  <a:pt x="471398" y="15265"/>
                </a:lnTo>
                <a:lnTo>
                  <a:pt x="446265" y="2908"/>
                </a:lnTo>
                <a:lnTo>
                  <a:pt x="390296" y="8737"/>
                </a:lnTo>
                <a:lnTo>
                  <a:pt x="355777" y="48272"/>
                </a:lnTo>
                <a:lnTo>
                  <a:pt x="351053" y="383743"/>
                </a:lnTo>
                <a:lnTo>
                  <a:pt x="358927" y="415340"/>
                </a:lnTo>
                <a:lnTo>
                  <a:pt x="379387" y="439953"/>
                </a:lnTo>
                <a:lnTo>
                  <a:pt x="408089" y="454202"/>
                </a:lnTo>
                <a:lnTo>
                  <a:pt x="440690" y="454698"/>
                </a:lnTo>
                <a:lnTo>
                  <a:pt x="465556" y="444639"/>
                </a:lnTo>
                <a:lnTo>
                  <a:pt x="469709" y="440956"/>
                </a:lnTo>
                <a:lnTo>
                  <a:pt x="484581" y="427786"/>
                </a:lnTo>
                <a:lnTo>
                  <a:pt x="496747" y="405384"/>
                </a:lnTo>
                <a:lnTo>
                  <a:pt x="501040" y="378701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37895" y="10336728"/>
            <a:ext cx="1243225" cy="457772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1927628" y="10337534"/>
            <a:ext cx="12065" cy="454659"/>
          </a:xfrm>
          <a:custGeom>
            <a:avLst/>
            <a:gdLst/>
            <a:ahLst/>
            <a:cxnLst/>
            <a:rect l="l" t="t" r="r" b="b"/>
            <a:pathLst>
              <a:path w="12064" h="454659">
                <a:moveTo>
                  <a:pt x="11511" y="0"/>
                </a:moveTo>
                <a:lnTo>
                  <a:pt x="5430" y="6"/>
                </a:lnTo>
                <a:lnTo>
                  <a:pt x="0" y="12"/>
                </a:lnTo>
                <a:lnTo>
                  <a:pt x="2287" y="6483"/>
                </a:lnTo>
                <a:lnTo>
                  <a:pt x="2240" y="449418"/>
                </a:lnTo>
                <a:lnTo>
                  <a:pt x="2334" y="454294"/>
                </a:lnTo>
                <a:lnTo>
                  <a:pt x="8600" y="454577"/>
                </a:lnTo>
                <a:lnTo>
                  <a:pt x="9126" y="447493"/>
                </a:lnTo>
                <a:lnTo>
                  <a:pt x="8954" y="6666"/>
                </a:lnTo>
                <a:lnTo>
                  <a:pt x="11511" y="0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523533" y="3978275"/>
            <a:ext cx="19065875" cy="0"/>
          </a:xfrm>
          <a:custGeom>
            <a:avLst/>
            <a:gdLst/>
            <a:ahLst/>
            <a:cxnLst/>
            <a:rect l="l" t="t" r="r" b="b"/>
            <a:pathLst>
              <a:path w="19065875">
                <a:moveTo>
                  <a:pt x="0" y="0"/>
                </a:moveTo>
                <a:lnTo>
                  <a:pt x="19065877" y="1"/>
                </a:lnTo>
              </a:path>
            </a:pathLst>
          </a:custGeom>
          <a:ln w="19050">
            <a:solidFill>
              <a:srgbClr val="F6EF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519112" y="8321675"/>
            <a:ext cx="19065875" cy="0"/>
          </a:xfrm>
          <a:custGeom>
            <a:avLst/>
            <a:gdLst/>
            <a:ahLst/>
            <a:cxnLst/>
            <a:rect l="l" t="t" r="r" b="b"/>
            <a:pathLst>
              <a:path w="19065875">
                <a:moveTo>
                  <a:pt x="0" y="0"/>
                </a:moveTo>
                <a:lnTo>
                  <a:pt x="19065877" y="1"/>
                </a:lnTo>
              </a:path>
            </a:pathLst>
          </a:custGeom>
          <a:ln w="19050">
            <a:solidFill>
              <a:srgbClr val="F6EF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523533" y="9845675"/>
            <a:ext cx="19065875" cy="0"/>
          </a:xfrm>
          <a:custGeom>
            <a:avLst/>
            <a:gdLst/>
            <a:ahLst/>
            <a:cxnLst/>
            <a:rect l="l" t="t" r="r" b="b"/>
            <a:pathLst>
              <a:path w="19065875">
                <a:moveTo>
                  <a:pt x="0" y="0"/>
                </a:moveTo>
                <a:lnTo>
                  <a:pt x="19065877" y="1"/>
                </a:lnTo>
              </a:path>
            </a:pathLst>
          </a:custGeom>
          <a:ln w="19050">
            <a:solidFill>
              <a:srgbClr val="F6EF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bg object 2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3533" y="540344"/>
            <a:ext cx="8351445" cy="29045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20104100" cy="11309350"/>
          </a:xfrm>
          <a:custGeom>
            <a:avLst/>
            <a:gdLst/>
            <a:ahLst/>
            <a:cxnLst/>
            <a:rect l="l" t="t" r="r" b="b"/>
            <a:pathLst>
              <a:path w="20104100" h="11309350">
                <a:moveTo>
                  <a:pt x="20104100" y="0"/>
                </a:moveTo>
                <a:lnTo>
                  <a:pt x="0" y="0"/>
                </a:lnTo>
                <a:lnTo>
                  <a:pt x="0" y="11309349"/>
                </a:lnTo>
                <a:lnTo>
                  <a:pt x="20104100" y="11309349"/>
                </a:lnTo>
                <a:lnTo>
                  <a:pt x="20104100" y="0"/>
                </a:lnTo>
                <a:close/>
              </a:path>
            </a:pathLst>
          </a:custGeom>
          <a:solidFill>
            <a:srgbClr val="F8F5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16181" y="10336490"/>
            <a:ext cx="361315" cy="456565"/>
          </a:xfrm>
          <a:custGeom>
            <a:avLst/>
            <a:gdLst/>
            <a:ahLst/>
            <a:cxnLst/>
            <a:rect l="l" t="t" r="r" b="b"/>
            <a:pathLst>
              <a:path w="361315" h="456565">
                <a:moveTo>
                  <a:pt x="43694" y="0"/>
                </a:moveTo>
                <a:lnTo>
                  <a:pt x="26456" y="3509"/>
                </a:lnTo>
                <a:lnTo>
                  <a:pt x="12519" y="13134"/>
                </a:lnTo>
                <a:lnTo>
                  <a:pt x="3246" y="27197"/>
                </a:lnTo>
                <a:lnTo>
                  <a:pt x="0" y="44018"/>
                </a:lnTo>
                <a:lnTo>
                  <a:pt x="246" y="75116"/>
                </a:lnTo>
                <a:lnTo>
                  <a:pt x="372" y="357879"/>
                </a:lnTo>
                <a:lnTo>
                  <a:pt x="206" y="385891"/>
                </a:lnTo>
                <a:lnTo>
                  <a:pt x="0" y="412059"/>
                </a:lnTo>
                <a:lnTo>
                  <a:pt x="3265" y="428941"/>
                </a:lnTo>
                <a:lnTo>
                  <a:pt x="12572" y="443001"/>
                </a:lnTo>
                <a:lnTo>
                  <a:pt x="26521" y="452599"/>
                </a:lnTo>
                <a:lnTo>
                  <a:pt x="43713" y="456097"/>
                </a:lnTo>
                <a:lnTo>
                  <a:pt x="286656" y="455880"/>
                </a:lnTo>
                <a:lnTo>
                  <a:pt x="323742" y="445953"/>
                </a:lnTo>
                <a:lnTo>
                  <a:pt x="329102" y="440720"/>
                </a:lnTo>
                <a:lnTo>
                  <a:pt x="221339" y="440720"/>
                </a:lnTo>
                <a:lnTo>
                  <a:pt x="47920" y="440639"/>
                </a:lnTo>
                <a:lnTo>
                  <a:pt x="33340" y="438712"/>
                </a:lnTo>
                <a:lnTo>
                  <a:pt x="23256" y="432792"/>
                </a:lnTo>
                <a:lnTo>
                  <a:pt x="17400" y="422619"/>
                </a:lnTo>
                <a:lnTo>
                  <a:pt x="15505" y="407934"/>
                </a:lnTo>
                <a:lnTo>
                  <a:pt x="15509" y="47346"/>
                </a:lnTo>
                <a:lnTo>
                  <a:pt x="47309" y="15451"/>
                </a:lnTo>
                <a:lnTo>
                  <a:pt x="331760" y="15422"/>
                </a:lnTo>
                <a:lnTo>
                  <a:pt x="320958" y="7058"/>
                </a:lnTo>
                <a:lnTo>
                  <a:pt x="290812" y="244"/>
                </a:lnTo>
                <a:lnTo>
                  <a:pt x="142490" y="244"/>
                </a:lnTo>
                <a:lnTo>
                  <a:pt x="43694" y="0"/>
                </a:lnTo>
                <a:close/>
              </a:path>
              <a:path w="361315" h="456565">
                <a:moveTo>
                  <a:pt x="280342" y="455887"/>
                </a:moveTo>
                <a:lnTo>
                  <a:pt x="140890" y="455887"/>
                </a:lnTo>
                <a:lnTo>
                  <a:pt x="238068" y="455934"/>
                </a:lnTo>
                <a:lnTo>
                  <a:pt x="280342" y="455887"/>
                </a:lnTo>
                <a:close/>
              </a:path>
              <a:path w="361315" h="456565">
                <a:moveTo>
                  <a:pt x="331315" y="321873"/>
                </a:moveTo>
                <a:lnTo>
                  <a:pt x="269762" y="321873"/>
                </a:lnTo>
                <a:lnTo>
                  <a:pt x="285619" y="321913"/>
                </a:lnTo>
                <a:lnTo>
                  <a:pt x="308896" y="326623"/>
                </a:lnTo>
                <a:lnTo>
                  <a:pt x="327985" y="339256"/>
                </a:lnTo>
                <a:lnTo>
                  <a:pt x="340921" y="357879"/>
                </a:lnTo>
                <a:lnTo>
                  <a:pt x="345743" y="380563"/>
                </a:lnTo>
                <a:lnTo>
                  <a:pt x="341161" y="403670"/>
                </a:lnTo>
                <a:lnTo>
                  <a:pt x="328442" y="422697"/>
                </a:lnTo>
                <a:lnTo>
                  <a:pt x="309468" y="435653"/>
                </a:lnTo>
                <a:lnTo>
                  <a:pt x="286117" y="440545"/>
                </a:lnTo>
                <a:lnTo>
                  <a:pt x="221339" y="440720"/>
                </a:lnTo>
                <a:lnTo>
                  <a:pt x="329102" y="440720"/>
                </a:lnTo>
                <a:lnTo>
                  <a:pt x="349777" y="420537"/>
                </a:lnTo>
                <a:lnTo>
                  <a:pt x="360873" y="385891"/>
                </a:lnTo>
                <a:lnTo>
                  <a:pt x="353143" y="348275"/>
                </a:lnTo>
                <a:lnTo>
                  <a:pt x="340794" y="329784"/>
                </a:lnTo>
                <a:lnTo>
                  <a:pt x="331315" y="321873"/>
                </a:lnTo>
                <a:close/>
              </a:path>
              <a:path w="361315" h="456565">
                <a:moveTo>
                  <a:pt x="156558" y="440648"/>
                </a:moveTo>
                <a:lnTo>
                  <a:pt x="75079" y="440655"/>
                </a:lnTo>
                <a:lnTo>
                  <a:pt x="162845" y="440655"/>
                </a:lnTo>
                <a:lnTo>
                  <a:pt x="156558" y="440648"/>
                </a:lnTo>
                <a:close/>
              </a:path>
              <a:path w="361315" h="456565">
                <a:moveTo>
                  <a:pt x="175417" y="273274"/>
                </a:moveTo>
                <a:lnTo>
                  <a:pt x="151478" y="273354"/>
                </a:lnTo>
                <a:lnTo>
                  <a:pt x="143421" y="276214"/>
                </a:lnTo>
                <a:lnTo>
                  <a:pt x="138282" y="284535"/>
                </a:lnTo>
                <a:lnTo>
                  <a:pt x="134267" y="297544"/>
                </a:lnTo>
                <a:lnTo>
                  <a:pt x="137343" y="309466"/>
                </a:lnTo>
                <a:lnTo>
                  <a:pt x="146345" y="318238"/>
                </a:lnTo>
                <a:lnTo>
                  <a:pt x="160110" y="321800"/>
                </a:lnTo>
                <a:lnTo>
                  <a:pt x="191147" y="321977"/>
                </a:lnTo>
                <a:lnTo>
                  <a:pt x="331315" y="321873"/>
                </a:lnTo>
                <a:lnTo>
                  <a:pt x="325001" y="316603"/>
                </a:lnTo>
                <a:lnTo>
                  <a:pt x="305999" y="308644"/>
                </a:lnTo>
                <a:lnTo>
                  <a:pt x="284023" y="305817"/>
                </a:lnTo>
                <a:lnTo>
                  <a:pt x="159143" y="305742"/>
                </a:lnTo>
                <a:lnTo>
                  <a:pt x="152326" y="304587"/>
                </a:lnTo>
                <a:lnTo>
                  <a:pt x="150480" y="301676"/>
                </a:lnTo>
                <a:lnTo>
                  <a:pt x="150483" y="293449"/>
                </a:lnTo>
                <a:lnTo>
                  <a:pt x="152379" y="290617"/>
                </a:lnTo>
                <a:lnTo>
                  <a:pt x="158733" y="289452"/>
                </a:lnTo>
                <a:lnTo>
                  <a:pt x="207323" y="289452"/>
                </a:lnTo>
                <a:lnTo>
                  <a:pt x="213198" y="289399"/>
                </a:lnTo>
                <a:lnTo>
                  <a:pt x="227563" y="288038"/>
                </a:lnTo>
                <a:lnTo>
                  <a:pt x="240859" y="284144"/>
                </a:lnTo>
                <a:lnTo>
                  <a:pt x="252849" y="277332"/>
                </a:lnTo>
                <a:lnTo>
                  <a:pt x="257013" y="273300"/>
                </a:lnTo>
                <a:lnTo>
                  <a:pt x="190095" y="273300"/>
                </a:lnTo>
                <a:lnTo>
                  <a:pt x="175417" y="273274"/>
                </a:lnTo>
                <a:close/>
              </a:path>
              <a:path w="361315" h="456565">
                <a:moveTo>
                  <a:pt x="224302" y="305572"/>
                </a:moveTo>
                <a:lnTo>
                  <a:pt x="164577" y="305676"/>
                </a:lnTo>
                <a:lnTo>
                  <a:pt x="161885" y="305676"/>
                </a:lnTo>
                <a:lnTo>
                  <a:pt x="159143" y="305742"/>
                </a:lnTo>
                <a:lnTo>
                  <a:pt x="274038" y="305742"/>
                </a:lnTo>
                <a:lnTo>
                  <a:pt x="224302" y="305572"/>
                </a:lnTo>
                <a:close/>
              </a:path>
              <a:path w="361315" h="456565">
                <a:moveTo>
                  <a:pt x="207323" y="289452"/>
                </a:moveTo>
                <a:lnTo>
                  <a:pt x="158733" y="289452"/>
                </a:lnTo>
                <a:lnTo>
                  <a:pt x="188231" y="289519"/>
                </a:lnTo>
                <a:lnTo>
                  <a:pt x="207323" y="289452"/>
                </a:lnTo>
                <a:close/>
              </a:path>
              <a:path w="361315" h="456565">
                <a:moveTo>
                  <a:pt x="257162" y="182809"/>
                </a:moveTo>
                <a:lnTo>
                  <a:pt x="202192" y="182809"/>
                </a:lnTo>
                <a:lnTo>
                  <a:pt x="216392" y="182846"/>
                </a:lnTo>
                <a:lnTo>
                  <a:pt x="237154" y="187551"/>
                </a:lnTo>
                <a:lnTo>
                  <a:pt x="252603" y="199927"/>
                </a:lnTo>
                <a:lnTo>
                  <a:pt x="261040" y="217834"/>
                </a:lnTo>
                <a:lnTo>
                  <a:pt x="260796" y="239135"/>
                </a:lnTo>
                <a:lnTo>
                  <a:pt x="233331" y="270298"/>
                </a:lnTo>
                <a:lnTo>
                  <a:pt x="190095" y="273300"/>
                </a:lnTo>
                <a:lnTo>
                  <a:pt x="257013" y="273300"/>
                </a:lnTo>
                <a:lnTo>
                  <a:pt x="263297" y="267215"/>
                </a:lnTo>
                <a:lnTo>
                  <a:pt x="272789" y="252050"/>
                </a:lnTo>
                <a:lnTo>
                  <a:pt x="277441" y="236135"/>
                </a:lnTo>
                <a:lnTo>
                  <a:pt x="277176" y="219619"/>
                </a:lnTo>
                <a:lnTo>
                  <a:pt x="271916" y="202653"/>
                </a:lnTo>
                <a:lnTo>
                  <a:pt x="262034" y="186955"/>
                </a:lnTo>
                <a:lnTo>
                  <a:pt x="257162" y="182809"/>
                </a:lnTo>
                <a:close/>
              </a:path>
              <a:path w="361315" h="456565">
                <a:moveTo>
                  <a:pt x="153553" y="134115"/>
                </a:moveTo>
                <a:lnTo>
                  <a:pt x="145378" y="136118"/>
                </a:lnTo>
                <a:lnTo>
                  <a:pt x="139634" y="143484"/>
                </a:lnTo>
                <a:lnTo>
                  <a:pt x="136086" y="149254"/>
                </a:lnTo>
                <a:lnTo>
                  <a:pt x="134282" y="155315"/>
                </a:lnTo>
                <a:lnTo>
                  <a:pt x="134340" y="161638"/>
                </a:lnTo>
                <a:lnTo>
                  <a:pt x="173852" y="182837"/>
                </a:lnTo>
                <a:lnTo>
                  <a:pt x="188021" y="182846"/>
                </a:lnTo>
                <a:lnTo>
                  <a:pt x="257162" y="182809"/>
                </a:lnTo>
                <a:lnTo>
                  <a:pt x="214763" y="166647"/>
                </a:lnTo>
                <a:lnTo>
                  <a:pt x="159641" y="166594"/>
                </a:lnTo>
                <a:lnTo>
                  <a:pt x="152927" y="165850"/>
                </a:lnTo>
                <a:lnTo>
                  <a:pt x="150567" y="163193"/>
                </a:lnTo>
                <a:lnTo>
                  <a:pt x="150414" y="153905"/>
                </a:lnTo>
                <a:lnTo>
                  <a:pt x="152771" y="151026"/>
                </a:lnTo>
                <a:lnTo>
                  <a:pt x="160076" y="150323"/>
                </a:lnTo>
                <a:lnTo>
                  <a:pt x="281995" y="150323"/>
                </a:lnTo>
                <a:lnTo>
                  <a:pt x="310905" y="145629"/>
                </a:lnTo>
                <a:lnTo>
                  <a:pt x="330971" y="134162"/>
                </a:lnTo>
                <a:lnTo>
                  <a:pt x="224552" y="134162"/>
                </a:lnTo>
                <a:lnTo>
                  <a:pt x="153553" y="134115"/>
                </a:lnTo>
                <a:close/>
              </a:path>
              <a:path w="361315" h="456565">
                <a:moveTo>
                  <a:pt x="189463" y="166445"/>
                </a:moveTo>
                <a:lnTo>
                  <a:pt x="161904" y="166553"/>
                </a:lnTo>
                <a:lnTo>
                  <a:pt x="159641" y="166594"/>
                </a:lnTo>
                <a:lnTo>
                  <a:pt x="211300" y="166594"/>
                </a:lnTo>
                <a:lnTo>
                  <a:pt x="202116" y="166452"/>
                </a:lnTo>
                <a:lnTo>
                  <a:pt x="189463" y="166445"/>
                </a:lnTo>
                <a:close/>
              </a:path>
              <a:path w="361315" h="456565">
                <a:moveTo>
                  <a:pt x="281995" y="150323"/>
                </a:moveTo>
                <a:lnTo>
                  <a:pt x="160076" y="150323"/>
                </a:lnTo>
                <a:lnTo>
                  <a:pt x="162561" y="150370"/>
                </a:lnTo>
                <a:lnTo>
                  <a:pt x="281782" y="150357"/>
                </a:lnTo>
                <a:lnTo>
                  <a:pt x="281995" y="150323"/>
                </a:lnTo>
                <a:close/>
              </a:path>
              <a:path w="361315" h="456565">
                <a:moveTo>
                  <a:pt x="331760" y="15422"/>
                </a:moveTo>
                <a:lnTo>
                  <a:pt x="191444" y="15422"/>
                </a:lnTo>
                <a:lnTo>
                  <a:pt x="287532" y="15489"/>
                </a:lnTo>
                <a:lnTo>
                  <a:pt x="311387" y="19926"/>
                </a:lnTo>
                <a:lnTo>
                  <a:pt x="329904" y="32257"/>
                </a:lnTo>
                <a:lnTo>
                  <a:pt x="341790" y="51111"/>
                </a:lnTo>
                <a:lnTo>
                  <a:pt x="345756" y="75116"/>
                </a:lnTo>
                <a:lnTo>
                  <a:pt x="340845" y="98011"/>
                </a:lnTo>
                <a:lnTo>
                  <a:pt x="328129" y="116723"/>
                </a:lnTo>
                <a:lnTo>
                  <a:pt x="309445" y="129371"/>
                </a:lnTo>
                <a:lnTo>
                  <a:pt x="286630" y="134071"/>
                </a:lnTo>
                <a:lnTo>
                  <a:pt x="224552" y="134162"/>
                </a:lnTo>
                <a:lnTo>
                  <a:pt x="330971" y="134162"/>
                </a:lnTo>
                <a:lnTo>
                  <a:pt x="334500" y="132145"/>
                </a:lnTo>
                <a:lnTo>
                  <a:pt x="351431" y="110888"/>
                </a:lnTo>
                <a:lnTo>
                  <a:pt x="360561" y="82837"/>
                </a:lnTo>
                <a:lnTo>
                  <a:pt x="358627" y="51651"/>
                </a:lnTo>
                <a:lnTo>
                  <a:pt x="344515" y="25297"/>
                </a:lnTo>
                <a:lnTo>
                  <a:pt x="331760" y="15422"/>
                </a:lnTo>
                <a:close/>
              </a:path>
              <a:path w="361315" h="456565">
                <a:moveTo>
                  <a:pt x="241288" y="191"/>
                </a:moveTo>
                <a:lnTo>
                  <a:pt x="142490" y="244"/>
                </a:lnTo>
                <a:lnTo>
                  <a:pt x="290812" y="244"/>
                </a:lnTo>
                <a:lnTo>
                  <a:pt x="241288" y="191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447831" y="10336458"/>
            <a:ext cx="379730" cy="456565"/>
          </a:xfrm>
          <a:custGeom>
            <a:avLst/>
            <a:gdLst/>
            <a:ahLst/>
            <a:cxnLst/>
            <a:rect l="l" t="t" r="r" b="b"/>
            <a:pathLst>
              <a:path w="379730" h="456565">
                <a:moveTo>
                  <a:pt x="243109" y="287048"/>
                </a:moveTo>
                <a:lnTo>
                  <a:pt x="176181" y="287048"/>
                </a:lnTo>
                <a:lnTo>
                  <a:pt x="226881" y="287105"/>
                </a:lnTo>
                <a:lnTo>
                  <a:pt x="229495" y="289696"/>
                </a:lnTo>
                <a:lnTo>
                  <a:pt x="229527" y="373899"/>
                </a:lnTo>
                <a:lnTo>
                  <a:pt x="239610" y="418947"/>
                </a:lnTo>
                <a:lnTo>
                  <a:pt x="298478" y="456037"/>
                </a:lnTo>
                <a:lnTo>
                  <a:pt x="334680" y="449743"/>
                </a:lnTo>
                <a:lnTo>
                  <a:pt x="349868" y="440126"/>
                </a:lnTo>
                <a:lnTo>
                  <a:pt x="298457" y="440126"/>
                </a:lnTo>
                <a:lnTo>
                  <a:pt x="281138" y="435993"/>
                </a:lnTo>
                <a:lnTo>
                  <a:pt x="247911" y="399376"/>
                </a:lnTo>
                <a:lnTo>
                  <a:pt x="244682" y="385713"/>
                </a:lnTo>
                <a:lnTo>
                  <a:pt x="244796" y="357331"/>
                </a:lnTo>
                <a:lnTo>
                  <a:pt x="244762" y="297062"/>
                </a:lnTo>
                <a:lnTo>
                  <a:pt x="243109" y="287048"/>
                </a:lnTo>
                <a:close/>
              </a:path>
              <a:path w="379730" h="456565">
                <a:moveTo>
                  <a:pt x="79579" y="0"/>
                </a:moveTo>
                <a:lnTo>
                  <a:pt x="24491" y="19927"/>
                </a:lnTo>
                <a:lnTo>
                  <a:pt x="3216" y="54786"/>
                </a:lnTo>
                <a:lnTo>
                  <a:pt x="19" y="114034"/>
                </a:lnTo>
                <a:lnTo>
                  <a:pt x="0" y="160576"/>
                </a:lnTo>
                <a:lnTo>
                  <a:pt x="122" y="377419"/>
                </a:lnTo>
                <a:lnTo>
                  <a:pt x="16738" y="428094"/>
                </a:lnTo>
                <a:lnTo>
                  <a:pt x="62261" y="455092"/>
                </a:lnTo>
                <a:lnTo>
                  <a:pt x="89080" y="454817"/>
                </a:lnTo>
                <a:lnTo>
                  <a:pt x="113960" y="444960"/>
                </a:lnTo>
                <a:lnTo>
                  <a:pt x="118827" y="440716"/>
                </a:lnTo>
                <a:lnTo>
                  <a:pt x="79792" y="440716"/>
                </a:lnTo>
                <a:lnTo>
                  <a:pt x="64701" y="439805"/>
                </a:lnTo>
                <a:lnTo>
                  <a:pt x="26816" y="415913"/>
                </a:lnTo>
                <a:lnTo>
                  <a:pt x="15411" y="375403"/>
                </a:lnTo>
                <a:lnTo>
                  <a:pt x="15414" y="83755"/>
                </a:lnTo>
                <a:lnTo>
                  <a:pt x="29936" y="37052"/>
                </a:lnTo>
                <a:lnTo>
                  <a:pt x="73879" y="15628"/>
                </a:lnTo>
                <a:lnTo>
                  <a:pt x="118762" y="15628"/>
                </a:lnTo>
                <a:lnTo>
                  <a:pt x="113952" y="10878"/>
                </a:lnTo>
                <a:lnTo>
                  <a:pt x="79579" y="0"/>
                </a:lnTo>
                <a:close/>
              </a:path>
              <a:path w="379730" h="456565">
                <a:moveTo>
                  <a:pt x="189888" y="271681"/>
                </a:moveTo>
                <a:lnTo>
                  <a:pt x="149576" y="273524"/>
                </a:lnTo>
                <a:lnTo>
                  <a:pt x="134910" y="373899"/>
                </a:lnTo>
                <a:lnTo>
                  <a:pt x="134812" y="378138"/>
                </a:lnTo>
                <a:lnTo>
                  <a:pt x="120486" y="419203"/>
                </a:lnTo>
                <a:lnTo>
                  <a:pt x="79792" y="440716"/>
                </a:lnTo>
                <a:lnTo>
                  <a:pt x="118827" y="440716"/>
                </a:lnTo>
                <a:lnTo>
                  <a:pt x="133239" y="428151"/>
                </a:lnTo>
                <a:lnTo>
                  <a:pt x="145737" y="405815"/>
                </a:lnTo>
                <a:lnTo>
                  <a:pt x="150269" y="379378"/>
                </a:lnTo>
                <a:lnTo>
                  <a:pt x="150337" y="289994"/>
                </a:lnTo>
                <a:lnTo>
                  <a:pt x="153164" y="287105"/>
                </a:lnTo>
                <a:lnTo>
                  <a:pt x="243109" y="287048"/>
                </a:lnTo>
                <a:lnTo>
                  <a:pt x="243030" y="286573"/>
                </a:lnTo>
                <a:lnTo>
                  <a:pt x="238047" y="278616"/>
                </a:lnTo>
                <a:lnTo>
                  <a:pt x="230128" y="273570"/>
                </a:lnTo>
                <a:lnTo>
                  <a:pt x="219579" y="271767"/>
                </a:lnTo>
                <a:lnTo>
                  <a:pt x="189888" y="271681"/>
                </a:lnTo>
                <a:close/>
              </a:path>
              <a:path w="379730" h="456565">
                <a:moveTo>
                  <a:pt x="349293" y="15955"/>
                </a:moveTo>
                <a:lnTo>
                  <a:pt x="296720" y="15955"/>
                </a:lnTo>
                <a:lnTo>
                  <a:pt x="317795" y="16767"/>
                </a:lnTo>
                <a:lnTo>
                  <a:pt x="336721" y="24896"/>
                </a:lnTo>
                <a:lnTo>
                  <a:pt x="361715" y="58978"/>
                </a:lnTo>
                <a:lnTo>
                  <a:pt x="364329" y="376536"/>
                </a:lnTo>
                <a:lnTo>
                  <a:pt x="363860" y="385713"/>
                </a:lnTo>
                <a:lnTo>
                  <a:pt x="342537" y="426855"/>
                </a:lnTo>
                <a:lnTo>
                  <a:pt x="298457" y="440126"/>
                </a:lnTo>
                <a:lnTo>
                  <a:pt x="349868" y="440126"/>
                </a:lnTo>
                <a:lnTo>
                  <a:pt x="376700" y="401663"/>
                </a:lnTo>
                <a:lnTo>
                  <a:pt x="379600" y="357331"/>
                </a:lnTo>
                <a:lnTo>
                  <a:pt x="379478" y="73993"/>
                </a:lnTo>
                <a:lnTo>
                  <a:pt x="379370" y="71538"/>
                </a:lnTo>
                <a:lnTo>
                  <a:pt x="378584" y="64803"/>
                </a:lnTo>
                <a:lnTo>
                  <a:pt x="371648" y="41792"/>
                </a:lnTo>
                <a:lnTo>
                  <a:pt x="357645" y="22174"/>
                </a:lnTo>
                <a:lnTo>
                  <a:pt x="349293" y="15955"/>
                </a:lnTo>
                <a:close/>
              </a:path>
              <a:path w="379730" h="456565">
                <a:moveTo>
                  <a:pt x="118762" y="15628"/>
                </a:moveTo>
                <a:lnTo>
                  <a:pt x="73879" y="15628"/>
                </a:lnTo>
                <a:lnTo>
                  <a:pt x="90758" y="17519"/>
                </a:lnTo>
                <a:lnTo>
                  <a:pt x="106623" y="24472"/>
                </a:lnTo>
                <a:lnTo>
                  <a:pt x="133789" y="65443"/>
                </a:lnTo>
                <a:lnTo>
                  <a:pt x="134937" y="134971"/>
                </a:lnTo>
                <a:lnTo>
                  <a:pt x="135061" y="160752"/>
                </a:lnTo>
                <a:lnTo>
                  <a:pt x="190146" y="184477"/>
                </a:lnTo>
                <a:lnTo>
                  <a:pt x="206342" y="184395"/>
                </a:lnTo>
                <a:lnTo>
                  <a:pt x="243062" y="169790"/>
                </a:lnTo>
                <a:lnTo>
                  <a:pt x="243199" y="169053"/>
                </a:lnTo>
                <a:lnTo>
                  <a:pt x="189847" y="169053"/>
                </a:lnTo>
                <a:lnTo>
                  <a:pt x="152970" y="169001"/>
                </a:lnTo>
                <a:lnTo>
                  <a:pt x="150372" y="166420"/>
                </a:lnTo>
                <a:lnTo>
                  <a:pt x="150302" y="83755"/>
                </a:lnTo>
                <a:lnTo>
                  <a:pt x="150182" y="73993"/>
                </a:lnTo>
                <a:lnTo>
                  <a:pt x="150092" y="71940"/>
                </a:lnTo>
                <a:lnTo>
                  <a:pt x="139627" y="36232"/>
                </a:lnTo>
                <a:lnTo>
                  <a:pt x="118762" y="15628"/>
                </a:lnTo>
                <a:close/>
              </a:path>
              <a:path w="379730" h="456565">
                <a:moveTo>
                  <a:pt x="315576" y="573"/>
                </a:moveTo>
                <a:lnTo>
                  <a:pt x="255086" y="18556"/>
                </a:lnTo>
                <a:lnTo>
                  <a:pt x="229529" y="76320"/>
                </a:lnTo>
                <a:lnTo>
                  <a:pt x="229504" y="166420"/>
                </a:lnTo>
                <a:lnTo>
                  <a:pt x="226987" y="169007"/>
                </a:lnTo>
                <a:lnTo>
                  <a:pt x="189847" y="169053"/>
                </a:lnTo>
                <a:lnTo>
                  <a:pt x="243199" y="169053"/>
                </a:lnTo>
                <a:lnTo>
                  <a:pt x="244747" y="160752"/>
                </a:lnTo>
                <a:lnTo>
                  <a:pt x="244798" y="76320"/>
                </a:lnTo>
                <a:lnTo>
                  <a:pt x="248652" y="54428"/>
                </a:lnTo>
                <a:lnTo>
                  <a:pt x="259356" y="36179"/>
                </a:lnTo>
                <a:lnTo>
                  <a:pt x="275761" y="22917"/>
                </a:lnTo>
                <a:lnTo>
                  <a:pt x="296720" y="15955"/>
                </a:lnTo>
                <a:lnTo>
                  <a:pt x="349293" y="15955"/>
                </a:lnTo>
                <a:lnTo>
                  <a:pt x="338359" y="7813"/>
                </a:lnTo>
                <a:lnTo>
                  <a:pt x="315576" y="573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910590" y="10336427"/>
            <a:ext cx="501650" cy="456565"/>
          </a:xfrm>
          <a:custGeom>
            <a:avLst/>
            <a:gdLst/>
            <a:ahLst/>
            <a:cxnLst/>
            <a:rect l="l" t="t" r="r" b="b"/>
            <a:pathLst>
              <a:path w="501650" h="456565">
                <a:moveTo>
                  <a:pt x="313766" y="225920"/>
                </a:moveTo>
                <a:lnTo>
                  <a:pt x="309308" y="182486"/>
                </a:lnTo>
                <a:lnTo>
                  <a:pt x="298564" y="146291"/>
                </a:lnTo>
                <a:lnTo>
                  <a:pt x="298564" y="222211"/>
                </a:lnTo>
                <a:lnTo>
                  <a:pt x="295008" y="267677"/>
                </a:lnTo>
                <a:lnTo>
                  <a:pt x="281686" y="311353"/>
                </a:lnTo>
                <a:lnTo>
                  <a:pt x="258914" y="351675"/>
                </a:lnTo>
                <a:lnTo>
                  <a:pt x="226999" y="387083"/>
                </a:lnTo>
                <a:lnTo>
                  <a:pt x="170929" y="423291"/>
                </a:lnTo>
                <a:lnTo>
                  <a:pt x="106019" y="439572"/>
                </a:lnTo>
                <a:lnTo>
                  <a:pt x="74676" y="440791"/>
                </a:lnTo>
                <a:lnTo>
                  <a:pt x="43332" y="440563"/>
                </a:lnTo>
                <a:lnTo>
                  <a:pt x="15417" y="412407"/>
                </a:lnTo>
                <a:lnTo>
                  <a:pt x="15405" y="44488"/>
                </a:lnTo>
                <a:lnTo>
                  <a:pt x="17284" y="32715"/>
                </a:lnTo>
                <a:lnTo>
                  <a:pt x="23012" y="23431"/>
                </a:lnTo>
                <a:lnTo>
                  <a:pt x="32207" y="17602"/>
                </a:lnTo>
                <a:lnTo>
                  <a:pt x="44577" y="15582"/>
                </a:lnTo>
                <a:lnTo>
                  <a:pt x="87998" y="15519"/>
                </a:lnTo>
                <a:lnTo>
                  <a:pt x="106718" y="16560"/>
                </a:lnTo>
                <a:lnTo>
                  <a:pt x="173964" y="35064"/>
                </a:lnTo>
                <a:lnTo>
                  <a:pt x="214388" y="58737"/>
                </a:lnTo>
                <a:lnTo>
                  <a:pt x="248221" y="91020"/>
                </a:lnTo>
                <a:lnTo>
                  <a:pt x="275183" y="132156"/>
                </a:lnTo>
                <a:lnTo>
                  <a:pt x="292061" y="176517"/>
                </a:lnTo>
                <a:lnTo>
                  <a:pt x="298564" y="222211"/>
                </a:lnTo>
                <a:lnTo>
                  <a:pt x="298564" y="146291"/>
                </a:lnTo>
                <a:lnTo>
                  <a:pt x="277850" y="105041"/>
                </a:lnTo>
                <a:lnTo>
                  <a:pt x="250761" y="71081"/>
                </a:lnTo>
                <a:lnTo>
                  <a:pt x="220738" y="44488"/>
                </a:lnTo>
                <a:lnTo>
                  <a:pt x="187502" y="24079"/>
                </a:lnTo>
                <a:lnTo>
                  <a:pt x="165341" y="15392"/>
                </a:lnTo>
                <a:lnTo>
                  <a:pt x="151155" y="9817"/>
                </a:lnTo>
                <a:lnTo>
                  <a:pt x="111798" y="1638"/>
                </a:lnTo>
                <a:lnTo>
                  <a:pt x="95148" y="266"/>
                </a:lnTo>
                <a:lnTo>
                  <a:pt x="78473" y="0"/>
                </a:lnTo>
                <a:lnTo>
                  <a:pt x="45097" y="317"/>
                </a:lnTo>
                <a:lnTo>
                  <a:pt x="3136" y="26416"/>
                </a:lnTo>
                <a:lnTo>
                  <a:pt x="0" y="412407"/>
                </a:lnTo>
                <a:lnTo>
                  <a:pt x="3175" y="430174"/>
                </a:lnTo>
                <a:lnTo>
                  <a:pt x="12090" y="443903"/>
                </a:lnTo>
                <a:lnTo>
                  <a:pt x="25882" y="452793"/>
                </a:lnTo>
                <a:lnTo>
                  <a:pt x="43738" y="455980"/>
                </a:lnTo>
                <a:lnTo>
                  <a:pt x="55880" y="456018"/>
                </a:lnTo>
                <a:lnTo>
                  <a:pt x="92303" y="455955"/>
                </a:lnTo>
                <a:lnTo>
                  <a:pt x="141312" y="449580"/>
                </a:lnTo>
                <a:lnTo>
                  <a:pt x="202082" y="424446"/>
                </a:lnTo>
                <a:lnTo>
                  <a:pt x="240614" y="395668"/>
                </a:lnTo>
                <a:lnTo>
                  <a:pt x="271919" y="360032"/>
                </a:lnTo>
                <a:lnTo>
                  <a:pt x="295122" y="318922"/>
                </a:lnTo>
                <a:lnTo>
                  <a:pt x="309372" y="273748"/>
                </a:lnTo>
                <a:lnTo>
                  <a:pt x="313766" y="225920"/>
                </a:lnTo>
                <a:close/>
              </a:path>
              <a:path w="501650" h="456565">
                <a:moveTo>
                  <a:pt x="501040" y="378701"/>
                </a:moveTo>
                <a:lnTo>
                  <a:pt x="501002" y="72834"/>
                </a:lnTo>
                <a:lnTo>
                  <a:pt x="489902" y="36017"/>
                </a:lnTo>
                <a:lnTo>
                  <a:pt x="484771" y="30264"/>
                </a:lnTo>
                <a:lnTo>
                  <a:pt x="484771" y="382104"/>
                </a:lnTo>
                <a:lnTo>
                  <a:pt x="482777" y="398221"/>
                </a:lnTo>
                <a:lnTo>
                  <a:pt x="454101" y="433133"/>
                </a:lnTo>
                <a:lnTo>
                  <a:pt x="422998" y="440956"/>
                </a:lnTo>
                <a:lnTo>
                  <a:pt x="407720" y="437984"/>
                </a:lnTo>
                <a:lnTo>
                  <a:pt x="373253" y="409790"/>
                </a:lnTo>
                <a:lnTo>
                  <a:pt x="366280" y="305079"/>
                </a:lnTo>
                <a:lnTo>
                  <a:pt x="366382" y="74142"/>
                </a:lnTo>
                <a:lnTo>
                  <a:pt x="371182" y="51066"/>
                </a:lnTo>
                <a:lnTo>
                  <a:pt x="384124" y="32410"/>
                </a:lnTo>
                <a:lnTo>
                  <a:pt x="403186" y="19989"/>
                </a:lnTo>
                <a:lnTo>
                  <a:pt x="426377" y="15595"/>
                </a:lnTo>
                <a:lnTo>
                  <a:pt x="449262" y="20332"/>
                </a:lnTo>
                <a:lnTo>
                  <a:pt x="467804" y="32931"/>
                </a:lnTo>
                <a:lnTo>
                  <a:pt x="480225" y="51663"/>
                </a:lnTo>
                <a:lnTo>
                  <a:pt x="484670" y="74142"/>
                </a:lnTo>
                <a:lnTo>
                  <a:pt x="484771" y="382104"/>
                </a:lnTo>
                <a:lnTo>
                  <a:pt x="484771" y="30264"/>
                </a:lnTo>
                <a:lnTo>
                  <a:pt x="471690" y="15595"/>
                </a:lnTo>
                <a:lnTo>
                  <a:pt x="471398" y="15265"/>
                </a:lnTo>
                <a:lnTo>
                  <a:pt x="446265" y="2908"/>
                </a:lnTo>
                <a:lnTo>
                  <a:pt x="390296" y="8737"/>
                </a:lnTo>
                <a:lnTo>
                  <a:pt x="355777" y="48272"/>
                </a:lnTo>
                <a:lnTo>
                  <a:pt x="351053" y="383743"/>
                </a:lnTo>
                <a:lnTo>
                  <a:pt x="358927" y="415340"/>
                </a:lnTo>
                <a:lnTo>
                  <a:pt x="379387" y="439953"/>
                </a:lnTo>
                <a:lnTo>
                  <a:pt x="408089" y="454202"/>
                </a:lnTo>
                <a:lnTo>
                  <a:pt x="440690" y="454698"/>
                </a:lnTo>
                <a:lnTo>
                  <a:pt x="465556" y="444639"/>
                </a:lnTo>
                <a:lnTo>
                  <a:pt x="469709" y="440956"/>
                </a:lnTo>
                <a:lnTo>
                  <a:pt x="484581" y="427786"/>
                </a:lnTo>
                <a:lnTo>
                  <a:pt x="496747" y="405384"/>
                </a:lnTo>
                <a:lnTo>
                  <a:pt x="501040" y="378701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037895" y="10336728"/>
            <a:ext cx="1243225" cy="457772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1927628" y="10337534"/>
            <a:ext cx="12065" cy="454659"/>
          </a:xfrm>
          <a:custGeom>
            <a:avLst/>
            <a:gdLst/>
            <a:ahLst/>
            <a:cxnLst/>
            <a:rect l="l" t="t" r="r" b="b"/>
            <a:pathLst>
              <a:path w="12064" h="454659">
                <a:moveTo>
                  <a:pt x="11511" y="0"/>
                </a:moveTo>
                <a:lnTo>
                  <a:pt x="5430" y="6"/>
                </a:lnTo>
                <a:lnTo>
                  <a:pt x="0" y="12"/>
                </a:lnTo>
                <a:lnTo>
                  <a:pt x="2287" y="6483"/>
                </a:lnTo>
                <a:lnTo>
                  <a:pt x="2240" y="449418"/>
                </a:lnTo>
                <a:lnTo>
                  <a:pt x="2334" y="454294"/>
                </a:lnTo>
                <a:lnTo>
                  <a:pt x="8600" y="454577"/>
                </a:lnTo>
                <a:lnTo>
                  <a:pt x="9126" y="447493"/>
                </a:lnTo>
                <a:lnTo>
                  <a:pt x="8954" y="6666"/>
                </a:lnTo>
                <a:lnTo>
                  <a:pt x="11511" y="0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8579033" y="10491946"/>
            <a:ext cx="867143" cy="293860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19524623" y="10442019"/>
            <a:ext cx="29845" cy="342265"/>
          </a:xfrm>
          <a:custGeom>
            <a:avLst/>
            <a:gdLst/>
            <a:ahLst/>
            <a:cxnLst/>
            <a:rect l="l" t="t" r="r" b="b"/>
            <a:pathLst>
              <a:path w="29844" h="342265">
                <a:moveTo>
                  <a:pt x="29253" y="0"/>
                </a:moveTo>
                <a:lnTo>
                  <a:pt x="0" y="0"/>
                </a:lnTo>
                <a:lnTo>
                  <a:pt x="0" y="342236"/>
                </a:lnTo>
                <a:lnTo>
                  <a:pt x="29253" y="342236"/>
                </a:lnTo>
                <a:lnTo>
                  <a:pt x="29253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17311307" y="10198265"/>
            <a:ext cx="585470" cy="586105"/>
          </a:xfrm>
          <a:custGeom>
            <a:avLst/>
            <a:gdLst/>
            <a:ahLst/>
            <a:cxnLst/>
            <a:rect l="l" t="t" r="r" b="b"/>
            <a:pathLst>
              <a:path w="585469" h="586104">
                <a:moveTo>
                  <a:pt x="584936" y="578091"/>
                </a:moveTo>
                <a:lnTo>
                  <a:pt x="0" y="563168"/>
                </a:lnTo>
                <a:lnTo>
                  <a:pt x="0" y="585990"/>
                </a:lnTo>
                <a:lnTo>
                  <a:pt x="584936" y="585990"/>
                </a:lnTo>
                <a:lnTo>
                  <a:pt x="584936" y="578091"/>
                </a:lnTo>
                <a:close/>
              </a:path>
              <a:path w="585469" h="586104">
                <a:moveTo>
                  <a:pt x="584936" y="530326"/>
                </a:moveTo>
                <a:lnTo>
                  <a:pt x="551561" y="533450"/>
                </a:lnTo>
                <a:lnTo>
                  <a:pt x="516851" y="535749"/>
                </a:lnTo>
                <a:lnTo>
                  <a:pt x="480580" y="537222"/>
                </a:lnTo>
                <a:lnTo>
                  <a:pt x="442531" y="537883"/>
                </a:lnTo>
                <a:lnTo>
                  <a:pt x="366953" y="537718"/>
                </a:lnTo>
                <a:lnTo>
                  <a:pt x="243027" y="536194"/>
                </a:lnTo>
                <a:lnTo>
                  <a:pt x="0" y="531914"/>
                </a:lnTo>
                <a:lnTo>
                  <a:pt x="0" y="554748"/>
                </a:lnTo>
                <a:lnTo>
                  <a:pt x="291363" y="552297"/>
                </a:lnTo>
                <a:lnTo>
                  <a:pt x="405015" y="550443"/>
                </a:lnTo>
                <a:lnTo>
                  <a:pt x="480822" y="547776"/>
                </a:lnTo>
                <a:lnTo>
                  <a:pt x="551662" y="542213"/>
                </a:lnTo>
                <a:lnTo>
                  <a:pt x="584936" y="538264"/>
                </a:lnTo>
                <a:lnTo>
                  <a:pt x="584936" y="530326"/>
                </a:lnTo>
                <a:close/>
              </a:path>
              <a:path w="585469" h="586104">
                <a:moveTo>
                  <a:pt x="584936" y="483222"/>
                </a:moveTo>
                <a:lnTo>
                  <a:pt x="534835" y="493090"/>
                </a:lnTo>
                <a:lnTo>
                  <a:pt x="482142" y="499465"/>
                </a:lnTo>
                <a:lnTo>
                  <a:pt x="443382" y="501827"/>
                </a:lnTo>
                <a:lnTo>
                  <a:pt x="367830" y="502666"/>
                </a:lnTo>
                <a:lnTo>
                  <a:pt x="291922" y="501738"/>
                </a:lnTo>
                <a:lnTo>
                  <a:pt x="140106" y="501218"/>
                </a:lnTo>
                <a:lnTo>
                  <a:pt x="0" y="501357"/>
                </a:lnTo>
                <a:lnTo>
                  <a:pt x="0" y="524179"/>
                </a:lnTo>
                <a:lnTo>
                  <a:pt x="253365" y="517867"/>
                </a:lnTo>
                <a:lnTo>
                  <a:pt x="292061" y="517118"/>
                </a:lnTo>
                <a:lnTo>
                  <a:pt x="384657" y="515797"/>
                </a:lnTo>
                <a:lnTo>
                  <a:pt x="423291" y="514489"/>
                </a:lnTo>
                <a:lnTo>
                  <a:pt x="463994" y="511810"/>
                </a:lnTo>
                <a:lnTo>
                  <a:pt x="519811" y="505002"/>
                </a:lnTo>
                <a:lnTo>
                  <a:pt x="568540" y="495338"/>
                </a:lnTo>
                <a:lnTo>
                  <a:pt x="584936" y="491324"/>
                </a:lnTo>
                <a:lnTo>
                  <a:pt x="584936" y="483222"/>
                </a:lnTo>
                <a:close/>
              </a:path>
              <a:path w="585469" h="586104">
                <a:moveTo>
                  <a:pt x="584936" y="434492"/>
                </a:moveTo>
                <a:lnTo>
                  <a:pt x="535698" y="449795"/>
                </a:lnTo>
                <a:lnTo>
                  <a:pt x="483438" y="460311"/>
                </a:lnTo>
                <a:lnTo>
                  <a:pt x="444881" y="464693"/>
                </a:lnTo>
                <a:lnTo>
                  <a:pt x="386613" y="467499"/>
                </a:lnTo>
                <a:lnTo>
                  <a:pt x="0" y="470090"/>
                </a:lnTo>
                <a:lnTo>
                  <a:pt x="0" y="492937"/>
                </a:lnTo>
                <a:lnTo>
                  <a:pt x="328904" y="482384"/>
                </a:lnTo>
                <a:lnTo>
                  <a:pt x="357898" y="481596"/>
                </a:lnTo>
                <a:lnTo>
                  <a:pt x="387197" y="480491"/>
                </a:lnTo>
                <a:lnTo>
                  <a:pt x="445922" y="476161"/>
                </a:lnTo>
                <a:lnTo>
                  <a:pt x="485089" y="470700"/>
                </a:lnTo>
                <a:lnTo>
                  <a:pt x="537260" y="458863"/>
                </a:lnTo>
                <a:lnTo>
                  <a:pt x="584936" y="442874"/>
                </a:lnTo>
                <a:lnTo>
                  <a:pt x="584936" y="434492"/>
                </a:lnTo>
                <a:close/>
              </a:path>
              <a:path w="585469" h="586104">
                <a:moveTo>
                  <a:pt x="584936" y="385965"/>
                </a:moveTo>
                <a:lnTo>
                  <a:pt x="537006" y="405739"/>
                </a:lnTo>
                <a:lnTo>
                  <a:pt x="485279" y="420382"/>
                </a:lnTo>
                <a:lnTo>
                  <a:pt x="447217" y="427024"/>
                </a:lnTo>
                <a:lnTo>
                  <a:pt x="384886" y="432244"/>
                </a:lnTo>
                <a:lnTo>
                  <a:pt x="0" y="439610"/>
                </a:lnTo>
                <a:lnTo>
                  <a:pt x="0" y="462432"/>
                </a:lnTo>
                <a:lnTo>
                  <a:pt x="354317" y="447128"/>
                </a:lnTo>
                <a:lnTo>
                  <a:pt x="417372" y="442569"/>
                </a:lnTo>
                <a:lnTo>
                  <a:pt x="468401" y="434911"/>
                </a:lnTo>
                <a:lnTo>
                  <a:pt x="506234" y="425691"/>
                </a:lnTo>
                <a:lnTo>
                  <a:pt x="554266" y="408686"/>
                </a:lnTo>
                <a:lnTo>
                  <a:pt x="584936" y="394728"/>
                </a:lnTo>
                <a:lnTo>
                  <a:pt x="584936" y="385965"/>
                </a:lnTo>
                <a:close/>
              </a:path>
              <a:path w="585469" h="586104">
                <a:moveTo>
                  <a:pt x="584936" y="338048"/>
                </a:moveTo>
                <a:lnTo>
                  <a:pt x="538416" y="362127"/>
                </a:lnTo>
                <a:lnTo>
                  <a:pt x="487311" y="380809"/>
                </a:lnTo>
                <a:lnTo>
                  <a:pt x="449846" y="389585"/>
                </a:lnTo>
                <a:lnTo>
                  <a:pt x="394995" y="396519"/>
                </a:lnTo>
                <a:lnTo>
                  <a:pt x="0" y="408355"/>
                </a:lnTo>
                <a:lnTo>
                  <a:pt x="0" y="431215"/>
                </a:lnTo>
                <a:lnTo>
                  <a:pt x="365975" y="411937"/>
                </a:lnTo>
                <a:lnTo>
                  <a:pt x="415937" y="407047"/>
                </a:lnTo>
                <a:lnTo>
                  <a:pt x="471233" y="396379"/>
                </a:lnTo>
                <a:lnTo>
                  <a:pt x="508723" y="384606"/>
                </a:lnTo>
                <a:lnTo>
                  <a:pt x="555548" y="363804"/>
                </a:lnTo>
                <a:lnTo>
                  <a:pt x="584936" y="347243"/>
                </a:lnTo>
                <a:lnTo>
                  <a:pt x="584936" y="338048"/>
                </a:lnTo>
                <a:close/>
              </a:path>
              <a:path w="585469" h="586104">
                <a:moveTo>
                  <a:pt x="584936" y="289420"/>
                </a:moveTo>
                <a:lnTo>
                  <a:pt x="540283" y="318223"/>
                </a:lnTo>
                <a:lnTo>
                  <a:pt x="490131" y="341325"/>
                </a:lnTo>
                <a:lnTo>
                  <a:pt x="453174" y="352310"/>
                </a:lnTo>
                <a:lnTo>
                  <a:pt x="398246" y="361175"/>
                </a:lnTo>
                <a:lnTo>
                  <a:pt x="349021" y="364375"/>
                </a:lnTo>
                <a:lnTo>
                  <a:pt x="150977" y="372110"/>
                </a:lnTo>
                <a:lnTo>
                  <a:pt x="0" y="378612"/>
                </a:lnTo>
                <a:lnTo>
                  <a:pt x="0" y="401485"/>
                </a:lnTo>
                <a:lnTo>
                  <a:pt x="250164" y="384695"/>
                </a:lnTo>
                <a:lnTo>
                  <a:pt x="369239" y="377113"/>
                </a:lnTo>
                <a:lnTo>
                  <a:pt x="419646" y="371132"/>
                </a:lnTo>
                <a:lnTo>
                  <a:pt x="474853" y="357962"/>
                </a:lnTo>
                <a:lnTo>
                  <a:pt x="511949" y="343471"/>
                </a:lnTo>
                <a:lnTo>
                  <a:pt x="557161" y="318516"/>
                </a:lnTo>
                <a:lnTo>
                  <a:pt x="584936" y="299199"/>
                </a:lnTo>
                <a:lnTo>
                  <a:pt x="584936" y="289420"/>
                </a:lnTo>
                <a:close/>
              </a:path>
              <a:path w="585469" h="586104">
                <a:moveTo>
                  <a:pt x="584936" y="250698"/>
                </a:moveTo>
                <a:lnTo>
                  <a:pt x="570395" y="261188"/>
                </a:lnTo>
                <a:lnTo>
                  <a:pt x="556120" y="268706"/>
                </a:lnTo>
                <a:lnTo>
                  <a:pt x="542023" y="275183"/>
                </a:lnTo>
                <a:lnTo>
                  <a:pt x="528040" y="282562"/>
                </a:lnTo>
                <a:lnTo>
                  <a:pt x="493052" y="300951"/>
                </a:lnTo>
                <a:lnTo>
                  <a:pt x="456806" y="314286"/>
                </a:lnTo>
                <a:lnTo>
                  <a:pt x="401586" y="325539"/>
                </a:lnTo>
                <a:lnTo>
                  <a:pt x="351993" y="329742"/>
                </a:lnTo>
                <a:lnTo>
                  <a:pt x="204216" y="336702"/>
                </a:lnTo>
                <a:lnTo>
                  <a:pt x="0" y="347332"/>
                </a:lnTo>
                <a:lnTo>
                  <a:pt x="0" y="370230"/>
                </a:lnTo>
                <a:lnTo>
                  <a:pt x="252882" y="350951"/>
                </a:lnTo>
                <a:lnTo>
                  <a:pt x="363258" y="343039"/>
                </a:lnTo>
                <a:lnTo>
                  <a:pt x="403402" y="338328"/>
                </a:lnTo>
                <a:lnTo>
                  <a:pt x="442366" y="330415"/>
                </a:lnTo>
                <a:lnTo>
                  <a:pt x="478701" y="318643"/>
                </a:lnTo>
                <a:lnTo>
                  <a:pt x="515213" y="301345"/>
                </a:lnTo>
                <a:lnTo>
                  <a:pt x="558660" y="272681"/>
                </a:lnTo>
                <a:lnTo>
                  <a:pt x="584936" y="251104"/>
                </a:lnTo>
                <a:lnTo>
                  <a:pt x="584936" y="250698"/>
                </a:lnTo>
                <a:close/>
              </a:path>
              <a:path w="585469" h="586104">
                <a:moveTo>
                  <a:pt x="584936" y="192620"/>
                </a:moveTo>
                <a:lnTo>
                  <a:pt x="548449" y="225425"/>
                </a:lnTo>
                <a:lnTo>
                  <a:pt x="513359" y="246253"/>
                </a:lnTo>
                <a:lnTo>
                  <a:pt x="466902" y="263080"/>
                </a:lnTo>
                <a:lnTo>
                  <a:pt x="449326" y="270675"/>
                </a:lnTo>
                <a:lnTo>
                  <a:pt x="403923" y="288899"/>
                </a:lnTo>
                <a:lnTo>
                  <a:pt x="344195" y="294919"/>
                </a:lnTo>
                <a:lnTo>
                  <a:pt x="265722" y="299339"/>
                </a:lnTo>
                <a:lnTo>
                  <a:pt x="146926" y="306920"/>
                </a:lnTo>
                <a:lnTo>
                  <a:pt x="0" y="316877"/>
                </a:lnTo>
                <a:lnTo>
                  <a:pt x="0" y="339813"/>
                </a:lnTo>
                <a:lnTo>
                  <a:pt x="225005" y="319290"/>
                </a:lnTo>
                <a:lnTo>
                  <a:pt x="306463" y="312343"/>
                </a:lnTo>
                <a:lnTo>
                  <a:pt x="367296" y="307390"/>
                </a:lnTo>
                <a:lnTo>
                  <a:pt x="407581" y="301917"/>
                </a:lnTo>
                <a:lnTo>
                  <a:pt x="446709" y="292620"/>
                </a:lnTo>
                <a:lnTo>
                  <a:pt x="482511" y="278765"/>
                </a:lnTo>
                <a:lnTo>
                  <a:pt x="517766" y="258330"/>
                </a:lnTo>
                <a:lnTo>
                  <a:pt x="551726" y="232765"/>
                </a:lnTo>
                <a:lnTo>
                  <a:pt x="580072" y="205867"/>
                </a:lnTo>
                <a:lnTo>
                  <a:pt x="584936" y="200736"/>
                </a:lnTo>
                <a:lnTo>
                  <a:pt x="584936" y="192620"/>
                </a:lnTo>
                <a:close/>
              </a:path>
              <a:path w="585469" h="586104">
                <a:moveTo>
                  <a:pt x="584936" y="144462"/>
                </a:moveTo>
                <a:lnTo>
                  <a:pt x="557733" y="171932"/>
                </a:lnTo>
                <a:lnTo>
                  <a:pt x="516318" y="207162"/>
                </a:lnTo>
                <a:lnTo>
                  <a:pt x="465696" y="236207"/>
                </a:lnTo>
                <a:lnTo>
                  <a:pt x="428612" y="246926"/>
                </a:lnTo>
                <a:lnTo>
                  <a:pt x="344716" y="259943"/>
                </a:lnTo>
                <a:lnTo>
                  <a:pt x="0" y="285496"/>
                </a:lnTo>
                <a:lnTo>
                  <a:pt x="0" y="308406"/>
                </a:lnTo>
                <a:lnTo>
                  <a:pt x="359676" y="273405"/>
                </a:lnTo>
                <a:lnTo>
                  <a:pt x="410832" y="265353"/>
                </a:lnTo>
                <a:lnTo>
                  <a:pt x="450113" y="254114"/>
                </a:lnTo>
                <a:lnTo>
                  <a:pt x="485978" y="237731"/>
                </a:lnTo>
                <a:lnTo>
                  <a:pt x="521563" y="213677"/>
                </a:lnTo>
                <a:lnTo>
                  <a:pt x="561581" y="178028"/>
                </a:lnTo>
                <a:lnTo>
                  <a:pt x="584936" y="152679"/>
                </a:lnTo>
                <a:lnTo>
                  <a:pt x="584936" y="144462"/>
                </a:lnTo>
                <a:close/>
              </a:path>
              <a:path w="585469" h="586104">
                <a:moveTo>
                  <a:pt x="584936" y="96342"/>
                </a:moveTo>
                <a:lnTo>
                  <a:pt x="559333" y="126352"/>
                </a:lnTo>
                <a:lnTo>
                  <a:pt x="518045" y="165582"/>
                </a:lnTo>
                <a:lnTo>
                  <a:pt x="484619" y="188810"/>
                </a:lnTo>
                <a:lnTo>
                  <a:pt x="432015" y="211734"/>
                </a:lnTo>
                <a:lnTo>
                  <a:pt x="391388" y="221081"/>
                </a:lnTo>
                <a:lnTo>
                  <a:pt x="351599" y="226060"/>
                </a:lnTo>
                <a:lnTo>
                  <a:pt x="0" y="255104"/>
                </a:lnTo>
                <a:lnTo>
                  <a:pt x="0" y="278053"/>
                </a:lnTo>
                <a:lnTo>
                  <a:pt x="352983" y="240411"/>
                </a:lnTo>
                <a:lnTo>
                  <a:pt x="393598" y="234340"/>
                </a:lnTo>
                <a:lnTo>
                  <a:pt x="435648" y="223608"/>
                </a:lnTo>
                <a:lnTo>
                  <a:pt x="472389" y="208292"/>
                </a:lnTo>
                <a:lnTo>
                  <a:pt x="507390" y="185267"/>
                </a:lnTo>
                <a:lnTo>
                  <a:pt x="541147" y="155435"/>
                </a:lnTo>
                <a:lnTo>
                  <a:pt x="584936" y="103987"/>
                </a:lnTo>
                <a:lnTo>
                  <a:pt x="584936" y="96342"/>
                </a:lnTo>
                <a:close/>
              </a:path>
              <a:path w="585469" h="586104">
                <a:moveTo>
                  <a:pt x="584936" y="47688"/>
                </a:moveTo>
                <a:lnTo>
                  <a:pt x="560755" y="78841"/>
                </a:lnTo>
                <a:lnTo>
                  <a:pt x="521398" y="120815"/>
                </a:lnTo>
                <a:lnTo>
                  <a:pt x="489013" y="146837"/>
                </a:lnTo>
                <a:lnTo>
                  <a:pt x="455485" y="166065"/>
                </a:lnTo>
                <a:lnTo>
                  <a:pt x="417550" y="179959"/>
                </a:lnTo>
                <a:lnTo>
                  <a:pt x="377964" y="188226"/>
                </a:lnTo>
                <a:lnTo>
                  <a:pt x="155155" y="209677"/>
                </a:lnTo>
                <a:lnTo>
                  <a:pt x="0" y="224663"/>
                </a:lnTo>
                <a:lnTo>
                  <a:pt x="0" y="247662"/>
                </a:lnTo>
                <a:lnTo>
                  <a:pt x="209664" y="222542"/>
                </a:lnTo>
                <a:lnTo>
                  <a:pt x="358470" y="205295"/>
                </a:lnTo>
                <a:lnTo>
                  <a:pt x="399567" y="198069"/>
                </a:lnTo>
                <a:lnTo>
                  <a:pt x="441274" y="185369"/>
                </a:lnTo>
                <a:lnTo>
                  <a:pt x="478167" y="167170"/>
                </a:lnTo>
                <a:lnTo>
                  <a:pt x="510781" y="142621"/>
                </a:lnTo>
                <a:lnTo>
                  <a:pt x="542556" y="110756"/>
                </a:lnTo>
                <a:lnTo>
                  <a:pt x="584936" y="56121"/>
                </a:lnTo>
                <a:lnTo>
                  <a:pt x="584936" y="47688"/>
                </a:lnTo>
                <a:close/>
              </a:path>
              <a:path w="585469" h="586104">
                <a:moveTo>
                  <a:pt x="584936" y="0"/>
                </a:moveTo>
                <a:lnTo>
                  <a:pt x="562254" y="31661"/>
                </a:lnTo>
                <a:lnTo>
                  <a:pt x="523963" y="75590"/>
                </a:lnTo>
                <a:lnTo>
                  <a:pt x="492137" y="103378"/>
                </a:lnTo>
                <a:lnTo>
                  <a:pt x="458482" y="124980"/>
                </a:lnTo>
                <a:lnTo>
                  <a:pt x="420801" y="141173"/>
                </a:lnTo>
                <a:lnTo>
                  <a:pt x="381444" y="151333"/>
                </a:lnTo>
                <a:lnTo>
                  <a:pt x="0" y="193560"/>
                </a:lnTo>
                <a:lnTo>
                  <a:pt x="0" y="216585"/>
                </a:lnTo>
                <a:lnTo>
                  <a:pt x="301586" y="177177"/>
                </a:lnTo>
                <a:lnTo>
                  <a:pt x="362419" y="169062"/>
                </a:lnTo>
                <a:lnTo>
                  <a:pt x="403847" y="160121"/>
                </a:lnTo>
                <a:lnTo>
                  <a:pt x="444817" y="145275"/>
                </a:lnTo>
                <a:lnTo>
                  <a:pt x="481838" y="124485"/>
                </a:lnTo>
                <a:lnTo>
                  <a:pt x="514248" y="97409"/>
                </a:lnTo>
                <a:lnTo>
                  <a:pt x="545376" y="63614"/>
                </a:lnTo>
                <a:lnTo>
                  <a:pt x="575195" y="23710"/>
                </a:lnTo>
                <a:lnTo>
                  <a:pt x="584936" y="9258"/>
                </a:lnTo>
                <a:lnTo>
                  <a:pt x="584936" y="0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8145176" y="10198252"/>
            <a:ext cx="355600" cy="586105"/>
          </a:xfrm>
          <a:custGeom>
            <a:avLst/>
            <a:gdLst/>
            <a:ahLst/>
            <a:cxnLst/>
            <a:rect l="l" t="t" r="r" b="b"/>
            <a:pathLst>
              <a:path w="355600" h="586104">
                <a:moveTo>
                  <a:pt x="355434" y="580517"/>
                </a:moveTo>
                <a:lnTo>
                  <a:pt x="172212" y="573366"/>
                </a:lnTo>
                <a:lnTo>
                  <a:pt x="92316" y="570814"/>
                </a:lnTo>
                <a:lnTo>
                  <a:pt x="0" y="567537"/>
                </a:lnTo>
                <a:lnTo>
                  <a:pt x="0" y="586003"/>
                </a:lnTo>
                <a:lnTo>
                  <a:pt x="355434" y="586003"/>
                </a:lnTo>
                <a:lnTo>
                  <a:pt x="355434" y="580517"/>
                </a:lnTo>
                <a:close/>
              </a:path>
              <a:path w="355600" h="586104">
                <a:moveTo>
                  <a:pt x="355434" y="560438"/>
                </a:moveTo>
                <a:lnTo>
                  <a:pt x="228257" y="551827"/>
                </a:lnTo>
                <a:lnTo>
                  <a:pt x="161632" y="545071"/>
                </a:lnTo>
                <a:lnTo>
                  <a:pt x="123850" y="539724"/>
                </a:lnTo>
                <a:lnTo>
                  <a:pt x="0" y="518833"/>
                </a:lnTo>
                <a:lnTo>
                  <a:pt x="0" y="537667"/>
                </a:lnTo>
                <a:lnTo>
                  <a:pt x="79298" y="547141"/>
                </a:lnTo>
                <a:lnTo>
                  <a:pt x="123532" y="551967"/>
                </a:lnTo>
                <a:lnTo>
                  <a:pt x="175679" y="556107"/>
                </a:lnTo>
                <a:lnTo>
                  <a:pt x="355434" y="566077"/>
                </a:lnTo>
                <a:lnTo>
                  <a:pt x="355434" y="560438"/>
                </a:lnTo>
                <a:close/>
              </a:path>
              <a:path w="355600" h="586104">
                <a:moveTo>
                  <a:pt x="355434" y="487667"/>
                </a:moveTo>
                <a:lnTo>
                  <a:pt x="243090" y="475119"/>
                </a:lnTo>
                <a:lnTo>
                  <a:pt x="175895" y="463080"/>
                </a:lnTo>
                <a:lnTo>
                  <a:pt x="123532" y="442810"/>
                </a:lnTo>
                <a:lnTo>
                  <a:pt x="0" y="377037"/>
                </a:lnTo>
                <a:lnTo>
                  <a:pt x="0" y="399008"/>
                </a:lnTo>
                <a:lnTo>
                  <a:pt x="88557" y="439877"/>
                </a:lnTo>
                <a:lnTo>
                  <a:pt x="123532" y="455676"/>
                </a:lnTo>
                <a:lnTo>
                  <a:pt x="177304" y="473710"/>
                </a:lnTo>
                <a:lnTo>
                  <a:pt x="285127" y="486105"/>
                </a:lnTo>
                <a:lnTo>
                  <a:pt x="355434" y="493306"/>
                </a:lnTo>
                <a:lnTo>
                  <a:pt x="355434" y="487667"/>
                </a:lnTo>
                <a:close/>
              </a:path>
              <a:path w="355600" h="586104">
                <a:moveTo>
                  <a:pt x="355434" y="414896"/>
                </a:moveTo>
                <a:lnTo>
                  <a:pt x="288302" y="403910"/>
                </a:lnTo>
                <a:lnTo>
                  <a:pt x="243090" y="396074"/>
                </a:lnTo>
                <a:lnTo>
                  <a:pt x="200939" y="387654"/>
                </a:lnTo>
                <a:lnTo>
                  <a:pt x="145567" y="366483"/>
                </a:lnTo>
                <a:lnTo>
                  <a:pt x="90563" y="319773"/>
                </a:lnTo>
                <a:lnTo>
                  <a:pt x="0" y="236308"/>
                </a:lnTo>
                <a:lnTo>
                  <a:pt x="0" y="263918"/>
                </a:lnTo>
                <a:lnTo>
                  <a:pt x="123532" y="365023"/>
                </a:lnTo>
                <a:lnTo>
                  <a:pt x="175107" y="390347"/>
                </a:lnTo>
                <a:lnTo>
                  <a:pt x="355434" y="420852"/>
                </a:lnTo>
                <a:lnTo>
                  <a:pt x="355434" y="414896"/>
                </a:lnTo>
                <a:close/>
              </a:path>
              <a:path w="355600" h="586104">
                <a:moveTo>
                  <a:pt x="355434" y="390423"/>
                </a:moveTo>
                <a:lnTo>
                  <a:pt x="242773" y="371297"/>
                </a:lnTo>
                <a:lnTo>
                  <a:pt x="174599" y="353695"/>
                </a:lnTo>
                <a:lnTo>
                  <a:pt x="123532" y="320167"/>
                </a:lnTo>
                <a:lnTo>
                  <a:pt x="0" y="191147"/>
                </a:lnTo>
                <a:lnTo>
                  <a:pt x="0" y="220637"/>
                </a:lnTo>
                <a:lnTo>
                  <a:pt x="123228" y="335534"/>
                </a:lnTo>
                <a:lnTo>
                  <a:pt x="174561" y="363410"/>
                </a:lnTo>
                <a:lnTo>
                  <a:pt x="242773" y="377253"/>
                </a:lnTo>
                <a:lnTo>
                  <a:pt x="355434" y="396074"/>
                </a:lnTo>
                <a:lnTo>
                  <a:pt x="355434" y="390423"/>
                </a:lnTo>
                <a:close/>
              </a:path>
              <a:path w="355600" h="586104">
                <a:moveTo>
                  <a:pt x="355434" y="366903"/>
                </a:moveTo>
                <a:lnTo>
                  <a:pt x="273024" y="352094"/>
                </a:lnTo>
                <a:lnTo>
                  <a:pt x="197802" y="335927"/>
                </a:lnTo>
                <a:lnTo>
                  <a:pt x="144995" y="308305"/>
                </a:lnTo>
                <a:lnTo>
                  <a:pt x="96583" y="255803"/>
                </a:lnTo>
                <a:lnTo>
                  <a:pt x="0" y="142659"/>
                </a:lnTo>
                <a:lnTo>
                  <a:pt x="0" y="174002"/>
                </a:lnTo>
                <a:lnTo>
                  <a:pt x="50368" y="227304"/>
                </a:lnTo>
                <a:lnTo>
                  <a:pt x="91325" y="270141"/>
                </a:lnTo>
                <a:lnTo>
                  <a:pt x="123228" y="302602"/>
                </a:lnTo>
                <a:lnTo>
                  <a:pt x="181546" y="338709"/>
                </a:lnTo>
                <a:lnTo>
                  <a:pt x="355434" y="372237"/>
                </a:lnTo>
                <a:lnTo>
                  <a:pt x="355434" y="366903"/>
                </a:lnTo>
                <a:close/>
              </a:path>
              <a:path w="355600" h="586104">
                <a:moveTo>
                  <a:pt x="355434" y="341807"/>
                </a:moveTo>
                <a:lnTo>
                  <a:pt x="243090" y="320484"/>
                </a:lnTo>
                <a:lnTo>
                  <a:pt x="197485" y="308597"/>
                </a:lnTo>
                <a:lnTo>
                  <a:pt x="140766" y="276720"/>
                </a:lnTo>
                <a:lnTo>
                  <a:pt x="0" y="95580"/>
                </a:lnTo>
                <a:lnTo>
                  <a:pt x="0" y="129489"/>
                </a:lnTo>
                <a:lnTo>
                  <a:pt x="93954" y="240309"/>
                </a:lnTo>
                <a:lnTo>
                  <a:pt x="123228" y="274370"/>
                </a:lnTo>
                <a:lnTo>
                  <a:pt x="175564" y="309257"/>
                </a:lnTo>
                <a:lnTo>
                  <a:pt x="243090" y="325805"/>
                </a:lnTo>
                <a:lnTo>
                  <a:pt x="355434" y="346824"/>
                </a:lnTo>
                <a:lnTo>
                  <a:pt x="355434" y="341807"/>
                </a:lnTo>
                <a:close/>
              </a:path>
              <a:path w="355600" h="586104">
                <a:moveTo>
                  <a:pt x="355460" y="536587"/>
                </a:moveTo>
                <a:lnTo>
                  <a:pt x="243408" y="527812"/>
                </a:lnTo>
                <a:lnTo>
                  <a:pt x="193751" y="522122"/>
                </a:lnTo>
                <a:lnTo>
                  <a:pt x="123850" y="507733"/>
                </a:lnTo>
                <a:lnTo>
                  <a:pt x="83312" y="496557"/>
                </a:lnTo>
                <a:lnTo>
                  <a:pt x="43091" y="484822"/>
                </a:lnTo>
                <a:lnTo>
                  <a:pt x="0" y="471779"/>
                </a:lnTo>
                <a:lnTo>
                  <a:pt x="0" y="491528"/>
                </a:lnTo>
                <a:lnTo>
                  <a:pt x="123532" y="520280"/>
                </a:lnTo>
                <a:lnTo>
                  <a:pt x="175577" y="528281"/>
                </a:lnTo>
                <a:lnTo>
                  <a:pt x="243090" y="534085"/>
                </a:lnTo>
                <a:lnTo>
                  <a:pt x="355460" y="541921"/>
                </a:lnTo>
                <a:lnTo>
                  <a:pt x="355460" y="536587"/>
                </a:lnTo>
                <a:close/>
              </a:path>
              <a:path w="355600" h="586104">
                <a:moveTo>
                  <a:pt x="355460" y="512127"/>
                </a:moveTo>
                <a:lnTo>
                  <a:pt x="219227" y="497954"/>
                </a:lnTo>
                <a:lnTo>
                  <a:pt x="159829" y="487286"/>
                </a:lnTo>
                <a:lnTo>
                  <a:pt x="83159" y="458825"/>
                </a:lnTo>
                <a:lnTo>
                  <a:pt x="42862" y="442074"/>
                </a:lnTo>
                <a:lnTo>
                  <a:pt x="0" y="423951"/>
                </a:lnTo>
                <a:lnTo>
                  <a:pt x="0" y="444957"/>
                </a:lnTo>
                <a:lnTo>
                  <a:pt x="123875" y="487349"/>
                </a:lnTo>
                <a:lnTo>
                  <a:pt x="179844" y="501472"/>
                </a:lnTo>
                <a:lnTo>
                  <a:pt x="243433" y="508368"/>
                </a:lnTo>
                <a:lnTo>
                  <a:pt x="355460" y="517766"/>
                </a:lnTo>
                <a:lnTo>
                  <a:pt x="355460" y="512127"/>
                </a:lnTo>
                <a:close/>
              </a:path>
              <a:path w="355600" h="586104">
                <a:moveTo>
                  <a:pt x="355460" y="463816"/>
                </a:moveTo>
                <a:lnTo>
                  <a:pt x="243433" y="449707"/>
                </a:lnTo>
                <a:lnTo>
                  <a:pt x="195402" y="441121"/>
                </a:lnTo>
                <a:lnTo>
                  <a:pt x="140436" y="420420"/>
                </a:lnTo>
                <a:lnTo>
                  <a:pt x="96443" y="393941"/>
                </a:lnTo>
                <a:lnTo>
                  <a:pt x="54673" y="366826"/>
                </a:lnTo>
                <a:lnTo>
                  <a:pt x="0" y="330746"/>
                </a:lnTo>
                <a:lnTo>
                  <a:pt x="0" y="354203"/>
                </a:lnTo>
                <a:lnTo>
                  <a:pt x="88773" y="405409"/>
                </a:lnTo>
                <a:lnTo>
                  <a:pt x="123571" y="424929"/>
                </a:lnTo>
                <a:lnTo>
                  <a:pt x="178638" y="446773"/>
                </a:lnTo>
                <a:lnTo>
                  <a:pt x="243116" y="457555"/>
                </a:lnTo>
                <a:lnTo>
                  <a:pt x="355460" y="469785"/>
                </a:lnTo>
                <a:lnTo>
                  <a:pt x="355460" y="463816"/>
                </a:lnTo>
                <a:close/>
              </a:path>
              <a:path w="355600" h="586104">
                <a:moveTo>
                  <a:pt x="355460" y="439356"/>
                </a:moveTo>
                <a:lnTo>
                  <a:pt x="243433" y="423367"/>
                </a:lnTo>
                <a:lnTo>
                  <a:pt x="195922" y="414286"/>
                </a:lnTo>
                <a:lnTo>
                  <a:pt x="139992" y="392468"/>
                </a:lnTo>
                <a:lnTo>
                  <a:pt x="96050" y="360108"/>
                </a:lnTo>
                <a:lnTo>
                  <a:pt x="0" y="284467"/>
                </a:lnTo>
                <a:lnTo>
                  <a:pt x="0" y="309880"/>
                </a:lnTo>
                <a:lnTo>
                  <a:pt x="87972" y="371081"/>
                </a:lnTo>
                <a:lnTo>
                  <a:pt x="123875" y="395439"/>
                </a:lnTo>
                <a:lnTo>
                  <a:pt x="181927" y="420776"/>
                </a:lnTo>
                <a:lnTo>
                  <a:pt x="279869" y="435051"/>
                </a:lnTo>
                <a:lnTo>
                  <a:pt x="355460" y="445630"/>
                </a:lnTo>
                <a:lnTo>
                  <a:pt x="355460" y="439356"/>
                </a:lnTo>
                <a:close/>
              </a:path>
              <a:path w="355600" h="586104">
                <a:moveTo>
                  <a:pt x="355460" y="317919"/>
                </a:moveTo>
                <a:lnTo>
                  <a:pt x="270002" y="300926"/>
                </a:lnTo>
                <a:lnTo>
                  <a:pt x="190119" y="279488"/>
                </a:lnTo>
                <a:lnTo>
                  <a:pt x="156324" y="261086"/>
                </a:lnTo>
                <a:lnTo>
                  <a:pt x="123228" y="226072"/>
                </a:lnTo>
                <a:lnTo>
                  <a:pt x="97878" y="190030"/>
                </a:lnTo>
                <a:lnTo>
                  <a:pt x="0" y="47904"/>
                </a:lnTo>
                <a:lnTo>
                  <a:pt x="0" y="83718"/>
                </a:lnTo>
                <a:lnTo>
                  <a:pt x="123532" y="244576"/>
                </a:lnTo>
                <a:lnTo>
                  <a:pt x="177876" y="283146"/>
                </a:lnTo>
                <a:lnTo>
                  <a:pt x="243090" y="300405"/>
                </a:lnTo>
                <a:lnTo>
                  <a:pt x="355460" y="322935"/>
                </a:lnTo>
                <a:lnTo>
                  <a:pt x="355460" y="317919"/>
                </a:lnTo>
                <a:close/>
              </a:path>
              <a:path w="355600" h="586104">
                <a:moveTo>
                  <a:pt x="355460" y="293789"/>
                </a:moveTo>
                <a:lnTo>
                  <a:pt x="243662" y="269519"/>
                </a:lnTo>
                <a:lnTo>
                  <a:pt x="194894" y="255714"/>
                </a:lnTo>
                <a:lnTo>
                  <a:pt x="140296" y="219862"/>
                </a:lnTo>
                <a:lnTo>
                  <a:pt x="0" y="0"/>
                </a:lnTo>
                <a:lnTo>
                  <a:pt x="0" y="39547"/>
                </a:lnTo>
                <a:lnTo>
                  <a:pt x="94030" y="174028"/>
                </a:lnTo>
                <a:lnTo>
                  <a:pt x="123532" y="215709"/>
                </a:lnTo>
                <a:lnTo>
                  <a:pt x="169913" y="255155"/>
                </a:lnTo>
                <a:lnTo>
                  <a:pt x="242277" y="275005"/>
                </a:lnTo>
                <a:lnTo>
                  <a:pt x="355460" y="299745"/>
                </a:lnTo>
                <a:lnTo>
                  <a:pt x="355460" y="293789"/>
                </a:lnTo>
                <a:close/>
              </a:path>
            </a:pathLst>
          </a:custGeom>
          <a:solidFill>
            <a:srgbClr val="BCBE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7554435" y="10442032"/>
            <a:ext cx="513080" cy="342265"/>
          </a:xfrm>
          <a:custGeom>
            <a:avLst/>
            <a:gdLst/>
            <a:ahLst/>
            <a:cxnLst/>
            <a:rect l="l" t="t" r="r" b="b"/>
            <a:pathLst>
              <a:path w="513080" h="342265">
                <a:moveTo>
                  <a:pt x="512471" y="0"/>
                </a:moveTo>
                <a:lnTo>
                  <a:pt x="0" y="0"/>
                </a:lnTo>
                <a:lnTo>
                  <a:pt x="0" y="342222"/>
                </a:lnTo>
                <a:lnTo>
                  <a:pt x="512471" y="342222"/>
                </a:lnTo>
                <a:lnTo>
                  <a:pt x="512471" y="0"/>
                </a:lnTo>
                <a:close/>
              </a:path>
            </a:pathLst>
          </a:custGeom>
          <a:solidFill>
            <a:srgbClr val="034EA2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7" name="bg object 2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674183" y="10473399"/>
            <a:ext cx="274802" cy="273328"/>
          </a:xfrm>
          <a:prstGeom prst="rect">
            <a:avLst/>
          </a:prstGeom>
        </p:spPr>
      </p:pic>
      <p:sp>
        <p:nvSpPr>
          <p:cNvPr id="28" name="bg object 28"/>
          <p:cNvSpPr/>
          <p:nvPr/>
        </p:nvSpPr>
        <p:spPr>
          <a:xfrm>
            <a:off x="519112" y="1311275"/>
            <a:ext cx="19065875" cy="0"/>
          </a:xfrm>
          <a:custGeom>
            <a:avLst/>
            <a:gdLst/>
            <a:ahLst/>
            <a:cxnLst/>
            <a:rect l="l" t="t" r="r" b="b"/>
            <a:pathLst>
              <a:path w="19065875">
                <a:moveTo>
                  <a:pt x="0" y="0"/>
                </a:moveTo>
                <a:lnTo>
                  <a:pt x="19065877" y="1"/>
                </a:lnTo>
              </a:path>
            </a:pathLst>
          </a:custGeom>
          <a:ln w="19050">
            <a:solidFill>
              <a:srgbClr val="F6EF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523533" y="9845675"/>
            <a:ext cx="19065875" cy="0"/>
          </a:xfrm>
          <a:custGeom>
            <a:avLst/>
            <a:gdLst/>
            <a:ahLst/>
            <a:cxnLst/>
            <a:rect l="l" t="t" r="r" b="b"/>
            <a:pathLst>
              <a:path w="19065875">
                <a:moveTo>
                  <a:pt x="0" y="0"/>
                </a:moveTo>
                <a:lnTo>
                  <a:pt x="19065877" y="1"/>
                </a:lnTo>
              </a:path>
            </a:pathLst>
          </a:custGeom>
          <a:ln w="19050">
            <a:solidFill>
              <a:srgbClr val="F6EFE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286774" y="1596643"/>
            <a:ext cx="6441641" cy="8696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1" i="0">
                <a:solidFill>
                  <a:srgbClr val="F7F6F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2611"/>
            <a:ext cx="18093690" cy="74683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23601"/>
            <a:ext cx="6433312" cy="565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23601"/>
            <a:ext cx="4623943" cy="565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23601"/>
            <a:ext cx="4623943" cy="5657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european-digital-innovation-hubs.ec.europa.eu/edih-catalogue/malta-edih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hyperlink" Target="https://european-digital-innovation-hubs.ec.europa.eu/hom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7229" y="6413500"/>
            <a:ext cx="18568035" cy="3069590"/>
          </a:xfrm>
          <a:prstGeom prst="rect">
            <a:avLst/>
          </a:prstGeom>
        </p:spPr>
        <p:txBody>
          <a:bodyPr vert="horz" wrap="square" lIns="0" tIns="6546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155"/>
              </a:spcBef>
            </a:pPr>
            <a:r>
              <a:rPr sz="7200" b="1" dirty="0">
                <a:solidFill>
                  <a:srgbClr val="F7F6F1"/>
                </a:solidFill>
                <a:latin typeface="Arial"/>
                <a:cs typeface="Arial"/>
              </a:rPr>
              <a:t>European</a:t>
            </a:r>
            <a:r>
              <a:rPr sz="7200" b="1" spc="-50" dirty="0">
                <a:solidFill>
                  <a:srgbClr val="F7F6F1"/>
                </a:solidFill>
                <a:latin typeface="Arial"/>
                <a:cs typeface="Arial"/>
              </a:rPr>
              <a:t> </a:t>
            </a:r>
            <a:r>
              <a:rPr sz="7200" b="1" dirty="0">
                <a:solidFill>
                  <a:srgbClr val="F7F6F1"/>
                </a:solidFill>
                <a:latin typeface="Arial"/>
                <a:cs typeface="Arial"/>
              </a:rPr>
              <a:t>Digital</a:t>
            </a:r>
            <a:r>
              <a:rPr sz="7200" b="1" spc="-45" dirty="0">
                <a:solidFill>
                  <a:srgbClr val="F7F6F1"/>
                </a:solidFill>
                <a:latin typeface="Arial"/>
                <a:cs typeface="Arial"/>
              </a:rPr>
              <a:t> </a:t>
            </a:r>
            <a:r>
              <a:rPr sz="7200" b="1" dirty="0">
                <a:solidFill>
                  <a:srgbClr val="F7F6F1"/>
                </a:solidFill>
                <a:latin typeface="Arial"/>
                <a:cs typeface="Arial"/>
              </a:rPr>
              <a:t>Innovation</a:t>
            </a:r>
            <a:r>
              <a:rPr sz="7200" b="1" spc="-45" dirty="0">
                <a:solidFill>
                  <a:srgbClr val="F7F6F1"/>
                </a:solidFill>
                <a:latin typeface="Arial"/>
                <a:cs typeface="Arial"/>
              </a:rPr>
              <a:t> </a:t>
            </a:r>
            <a:r>
              <a:rPr sz="7200" b="1" dirty="0">
                <a:solidFill>
                  <a:srgbClr val="F7F6F1"/>
                </a:solidFill>
                <a:latin typeface="Arial"/>
                <a:cs typeface="Arial"/>
              </a:rPr>
              <a:t>Hubs</a:t>
            </a:r>
            <a:r>
              <a:rPr sz="7200" b="1" spc="-50" dirty="0">
                <a:solidFill>
                  <a:srgbClr val="F7F6F1"/>
                </a:solidFill>
                <a:latin typeface="Arial"/>
                <a:cs typeface="Arial"/>
              </a:rPr>
              <a:t> </a:t>
            </a:r>
            <a:r>
              <a:rPr sz="7200" b="1" spc="-10" dirty="0">
                <a:solidFill>
                  <a:srgbClr val="F7F6F1"/>
                </a:solidFill>
                <a:latin typeface="Arial"/>
                <a:cs typeface="Arial"/>
              </a:rPr>
              <a:t>Network</a:t>
            </a:r>
            <a:endParaRPr sz="7200">
              <a:latin typeface="Arial"/>
              <a:cs typeface="Arial"/>
            </a:endParaRPr>
          </a:p>
          <a:p>
            <a:pPr marL="24765">
              <a:lnSpc>
                <a:spcPct val="100000"/>
              </a:lnSpc>
              <a:spcBef>
                <a:spcPts val="3790"/>
              </a:spcBef>
            </a:pPr>
            <a:r>
              <a:rPr sz="5400" dirty="0">
                <a:solidFill>
                  <a:srgbClr val="FFFEFB"/>
                </a:solidFill>
                <a:latin typeface="Arial"/>
                <a:cs typeface="Arial"/>
              </a:rPr>
              <a:t>Driving</a:t>
            </a:r>
            <a:r>
              <a:rPr sz="5400" spc="-85" dirty="0">
                <a:solidFill>
                  <a:srgbClr val="FFFEFB"/>
                </a:solidFill>
                <a:latin typeface="Arial"/>
                <a:cs typeface="Arial"/>
              </a:rPr>
              <a:t> </a:t>
            </a:r>
            <a:r>
              <a:rPr sz="5400" dirty="0">
                <a:solidFill>
                  <a:srgbClr val="FFFEFB"/>
                </a:solidFill>
                <a:latin typeface="Arial"/>
                <a:cs typeface="Arial"/>
              </a:rPr>
              <a:t>the</a:t>
            </a:r>
            <a:r>
              <a:rPr sz="5400" spc="-70" dirty="0">
                <a:solidFill>
                  <a:srgbClr val="FFFEFB"/>
                </a:solidFill>
                <a:latin typeface="Arial"/>
                <a:cs typeface="Arial"/>
              </a:rPr>
              <a:t> </a:t>
            </a:r>
            <a:r>
              <a:rPr sz="5400" dirty="0">
                <a:solidFill>
                  <a:srgbClr val="FFFEFB"/>
                </a:solidFill>
                <a:latin typeface="Arial"/>
                <a:cs typeface="Arial"/>
              </a:rPr>
              <a:t>EU’s</a:t>
            </a:r>
            <a:r>
              <a:rPr sz="5400" spc="-65" dirty="0">
                <a:solidFill>
                  <a:srgbClr val="FFFEFB"/>
                </a:solidFill>
                <a:latin typeface="Arial"/>
                <a:cs typeface="Arial"/>
              </a:rPr>
              <a:t> </a:t>
            </a:r>
            <a:r>
              <a:rPr sz="5400" dirty="0">
                <a:solidFill>
                  <a:srgbClr val="FFFEFB"/>
                </a:solidFill>
                <a:latin typeface="Arial"/>
                <a:cs typeface="Arial"/>
              </a:rPr>
              <a:t>digital</a:t>
            </a:r>
            <a:r>
              <a:rPr sz="5400" spc="-70" dirty="0">
                <a:solidFill>
                  <a:srgbClr val="FFFEFB"/>
                </a:solidFill>
                <a:latin typeface="Arial"/>
                <a:cs typeface="Arial"/>
              </a:rPr>
              <a:t> </a:t>
            </a:r>
            <a:r>
              <a:rPr sz="5400" spc="-10" dirty="0">
                <a:solidFill>
                  <a:srgbClr val="FFFEFB"/>
                </a:solidFill>
                <a:latin typeface="Arial"/>
                <a:cs typeface="Arial"/>
              </a:rPr>
              <a:t>transformation</a:t>
            </a:r>
            <a:endParaRPr sz="5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Placeholder 5" descr="A grey outline of a country&#10;&#10;Description automatically generated with low confidence">
            <a:extLst>
              <a:ext uri="{FF2B5EF4-FFF2-40B4-BE49-F238E27FC236}">
                <a16:creationId xmlns:a16="http://schemas.microsoft.com/office/drawing/2014/main" id="{C452DE69-C458-8138-E6E3-CD2421A089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6769" b="-16769"/>
          <a:stretch/>
        </p:blipFill>
        <p:spPr>
          <a:xfrm>
            <a:off x="10533583" y="1311275"/>
            <a:ext cx="8994775" cy="8534396"/>
          </a:xfrm>
          <a:prstGeom prst="rect">
            <a:avLst/>
          </a:prstGeom>
        </p:spPr>
      </p:pic>
      <p:grpSp>
        <p:nvGrpSpPr>
          <p:cNvPr id="42" name="Group 41">
            <a:extLst>
              <a:ext uri="{FF2B5EF4-FFF2-40B4-BE49-F238E27FC236}">
                <a16:creationId xmlns:a16="http://schemas.microsoft.com/office/drawing/2014/main" id="{3E150DD6-8D42-D381-60F1-D0B9E924BB6B}"/>
              </a:ext>
            </a:extLst>
          </p:cNvPr>
          <p:cNvGrpSpPr/>
          <p:nvPr/>
        </p:nvGrpSpPr>
        <p:grpSpPr>
          <a:xfrm>
            <a:off x="15618699" y="5158617"/>
            <a:ext cx="612000" cy="612000"/>
            <a:chOff x="5626875" y="7765997"/>
            <a:chExt cx="341671" cy="356347"/>
          </a:xfrm>
        </p:grpSpPr>
        <p:sp>
          <p:nvSpPr>
            <p:cNvPr id="43" name="Teardrop 42">
              <a:extLst>
                <a:ext uri="{FF2B5EF4-FFF2-40B4-BE49-F238E27FC236}">
                  <a16:creationId xmlns:a16="http://schemas.microsoft.com/office/drawing/2014/main" id="{008A1882-3AAF-1115-5881-F02C3019DF5E}"/>
                </a:ext>
              </a:extLst>
            </p:cNvPr>
            <p:cNvSpPr/>
            <p:nvPr/>
          </p:nvSpPr>
          <p:spPr>
            <a:xfrm rot="7872523">
              <a:off x="5619537" y="7773335"/>
              <a:ext cx="356347" cy="341671"/>
            </a:xfrm>
            <a:prstGeom prst="teardrop">
              <a:avLst/>
            </a:prstGeom>
            <a:solidFill>
              <a:srgbClr val="0068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48F160E-71B6-352E-9E1D-D9286EC5DF43}"/>
                </a:ext>
              </a:extLst>
            </p:cNvPr>
            <p:cNvSpPr/>
            <p:nvPr/>
          </p:nvSpPr>
          <p:spPr>
            <a:xfrm>
              <a:off x="5689710" y="7836170"/>
              <a:ext cx="216000" cy="216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IE" dirty="0">
                  <a:solidFill>
                    <a:srgbClr val="0068FF"/>
                  </a:solidFill>
                </a:rPr>
                <a:t>1</a:t>
              </a:r>
            </a:p>
          </p:txBody>
        </p:sp>
      </p:grpSp>
      <p:sp>
        <p:nvSpPr>
          <p:cNvPr id="3" name="Round Diagonal Corner of Rectangle 69">
            <a:extLst>
              <a:ext uri="{FF2B5EF4-FFF2-40B4-BE49-F238E27FC236}">
                <a16:creationId xmlns:a16="http://schemas.microsoft.com/office/drawing/2014/main" id="{F6F107DD-F3DD-07D1-DF37-FC20F8C1394F}"/>
              </a:ext>
            </a:extLst>
          </p:cNvPr>
          <p:cNvSpPr/>
          <p:nvPr/>
        </p:nvSpPr>
        <p:spPr>
          <a:xfrm>
            <a:off x="524680" y="3216275"/>
            <a:ext cx="9521389" cy="1337554"/>
          </a:xfrm>
          <a:prstGeom prst="round2DiagRect">
            <a:avLst/>
          </a:prstGeom>
          <a:solidFill>
            <a:srgbClr val="FFFEFB"/>
          </a:solidFill>
          <a:ln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5A4289-AE44-FFBD-555A-0000B1DC044E}"/>
              </a:ext>
            </a:extLst>
          </p:cNvPr>
          <p:cNvSpPr txBox="1"/>
          <p:nvPr/>
        </p:nvSpPr>
        <p:spPr>
          <a:xfrm>
            <a:off x="2558516" y="3490244"/>
            <a:ext cx="52424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4800" kern="1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GR" sz="4800" kern="1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US" sz="4800" b="1" kern="1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n-GR" sz="4800" kern="1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*</a:t>
            </a:r>
            <a:r>
              <a:rPr lang="en-GR" sz="4800" b="1" kern="100" dirty="0">
                <a:solidFill>
                  <a:schemeClr val="accent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EDIH</a:t>
            </a:r>
            <a:endParaRPr lang="en-GR" sz="4400" kern="100" dirty="0">
              <a:solidFill>
                <a:schemeClr val="accent2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0645BA4-6C8E-0FEA-49AE-9B3833CA0D7B}"/>
              </a:ext>
            </a:extLst>
          </p:cNvPr>
          <p:cNvSpPr/>
          <p:nvPr/>
        </p:nvSpPr>
        <p:spPr>
          <a:xfrm>
            <a:off x="6318250" y="3657173"/>
            <a:ext cx="818127" cy="4957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  <p:sp>
        <p:nvSpPr>
          <p:cNvPr id="6" name="object 6"/>
          <p:cNvSpPr/>
          <p:nvPr/>
        </p:nvSpPr>
        <p:spPr>
          <a:xfrm>
            <a:off x="514364" y="5061597"/>
            <a:ext cx="9537700" cy="1363980"/>
          </a:xfrm>
          <a:custGeom>
            <a:avLst/>
            <a:gdLst/>
            <a:ahLst/>
            <a:cxnLst/>
            <a:rect l="l" t="t" r="r" b="b"/>
            <a:pathLst>
              <a:path w="9537700" h="1363979">
                <a:moveTo>
                  <a:pt x="9537685" y="0"/>
                </a:moveTo>
                <a:lnTo>
                  <a:pt x="227250" y="0"/>
                </a:lnTo>
                <a:lnTo>
                  <a:pt x="181451" y="4616"/>
                </a:lnTo>
                <a:lnTo>
                  <a:pt x="138794" y="17858"/>
                </a:lnTo>
                <a:lnTo>
                  <a:pt x="100192" y="38811"/>
                </a:lnTo>
                <a:lnTo>
                  <a:pt x="66560" y="66560"/>
                </a:lnTo>
                <a:lnTo>
                  <a:pt x="38810" y="100193"/>
                </a:lnTo>
                <a:lnTo>
                  <a:pt x="17858" y="138795"/>
                </a:lnTo>
                <a:lnTo>
                  <a:pt x="4616" y="181453"/>
                </a:lnTo>
                <a:lnTo>
                  <a:pt x="0" y="227252"/>
                </a:lnTo>
                <a:lnTo>
                  <a:pt x="0" y="1363499"/>
                </a:lnTo>
                <a:lnTo>
                  <a:pt x="9310435" y="1363499"/>
                </a:lnTo>
                <a:lnTo>
                  <a:pt x="9356233" y="1358883"/>
                </a:lnTo>
                <a:lnTo>
                  <a:pt x="9398890" y="1345641"/>
                </a:lnTo>
                <a:lnTo>
                  <a:pt x="9437492" y="1324689"/>
                </a:lnTo>
                <a:lnTo>
                  <a:pt x="9471124" y="1296939"/>
                </a:lnTo>
                <a:lnTo>
                  <a:pt x="9498874" y="1263307"/>
                </a:lnTo>
                <a:lnTo>
                  <a:pt x="9519826" y="1224705"/>
                </a:lnTo>
                <a:lnTo>
                  <a:pt x="9533068" y="1182047"/>
                </a:lnTo>
                <a:lnTo>
                  <a:pt x="9537685" y="1136248"/>
                </a:lnTo>
                <a:lnTo>
                  <a:pt x="9537685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27048" y="5098972"/>
            <a:ext cx="1524000" cy="1338580"/>
          </a:xfrm>
          <a:custGeom>
            <a:avLst/>
            <a:gdLst/>
            <a:ahLst/>
            <a:cxnLst/>
            <a:rect l="l" t="t" r="r" b="b"/>
            <a:pathLst>
              <a:path w="1524000" h="1338579">
                <a:moveTo>
                  <a:pt x="1524000" y="223038"/>
                </a:moveTo>
                <a:lnTo>
                  <a:pt x="1524000" y="1115166"/>
                </a:lnTo>
                <a:lnTo>
                  <a:pt x="1519468" y="1160115"/>
                </a:lnTo>
                <a:lnTo>
                  <a:pt x="1506472" y="1201982"/>
                </a:lnTo>
                <a:lnTo>
                  <a:pt x="1485908" y="1239868"/>
                </a:lnTo>
                <a:lnTo>
                  <a:pt x="1458673" y="1272877"/>
                </a:lnTo>
                <a:lnTo>
                  <a:pt x="1425664" y="1300112"/>
                </a:lnTo>
                <a:lnTo>
                  <a:pt x="1387778" y="1320676"/>
                </a:lnTo>
                <a:lnTo>
                  <a:pt x="1345911" y="1333672"/>
                </a:lnTo>
                <a:lnTo>
                  <a:pt x="1300961" y="1338204"/>
                </a:lnTo>
                <a:lnTo>
                  <a:pt x="0" y="1338204"/>
                </a:lnTo>
                <a:lnTo>
                  <a:pt x="0" y="0"/>
                </a:lnTo>
                <a:lnTo>
                  <a:pt x="1300961" y="0"/>
                </a:lnTo>
                <a:lnTo>
                  <a:pt x="1345911" y="4531"/>
                </a:lnTo>
                <a:lnTo>
                  <a:pt x="1387778" y="17527"/>
                </a:lnTo>
                <a:lnTo>
                  <a:pt x="1425664" y="38091"/>
                </a:lnTo>
                <a:lnTo>
                  <a:pt x="1458673" y="65326"/>
                </a:lnTo>
                <a:lnTo>
                  <a:pt x="1485908" y="98335"/>
                </a:lnTo>
                <a:lnTo>
                  <a:pt x="1506472" y="136221"/>
                </a:lnTo>
                <a:lnTo>
                  <a:pt x="1519468" y="178088"/>
                </a:lnTo>
                <a:lnTo>
                  <a:pt x="1524000" y="223038"/>
                </a:lnTo>
                <a:close/>
              </a:path>
            </a:pathLst>
          </a:custGeom>
          <a:ln w="3175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628530" y="1180083"/>
            <a:ext cx="8080439" cy="164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0600" b="0" spc="-10" dirty="0">
                <a:solidFill>
                  <a:srgbClr val="FF5A63"/>
                </a:solidFill>
              </a:rPr>
              <a:t>Malta</a:t>
            </a:r>
            <a:endParaRPr sz="10600" dirty="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33027" y="2938818"/>
            <a:ext cx="9519285" cy="0"/>
          </a:xfrm>
          <a:custGeom>
            <a:avLst/>
            <a:gdLst/>
            <a:ahLst/>
            <a:cxnLst/>
            <a:rect l="l" t="t" r="r" b="b"/>
            <a:pathLst>
              <a:path w="9519285">
                <a:moveTo>
                  <a:pt x="0" y="0"/>
                </a:moveTo>
                <a:lnTo>
                  <a:pt x="9519023" y="1"/>
                </a:lnTo>
              </a:path>
            </a:pathLst>
          </a:custGeom>
          <a:ln w="2540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33025" y="1315388"/>
            <a:ext cx="18995390" cy="0"/>
          </a:xfrm>
          <a:custGeom>
            <a:avLst/>
            <a:gdLst/>
            <a:ahLst/>
            <a:cxnLst/>
            <a:rect l="l" t="t" r="r" b="b"/>
            <a:pathLst>
              <a:path w="18995390">
                <a:moveTo>
                  <a:pt x="0" y="0"/>
                </a:moveTo>
                <a:lnTo>
                  <a:pt x="18995332" y="1"/>
                </a:lnTo>
              </a:path>
            </a:pathLst>
          </a:custGeom>
          <a:ln w="2540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14364" y="4828617"/>
            <a:ext cx="9519285" cy="0"/>
          </a:xfrm>
          <a:custGeom>
            <a:avLst/>
            <a:gdLst/>
            <a:ahLst/>
            <a:cxnLst/>
            <a:rect l="l" t="t" r="r" b="b"/>
            <a:pathLst>
              <a:path w="9519285">
                <a:moveTo>
                  <a:pt x="0" y="0"/>
                </a:moveTo>
                <a:lnTo>
                  <a:pt x="9519023" y="1"/>
                </a:lnTo>
              </a:path>
            </a:pathLst>
          </a:custGeom>
          <a:ln w="2540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38372" y="5197347"/>
            <a:ext cx="1059180" cy="1003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sz="4000" b="1" spc="-25" dirty="0">
                <a:solidFill>
                  <a:srgbClr val="0064FF"/>
                </a:solidFill>
                <a:latin typeface="Arial"/>
                <a:cs typeface="Arial"/>
              </a:rPr>
              <a:t>5</a:t>
            </a:r>
            <a:endParaRPr sz="40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5"/>
              </a:spcBef>
            </a:pPr>
            <a:r>
              <a:rPr sz="2400" spc="-10" dirty="0">
                <a:solidFill>
                  <a:srgbClr val="0064FF"/>
                </a:solidFill>
                <a:latin typeface="Arial"/>
                <a:cs typeface="Arial"/>
              </a:rPr>
              <a:t>Sector</a:t>
            </a:r>
            <a:r>
              <a:rPr lang="en-US" sz="2400" spc="-10" dirty="0">
                <a:solidFill>
                  <a:srgbClr val="0064FF"/>
                </a:solidFill>
                <a:latin typeface="Arial"/>
                <a:cs typeface="Arial"/>
              </a:rPr>
              <a:t>s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53811" y="3305556"/>
            <a:ext cx="1082675" cy="1003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sz="4400" b="1" spc="-50" dirty="0">
                <a:solidFill>
                  <a:srgbClr val="0064FF"/>
                </a:solidFill>
                <a:latin typeface="Arial"/>
                <a:cs typeface="Arial"/>
              </a:rPr>
              <a:t>1</a:t>
            </a:r>
            <a:endParaRPr sz="44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0"/>
              </a:spcBef>
            </a:pPr>
            <a:r>
              <a:rPr sz="2000" spc="-10" dirty="0">
                <a:solidFill>
                  <a:srgbClr val="0064FF"/>
                </a:solidFill>
                <a:latin typeface="Arial"/>
                <a:cs typeface="Arial"/>
              </a:rPr>
              <a:t>Member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27048" y="3218247"/>
            <a:ext cx="1524000" cy="1338580"/>
          </a:xfrm>
          <a:custGeom>
            <a:avLst/>
            <a:gdLst/>
            <a:ahLst/>
            <a:cxnLst/>
            <a:rect l="l" t="t" r="r" b="b"/>
            <a:pathLst>
              <a:path w="1524000" h="1338579">
                <a:moveTo>
                  <a:pt x="1524000" y="223038"/>
                </a:moveTo>
                <a:lnTo>
                  <a:pt x="1524000" y="1115166"/>
                </a:lnTo>
                <a:lnTo>
                  <a:pt x="1519468" y="1160115"/>
                </a:lnTo>
                <a:lnTo>
                  <a:pt x="1506472" y="1201982"/>
                </a:lnTo>
                <a:lnTo>
                  <a:pt x="1485908" y="1239868"/>
                </a:lnTo>
                <a:lnTo>
                  <a:pt x="1458673" y="1272877"/>
                </a:lnTo>
                <a:lnTo>
                  <a:pt x="1425664" y="1300112"/>
                </a:lnTo>
                <a:lnTo>
                  <a:pt x="1387778" y="1320676"/>
                </a:lnTo>
                <a:lnTo>
                  <a:pt x="1345911" y="1333672"/>
                </a:lnTo>
                <a:lnTo>
                  <a:pt x="1300961" y="1338204"/>
                </a:lnTo>
                <a:lnTo>
                  <a:pt x="0" y="1338204"/>
                </a:lnTo>
                <a:lnTo>
                  <a:pt x="0" y="0"/>
                </a:lnTo>
                <a:lnTo>
                  <a:pt x="1300961" y="0"/>
                </a:lnTo>
                <a:lnTo>
                  <a:pt x="1345911" y="4531"/>
                </a:lnTo>
                <a:lnTo>
                  <a:pt x="1387778" y="17527"/>
                </a:lnTo>
                <a:lnTo>
                  <a:pt x="1425664" y="38091"/>
                </a:lnTo>
                <a:lnTo>
                  <a:pt x="1458673" y="65326"/>
                </a:lnTo>
                <a:lnTo>
                  <a:pt x="1485908" y="98335"/>
                </a:lnTo>
                <a:lnTo>
                  <a:pt x="1506472" y="136221"/>
                </a:lnTo>
                <a:lnTo>
                  <a:pt x="1519468" y="178088"/>
                </a:lnTo>
                <a:lnTo>
                  <a:pt x="1524000" y="223038"/>
                </a:lnTo>
                <a:close/>
              </a:path>
            </a:pathLst>
          </a:custGeom>
          <a:ln w="3175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659335" y="5287771"/>
            <a:ext cx="7296766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dirty="0">
                <a:solidFill>
                  <a:srgbClr val="0064FF"/>
                </a:solidFill>
                <a:latin typeface="Arial"/>
                <a:cs typeface="Arial"/>
              </a:rPr>
              <a:t>EDIHs</a:t>
            </a:r>
            <a:r>
              <a:rPr sz="5400" b="1" spc="-40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5400" b="1" dirty="0">
                <a:solidFill>
                  <a:srgbClr val="0064FF"/>
                </a:solidFill>
                <a:latin typeface="Arial"/>
                <a:cs typeface="Arial"/>
              </a:rPr>
              <a:t>in</a:t>
            </a:r>
            <a:r>
              <a:rPr sz="5400" b="1" spc="-235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lang="en-US" sz="5400" b="1" spc="-10" dirty="0">
                <a:solidFill>
                  <a:srgbClr val="0064FF"/>
                </a:solidFill>
                <a:latin typeface="Arial"/>
                <a:cs typeface="Arial"/>
              </a:rPr>
              <a:t>Malta</a:t>
            </a:r>
            <a:endParaRPr sz="5400" dirty="0">
              <a:latin typeface="Arial"/>
              <a:cs typeface="Arial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10528232" y="1486964"/>
            <a:ext cx="222250" cy="267970"/>
            <a:chOff x="10528232" y="1486964"/>
            <a:chExt cx="222250" cy="267970"/>
          </a:xfrm>
        </p:grpSpPr>
        <p:sp>
          <p:nvSpPr>
            <p:cNvPr id="52" name="object 52"/>
            <p:cNvSpPr/>
            <p:nvPr/>
          </p:nvSpPr>
          <p:spPr>
            <a:xfrm>
              <a:off x="10528232" y="1486964"/>
              <a:ext cx="222250" cy="267970"/>
            </a:xfrm>
            <a:custGeom>
              <a:avLst/>
              <a:gdLst/>
              <a:ahLst/>
              <a:cxnLst/>
              <a:rect l="l" t="t" r="r" b="b"/>
              <a:pathLst>
                <a:path w="222250" h="267969">
                  <a:moveTo>
                    <a:pt x="110375" y="0"/>
                  </a:moveTo>
                  <a:lnTo>
                    <a:pt x="68707" y="8280"/>
                  </a:lnTo>
                  <a:lnTo>
                    <a:pt x="32144" y="32769"/>
                  </a:lnTo>
                  <a:lnTo>
                    <a:pt x="7948" y="69525"/>
                  </a:lnTo>
                  <a:lnTo>
                    <a:pt x="0" y="111257"/>
                  </a:lnTo>
                  <a:lnTo>
                    <a:pt x="8280" y="152926"/>
                  </a:lnTo>
                  <a:lnTo>
                    <a:pt x="32769" y="189488"/>
                  </a:lnTo>
                  <a:lnTo>
                    <a:pt x="111441" y="267535"/>
                  </a:lnTo>
                  <a:lnTo>
                    <a:pt x="189487" y="188863"/>
                  </a:lnTo>
                  <a:lnTo>
                    <a:pt x="213685" y="152107"/>
                  </a:lnTo>
                  <a:lnTo>
                    <a:pt x="221633" y="110375"/>
                  </a:lnTo>
                  <a:lnTo>
                    <a:pt x="213353" y="68707"/>
                  </a:lnTo>
                  <a:lnTo>
                    <a:pt x="188864" y="32145"/>
                  </a:lnTo>
                  <a:lnTo>
                    <a:pt x="152108" y="7948"/>
                  </a:lnTo>
                  <a:lnTo>
                    <a:pt x="110375" y="0"/>
                  </a:lnTo>
                  <a:close/>
                </a:path>
              </a:pathLst>
            </a:custGeom>
            <a:solidFill>
              <a:srgbClr val="0068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3" name="object 5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569126" y="1530738"/>
              <a:ext cx="139844" cy="134084"/>
            </a:xfrm>
            <a:prstGeom prst="rect">
              <a:avLst/>
            </a:prstGeom>
          </p:spPr>
        </p:pic>
      </p:grpSp>
      <p:sp>
        <p:nvSpPr>
          <p:cNvPr id="54" name="object 54"/>
          <p:cNvSpPr txBox="1"/>
          <p:nvPr/>
        </p:nvSpPr>
        <p:spPr>
          <a:xfrm>
            <a:off x="10870044" y="1424940"/>
            <a:ext cx="629806" cy="3299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20" dirty="0">
                <a:latin typeface="EC Square Sans Cond Pro"/>
                <a:cs typeface="EC Square Sans Cond Pro"/>
              </a:rPr>
              <a:t>EDIH</a:t>
            </a:r>
            <a:endParaRPr sz="2000" dirty="0">
              <a:latin typeface="EC Square Sans Cond Pro"/>
              <a:cs typeface="EC Square Sans Cond Pro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5978314" y="9270492"/>
            <a:ext cx="3335654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*Funded</a:t>
            </a:r>
            <a:r>
              <a:rPr sz="1400" spc="-35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under</a:t>
            </a:r>
            <a:r>
              <a:rPr sz="1400" spc="-35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Digital</a:t>
            </a:r>
            <a:r>
              <a:rPr sz="1400" spc="-25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Europe</a:t>
            </a:r>
            <a:r>
              <a:rPr sz="1400" spc="-30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064FF"/>
                </a:solidFill>
                <a:latin typeface="Arial"/>
                <a:cs typeface="Arial"/>
              </a:rPr>
              <a:t>Programme</a:t>
            </a:r>
            <a:endParaRPr sz="14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10661650" y="9361095"/>
            <a:ext cx="204470" cy="104139"/>
          </a:xfrm>
          <a:custGeom>
            <a:avLst/>
            <a:gdLst/>
            <a:ahLst/>
            <a:cxnLst/>
            <a:rect l="l" t="t" r="r" b="b"/>
            <a:pathLst>
              <a:path w="204470" h="104140">
                <a:moveTo>
                  <a:pt x="204266" y="0"/>
                </a:moveTo>
                <a:lnTo>
                  <a:pt x="0" y="0"/>
                </a:lnTo>
                <a:lnTo>
                  <a:pt x="0" y="103581"/>
                </a:lnTo>
                <a:lnTo>
                  <a:pt x="204266" y="103581"/>
                </a:lnTo>
                <a:lnTo>
                  <a:pt x="204266" y="0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10915936" y="9260332"/>
            <a:ext cx="274637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0064FF"/>
                </a:solidFill>
                <a:latin typeface="Arial"/>
                <a:cs typeface="Arial"/>
              </a:rPr>
              <a:t>*</a:t>
            </a:r>
            <a:r>
              <a:rPr sz="1400" b="1" dirty="0">
                <a:solidFill>
                  <a:srgbClr val="0064FF"/>
                </a:solidFill>
                <a:latin typeface="Arial"/>
                <a:cs typeface="Arial"/>
              </a:rPr>
              <a:t>E</a:t>
            </a: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uropean</a:t>
            </a:r>
            <a:r>
              <a:rPr sz="1400" spc="-50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64FF"/>
                </a:solidFill>
                <a:latin typeface="Arial"/>
                <a:cs typeface="Arial"/>
              </a:rPr>
              <a:t>D</a:t>
            </a: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igital</a:t>
            </a:r>
            <a:r>
              <a:rPr sz="1400" spc="-40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64FF"/>
                </a:solidFill>
                <a:latin typeface="Arial"/>
                <a:cs typeface="Arial"/>
              </a:rPr>
              <a:t>I</a:t>
            </a:r>
            <a:r>
              <a:rPr sz="1400" dirty="0">
                <a:solidFill>
                  <a:srgbClr val="0064FF"/>
                </a:solidFill>
                <a:latin typeface="Arial"/>
                <a:cs typeface="Arial"/>
              </a:rPr>
              <a:t>nnovation</a:t>
            </a:r>
            <a:r>
              <a:rPr sz="1400" spc="-50" dirty="0">
                <a:solidFill>
                  <a:srgbClr val="0064FF"/>
                </a:solidFill>
                <a:latin typeface="Arial"/>
                <a:cs typeface="Arial"/>
              </a:rPr>
              <a:t> </a:t>
            </a:r>
            <a:r>
              <a:rPr sz="1400" b="1" spc="-20" dirty="0">
                <a:solidFill>
                  <a:srgbClr val="0064FF"/>
                </a:solidFill>
                <a:latin typeface="Arial"/>
                <a:cs typeface="Arial"/>
              </a:rPr>
              <a:t>H</a:t>
            </a:r>
            <a:r>
              <a:rPr sz="1400" spc="-20" dirty="0">
                <a:solidFill>
                  <a:srgbClr val="0064FF"/>
                </a:solidFill>
                <a:latin typeface="Arial"/>
                <a:cs typeface="Arial"/>
              </a:rPr>
              <a:t>ubs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9" name="object 33">
            <a:extLst>
              <a:ext uri="{FF2B5EF4-FFF2-40B4-BE49-F238E27FC236}">
                <a16:creationId xmlns:a16="http://schemas.microsoft.com/office/drawing/2014/main" id="{2ED5B11C-BFC5-0EF8-5EE5-14F62D7326FB}"/>
              </a:ext>
            </a:extLst>
          </p:cNvPr>
          <p:cNvSpPr/>
          <p:nvPr/>
        </p:nvSpPr>
        <p:spPr>
          <a:xfrm flipV="1">
            <a:off x="613253" y="6736337"/>
            <a:ext cx="9420396" cy="51069"/>
          </a:xfrm>
          <a:custGeom>
            <a:avLst/>
            <a:gdLst/>
            <a:ahLst/>
            <a:cxnLst/>
            <a:rect l="l" t="t" r="r" b="b"/>
            <a:pathLst>
              <a:path w="2893059">
                <a:moveTo>
                  <a:pt x="0" y="0"/>
                </a:moveTo>
                <a:lnTo>
                  <a:pt x="2892517" y="1"/>
                </a:lnTo>
              </a:path>
            </a:pathLst>
          </a:custGeom>
          <a:ln w="2540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0" name="Picture 39" descr="A red and white flag with a diamond&#10;&#10;Description automatically generated with medium confidence">
            <a:extLst>
              <a:ext uri="{FF2B5EF4-FFF2-40B4-BE49-F238E27FC236}">
                <a16:creationId xmlns:a16="http://schemas.microsoft.com/office/drawing/2014/main" id="{DB997174-3DAE-AE0B-D4D0-6FBE10110D0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13" t="12514" r="12621" b="12458"/>
          <a:stretch/>
        </p:blipFill>
        <p:spPr>
          <a:xfrm>
            <a:off x="532968" y="1548368"/>
            <a:ext cx="1619251" cy="1080407"/>
          </a:xfrm>
          <a:prstGeom prst="rect">
            <a:avLst/>
          </a:prstGeom>
          <a:ln>
            <a:solidFill>
              <a:srgbClr val="0068FF"/>
            </a:solidFill>
          </a:ln>
        </p:spPr>
      </p:pic>
      <p:sp>
        <p:nvSpPr>
          <p:cNvPr id="2" name="Round Same-side Corner of Rectangle 256">
            <a:extLst>
              <a:ext uri="{FF2B5EF4-FFF2-40B4-BE49-F238E27FC236}">
                <a16:creationId xmlns:a16="http://schemas.microsoft.com/office/drawing/2014/main" id="{8FB2F6B7-0B95-DB79-3F5C-04F22488F72C}"/>
              </a:ext>
            </a:extLst>
          </p:cNvPr>
          <p:cNvSpPr/>
          <p:nvPr/>
        </p:nvSpPr>
        <p:spPr>
          <a:xfrm rot="10800000">
            <a:off x="3840751" y="7004372"/>
            <a:ext cx="3772898" cy="3182647"/>
          </a:xfrm>
          <a:prstGeom prst="round2SameRect">
            <a:avLst/>
          </a:prstGeom>
          <a:solidFill>
            <a:srgbClr val="FFFEF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  <p:sp>
        <p:nvSpPr>
          <p:cNvPr id="4" name="Round Same-side Corner of Rectangle 254">
            <a:extLst>
              <a:ext uri="{FF2B5EF4-FFF2-40B4-BE49-F238E27FC236}">
                <a16:creationId xmlns:a16="http://schemas.microsoft.com/office/drawing/2014/main" id="{41216A8B-8A99-5677-C008-2CC56331D1B5}"/>
              </a:ext>
            </a:extLst>
          </p:cNvPr>
          <p:cNvSpPr/>
          <p:nvPr/>
        </p:nvSpPr>
        <p:spPr>
          <a:xfrm rot="10800000">
            <a:off x="521385" y="7004368"/>
            <a:ext cx="3081360" cy="3182651"/>
          </a:xfrm>
          <a:prstGeom prst="round2SameRect">
            <a:avLst/>
          </a:prstGeom>
          <a:solidFill>
            <a:srgbClr val="FFFEF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  <p:sp>
        <p:nvSpPr>
          <p:cNvPr id="12" name="TextBox 24">
            <a:extLst>
              <a:ext uri="{FF2B5EF4-FFF2-40B4-BE49-F238E27FC236}">
                <a16:creationId xmlns:a16="http://schemas.microsoft.com/office/drawing/2014/main" id="{00E2CB2C-75B7-5E63-E0FF-5D9F7B43695F}"/>
              </a:ext>
            </a:extLst>
          </p:cNvPr>
          <p:cNvSpPr txBox="1"/>
          <p:nvPr/>
        </p:nvSpPr>
        <p:spPr>
          <a:xfrm>
            <a:off x="717967" y="7241698"/>
            <a:ext cx="2884779" cy="21453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Specialises</a:t>
            </a:r>
            <a:r>
              <a:rPr lang="en-US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</a:t>
            </a:r>
            <a:r>
              <a:rPr lang="en-US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existing local competencies in the area, namely, artificial Intelligence (AI), cybersecurity and high-performance </a:t>
            </a:r>
            <a:r>
              <a:rPr lang="en-US" dirty="0">
                <a:solidFill>
                  <a:srgbClr val="404040"/>
                </a:solidFill>
                <a:latin typeface="arial" panose="020B0604020202020204" pitchFamily="34" charset="0"/>
              </a:rPr>
              <a:t>c</a:t>
            </a:r>
            <a:r>
              <a:rPr lang="en-US" b="0" i="0" dirty="0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omputing (HPC)</a:t>
            </a:r>
            <a:r>
              <a:rPr lang="en-US" b="0" i="0" kern="100" dirty="0">
                <a:solidFill>
                  <a:srgbClr val="40404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GB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25">
            <a:extLst>
              <a:ext uri="{FF2B5EF4-FFF2-40B4-BE49-F238E27FC236}">
                <a16:creationId xmlns:a16="http://schemas.microsoft.com/office/drawing/2014/main" id="{3107757C-EC2E-9EC5-1C4B-3D88A9314F84}"/>
              </a:ext>
            </a:extLst>
          </p:cNvPr>
          <p:cNvSpPr txBox="1"/>
          <p:nvPr/>
        </p:nvSpPr>
        <p:spPr>
          <a:xfrm>
            <a:off x="4065104" y="7215227"/>
            <a:ext cx="3396146" cy="27381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 marR="5080" algn="l">
              <a:lnSpc>
                <a:spcPct val="107100"/>
              </a:lnSpc>
              <a:spcBef>
                <a:spcPts val="90"/>
              </a:spcBef>
            </a:pPr>
            <a:r>
              <a:rPr lang="en-US" sz="1800" dirty="0">
                <a:latin typeface="Arial"/>
                <a:cs typeface="Arial"/>
              </a:rPr>
              <a:t>Actively engaged in a diverse array of sectors, such as community-led local development, the cultural and creative economy, public administration, smart cities, and education, demonstrating its commitment to advancing digital innovation.</a:t>
            </a:r>
          </a:p>
        </p:txBody>
      </p:sp>
      <p:cxnSp>
        <p:nvCxnSpPr>
          <p:cNvPr id="14" name="Straight Connector 26">
            <a:extLst>
              <a:ext uri="{FF2B5EF4-FFF2-40B4-BE49-F238E27FC236}">
                <a16:creationId xmlns:a16="http://schemas.microsoft.com/office/drawing/2014/main" id="{E786082C-039D-2E87-6DA1-B1A3835D0ABE}"/>
              </a:ext>
            </a:extLst>
          </p:cNvPr>
          <p:cNvCxnSpPr>
            <a:cxnSpLocks/>
          </p:cNvCxnSpPr>
          <p:nvPr/>
        </p:nvCxnSpPr>
        <p:spPr>
          <a:xfrm>
            <a:off x="717967" y="7141207"/>
            <a:ext cx="2644553" cy="0"/>
          </a:xfrm>
          <a:prstGeom prst="line">
            <a:avLst/>
          </a:prstGeom>
          <a:ln w="25400">
            <a:solidFill>
              <a:srgbClr val="FF5A6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27">
            <a:extLst>
              <a:ext uri="{FF2B5EF4-FFF2-40B4-BE49-F238E27FC236}">
                <a16:creationId xmlns:a16="http://schemas.microsoft.com/office/drawing/2014/main" id="{DD9F49E0-4162-3D22-519C-EAC152E26AC3}"/>
              </a:ext>
            </a:extLst>
          </p:cNvPr>
          <p:cNvCxnSpPr>
            <a:cxnSpLocks/>
          </p:cNvCxnSpPr>
          <p:nvPr/>
        </p:nvCxnSpPr>
        <p:spPr>
          <a:xfrm>
            <a:off x="4150448" y="7141207"/>
            <a:ext cx="2536629" cy="0"/>
          </a:xfrm>
          <a:prstGeom prst="line">
            <a:avLst/>
          </a:prstGeom>
          <a:ln w="25400">
            <a:solidFill>
              <a:srgbClr val="0064FF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of Rectangle 31">
            <a:extLst>
              <a:ext uri="{FF2B5EF4-FFF2-40B4-BE49-F238E27FC236}">
                <a16:creationId xmlns:a16="http://schemas.microsoft.com/office/drawing/2014/main" id="{017D0268-C633-9A0D-E970-5FEDC93775B1}"/>
              </a:ext>
            </a:extLst>
          </p:cNvPr>
          <p:cNvSpPr/>
          <p:nvPr/>
        </p:nvSpPr>
        <p:spPr>
          <a:xfrm>
            <a:off x="7753446" y="3844702"/>
            <a:ext cx="4428965" cy="3221183"/>
          </a:xfrm>
          <a:prstGeom prst="round2DiagRect">
            <a:avLst/>
          </a:prstGeom>
          <a:solidFill>
            <a:srgbClr val="FFFEFB"/>
          </a:solidFill>
          <a:ln w="50800">
            <a:noFill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R" sz="2000" b="1" dirty="0">
              <a:ln>
                <a:solidFill>
                  <a:srgbClr val="FFFEFB"/>
                </a:solidFill>
              </a:ln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8" name="Round Diagonal Corner of Rectangle 9">
            <a:extLst>
              <a:ext uri="{FF2B5EF4-FFF2-40B4-BE49-F238E27FC236}">
                <a16:creationId xmlns:a16="http://schemas.microsoft.com/office/drawing/2014/main" id="{7ACF42DE-A0B7-8110-C8CD-7877C9803083}"/>
              </a:ext>
            </a:extLst>
          </p:cNvPr>
          <p:cNvSpPr/>
          <p:nvPr/>
        </p:nvSpPr>
        <p:spPr>
          <a:xfrm>
            <a:off x="7749240" y="6496050"/>
            <a:ext cx="4428963" cy="739710"/>
          </a:xfrm>
          <a:prstGeom prst="round2Diag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/>
              <a:t>Malta-EDIH</a:t>
            </a:r>
          </a:p>
        </p:txBody>
      </p:sp>
      <p:sp>
        <p:nvSpPr>
          <p:cNvPr id="2" name="object 2"/>
          <p:cNvSpPr/>
          <p:nvPr/>
        </p:nvSpPr>
        <p:spPr>
          <a:xfrm>
            <a:off x="812024" y="258720"/>
            <a:ext cx="18480405" cy="1031875"/>
          </a:xfrm>
          <a:custGeom>
            <a:avLst/>
            <a:gdLst/>
            <a:ahLst/>
            <a:cxnLst/>
            <a:rect l="l" t="t" r="r" b="b"/>
            <a:pathLst>
              <a:path w="18480405" h="1031875">
                <a:moveTo>
                  <a:pt x="18480050" y="0"/>
                </a:moveTo>
                <a:lnTo>
                  <a:pt x="171926" y="0"/>
                </a:lnTo>
                <a:lnTo>
                  <a:pt x="126221" y="6141"/>
                </a:lnTo>
                <a:lnTo>
                  <a:pt x="85151" y="23473"/>
                </a:lnTo>
                <a:lnTo>
                  <a:pt x="50356" y="50356"/>
                </a:lnTo>
                <a:lnTo>
                  <a:pt x="23473" y="85152"/>
                </a:lnTo>
                <a:lnTo>
                  <a:pt x="6141" y="126223"/>
                </a:lnTo>
                <a:lnTo>
                  <a:pt x="0" y="171928"/>
                </a:lnTo>
                <a:lnTo>
                  <a:pt x="0" y="1031493"/>
                </a:lnTo>
                <a:lnTo>
                  <a:pt x="18308118" y="1031493"/>
                </a:lnTo>
                <a:lnTo>
                  <a:pt x="18353825" y="1025352"/>
                </a:lnTo>
                <a:lnTo>
                  <a:pt x="18394896" y="1008020"/>
                </a:lnTo>
                <a:lnTo>
                  <a:pt x="18429693" y="981136"/>
                </a:lnTo>
                <a:lnTo>
                  <a:pt x="18456577" y="946340"/>
                </a:lnTo>
                <a:lnTo>
                  <a:pt x="18473909" y="905269"/>
                </a:lnTo>
                <a:lnTo>
                  <a:pt x="18480050" y="859563"/>
                </a:lnTo>
                <a:lnTo>
                  <a:pt x="18480050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xfrm>
            <a:off x="1562098" y="328676"/>
            <a:ext cx="1697990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5400" dirty="0">
                <a:solidFill>
                  <a:srgbClr val="FF5A63"/>
                </a:solidFill>
              </a:rPr>
              <a:t>Network</a:t>
            </a:r>
            <a:r>
              <a:rPr lang="en-US" sz="5400" spc="-30" dirty="0">
                <a:solidFill>
                  <a:srgbClr val="FF5A63"/>
                </a:solidFill>
              </a:rPr>
              <a:t> </a:t>
            </a:r>
            <a:r>
              <a:rPr lang="en-US" sz="5400" dirty="0">
                <a:solidFill>
                  <a:srgbClr val="FF5A63"/>
                </a:solidFill>
              </a:rPr>
              <a:t>overview:</a:t>
            </a:r>
            <a:r>
              <a:rPr lang="en-US" sz="5400" spc="-20" dirty="0">
                <a:solidFill>
                  <a:srgbClr val="FF5A63"/>
                </a:solidFill>
              </a:rPr>
              <a:t> </a:t>
            </a:r>
            <a:r>
              <a:rPr lang="en-US" sz="5400" dirty="0">
                <a:solidFill>
                  <a:srgbClr val="FF5A63"/>
                </a:solidFill>
              </a:rPr>
              <a:t>1</a:t>
            </a:r>
            <a:r>
              <a:rPr lang="en-US" sz="5400" spc="-30" dirty="0">
                <a:solidFill>
                  <a:srgbClr val="FF5A63"/>
                </a:solidFill>
              </a:rPr>
              <a:t> </a:t>
            </a:r>
            <a:r>
              <a:rPr lang="en-US" sz="5400" dirty="0">
                <a:solidFill>
                  <a:srgbClr val="FF5A63"/>
                </a:solidFill>
              </a:rPr>
              <a:t>member</a:t>
            </a:r>
            <a:r>
              <a:rPr lang="en-US" sz="5400" spc="-20" dirty="0">
                <a:solidFill>
                  <a:srgbClr val="FF5A63"/>
                </a:solidFill>
              </a:rPr>
              <a:t> </a:t>
            </a:r>
            <a:r>
              <a:rPr lang="en-US" sz="5400" dirty="0">
                <a:solidFill>
                  <a:srgbClr val="FF5A63"/>
                </a:solidFill>
              </a:rPr>
              <a:t>–</a:t>
            </a:r>
            <a:r>
              <a:rPr lang="en-US" sz="5400" spc="-20" dirty="0">
                <a:solidFill>
                  <a:srgbClr val="FF5A63"/>
                </a:solidFill>
              </a:rPr>
              <a:t> </a:t>
            </a:r>
            <a:r>
              <a:rPr lang="en-US" sz="5400" dirty="0">
                <a:solidFill>
                  <a:srgbClr val="0064FF"/>
                </a:solidFill>
              </a:rPr>
              <a:t>1</a:t>
            </a:r>
            <a:r>
              <a:rPr lang="en-US" sz="5400" spc="-30" dirty="0">
                <a:solidFill>
                  <a:srgbClr val="0064FF"/>
                </a:solidFill>
              </a:rPr>
              <a:t> </a:t>
            </a:r>
            <a:r>
              <a:rPr lang="en-US" sz="5400" dirty="0">
                <a:solidFill>
                  <a:srgbClr val="0064FF"/>
                </a:solidFill>
              </a:rPr>
              <a:t>EDIH</a:t>
            </a:r>
            <a:endParaRPr sz="5400" dirty="0"/>
          </a:p>
        </p:txBody>
      </p:sp>
      <p:pic>
        <p:nvPicPr>
          <p:cNvPr id="5" name="object 25">
            <a:extLst>
              <a:ext uri="{FF2B5EF4-FFF2-40B4-BE49-F238E27FC236}">
                <a16:creationId xmlns:a16="http://schemas.microsoft.com/office/drawing/2014/main" id="{34526C2C-1525-C33C-395D-7F3439DCBFE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79325" y="3374303"/>
            <a:ext cx="3768792" cy="3768792"/>
          </a:xfrm>
          <a:prstGeom prst="rect">
            <a:avLst/>
          </a:prstGeom>
        </p:spPr>
      </p:pic>
      <p:sp>
        <p:nvSpPr>
          <p:cNvPr id="6" name="object 17">
            <a:hlinkClick r:id="rId4"/>
            <a:extLst>
              <a:ext uri="{FF2B5EF4-FFF2-40B4-BE49-F238E27FC236}">
                <a16:creationId xmlns:a16="http://schemas.microsoft.com/office/drawing/2014/main" id="{D1CAA025-EB58-9C25-2019-B46487EEB65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745033" y="3844702"/>
            <a:ext cx="4433170" cy="3391058"/>
          </a:xfrm>
          <a:custGeom>
            <a:avLst/>
            <a:gdLst/>
            <a:ahLst/>
            <a:cxnLst/>
            <a:rect l="l" t="t" r="r" b="b"/>
            <a:pathLst>
              <a:path w="3518534" h="2226309">
                <a:moveTo>
                  <a:pt x="3518326" y="0"/>
                </a:moveTo>
                <a:lnTo>
                  <a:pt x="370974" y="0"/>
                </a:lnTo>
                <a:lnTo>
                  <a:pt x="324440" y="2890"/>
                </a:lnTo>
                <a:lnTo>
                  <a:pt x="279630" y="11329"/>
                </a:lnTo>
                <a:lnTo>
                  <a:pt x="236894" y="24970"/>
                </a:lnTo>
                <a:lnTo>
                  <a:pt x="196577" y="43465"/>
                </a:lnTo>
                <a:lnTo>
                  <a:pt x="159028" y="66466"/>
                </a:lnTo>
                <a:lnTo>
                  <a:pt x="124595" y="93625"/>
                </a:lnTo>
                <a:lnTo>
                  <a:pt x="93625" y="124596"/>
                </a:lnTo>
                <a:lnTo>
                  <a:pt x="66466" y="159029"/>
                </a:lnTo>
                <a:lnTo>
                  <a:pt x="43465" y="196578"/>
                </a:lnTo>
                <a:lnTo>
                  <a:pt x="24970" y="236895"/>
                </a:lnTo>
                <a:lnTo>
                  <a:pt x="11329" y="279632"/>
                </a:lnTo>
                <a:lnTo>
                  <a:pt x="2890" y="324441"/>
                </a:lnTo>
                <a:lnTo>
                  <a:pt x="0" y="370975"/>
                </a:lnTo>
                <a:lnTo>
                  <a:pt x="0" y="2225805"/>
                </a:lnTo>
                <a:lnTo>
                  <a:pt x="3147350" y="2225805"/>
                </a:lnTo>
                <a:lnTo>
                  <a:pt x="3193885" y="2222915"/>
                </a:lnTo>
                <a:lnTo>
                  <a:pt x="3238694" y="2214475"/>
                </a:lnTo>
                <a:lnTo>
                  <a:pt x="3281431" y="2200834"/>
                </a:lnTo>
                <a:lnTo>
                  <a:pt x="3321748" y="2182340"/>
                </a:lnTo>
                <a:lnTo>
                  <a:pt x="3359297" y="2159339"/>
                </a:lnTo>
                <a:lnTo>
                  <a:pt x="3393730" y="2132179"/>
                </a:lnTo>
                <a:lnTo>
                  <a:pt x="3424700" y="2101209"/>
                </a:lnTo>
                <a:lnTo>
                  <a:pt x="3451860" y="2066776"/>
                </a:lnTo>
                <a:lnTo>
                  <a:pt x="3474861" y="2029227"/>
                </a:lnTo>
                <a:lnTo>
                  <a:pt x="3493355" y="1988910"/>
                </a:lnTo>
                <a:lnTo>
                  <a:pt x="3506996" y="1946173"/>
                </a:lnTo>
                <a:lnTo>
                  <a:pt x="3515436" y="1901364"/>
                </a:lnTo>
                <a:lnTo>
                  <a:pt x="3518326" y="1854829"/>
                </a:lnTo>
                <a:lnTo>
                  <a:pt x="3518326" y="0"/>
                </a:lnTo>
                <a:close/>
              </a:path>
            </a:pathLst>
          </a:custGeom>
          <a:solidFill>
            <a:srgbClr val="F8F5F1">
              <a:alpha val="0"/>
            </a:srgb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4213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1125003" y="1390650"/>
            <a:ext cx="8698447" cy="1348740"/>
          </a:xfrm>
          <a:custGeom>
            <a:avLst/>
            <a:gdLst/>
            <a:ahLst/>
            <a:cxnLst/>
            <a:rect l="l" t="t" r="r" b="b"/>
            <a:pathLst>
              <a:path w="9224010" h="1348739">
                <a:moveTo>
                  <a:pt x="9223627" y="0"/>
                </a:moveTo>
                <a:lnTo>
                  <a:pt x="224740" y="0"/>
                </a:lnTo>
                <a:lnTo>
                  <a:pt x="179447" y="4565"/>
                </a:lnTo>
                <a:lnTo>
                  <a:pt x="137261" y="17661"/>
                </a:lnTo>
                <a:lnTo>
                  <a:pt x="99085" y="38382"/>
                </a:lnTo>
                <a:lnTo>
                  <a:pt x="65824" y="65824"/>
                </a:lnTo>
                <a:lnTo>
                  <a:pt x="38382" y="99085"/>
                </a:lnTo>
                <a:lnTo>
                  <a:pt x="17661" y="137261"/>
                </a:lnTo>
                <a:lnTo>
                  <a:pt x="4565" y="179447"/>
                </a:lnTo>
                <a:lnTo>
                  <a:pt x="0" y="224740"/>
                </a:lnTo>
                <a:lnTo>
                  <a:pt x="0" y="1348439"/>
                </a:lnTo>
                <a:lnTo>
                  <a:pt x="8998887" y="1348439"/>
                </a:lnTo>
                <a:lnTo>
                  <a:pt x="9044180" y="1343873"/>
                </a:lnTo>
                <a:lnTo>
                  <a:pt x="9086366" y="1330777"/>
                </a:lnTo>
                <a:lnTo>
                  <a:pt x="9124541" y="1310056"/>
                </a:lnTo>
                <a:lnTo>
                  <a:pt x="9157802" y="1282613"/>
                </a:lnTo>
                <a:lnTo>
                  <a:pt x="9185245" y="1249352"/>
                </a:lnTo>
                <a:lnTo>
                  <a:pt x="9205966" y="1211176"/>
                </a:lnTo>
                <a:lnTo>
                  <a:pt x="9219061" y="1168990"/>
                </a:lnTo>
                <a:lnTo>
                  <a:pt x="9223627" y="1123697"/>
                </a:lnTo>
                <a:lnTo>
                  <a:pt x="9223627" y="0"/>
                </a:lnTo>
                <a:close/>
              </a:path>
            </a:pathLst>
          </a:custGeom>
          <a:solidFill>
            <a:srgbClr val="0064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371697" y="1368417"/>
            <a:ext cx="8321433" cy="1363980"/>
          </a:xfrm>
          <a:custGeom>
            <a:avLst/>
            <a:gdLst/>
            <a:ahLst/>
            <a:cxnLst/>
            <a:rect l="l" t="t" r="r" b="b"/>
            <a:pathLst>
              <a:path w="7704455" h="1363980">
                <a:moveTo>
                  <a:pt x="7703831" y="0"/>
                </a:moveTo>
                <a:lnTo>
                  <a:pt x="227256" y="0"/>
                </a:lnTo>
                <a:lnTo>
                  <a:pt x="181456" y="4617"/>
                </a:lnTo>
                <a:lnTo>
                  <a:pt x="138797" y="17858"/>
                </a:lnTo>
                <a:lnTo>
                  <a:pt x="100195" y="38811"/>
                </a:lnTo>
                <a:lnTo>
                  <a:pt x="66561" y="66561"/>
                </a:lnTo>
                <a:lnTo>
                  <a:pt x="38811" y="100195"/>
                </a:lnTo>
                <a:lnTo>
                  <a:pt x="17858" y="138797"/>
                </a:lnTo>
                <a:lnTo>
                  <a:pt x="4617" y="181456"/>
                </a:lnTo>
                <a:lnTo>
                  <a:pt x="0" y="227256"/>
                </a:lnTo>
                <a:lnTo>
                  <a:pt x="0" y="1363499"/>
                </a:lnTo>
                <a:lnTo>
                  <a:pt x="7476577" y="1363499"/>
                </a:lnTo>
                <a:lnTo>
                  <a:pt x="7522375" y="1358882"/>
                </a:lnTo>
                <a:lnTo>
                  <a:pt x="7565031" y="1345640"/>
                </a:lnTo>
                <a:lnTo>
                  <a:pt x="7603634" y="1324687"/>
                </a:lnTo>
                <a:lnTo>
                  <a:pt x="7637267" y="1296937"/>
                </a:lnTo>
                <a:lnTo>
                  <a:pt x="7665018" y="1263303"/>
                </a:lnTo>
                <a:lnTo>
                  <a:pt x="7685971" y="1224700"/>
                </a:lnTo>
                <a:lnTo>
                  <a:pt x="7699214" y="1182042"/>
                </a:lnTo>
                <a:lnTo>
                  <a:pt x="7703831" y="1136242"/>
                </a:lnTo>
                <a:lnTo>
                  <a:pt x="7703831" y="0"/>
                </a:lnTo>
                <a:close/>
              </a:path>
            </a:pathLst>
          </a:custGeom>
          <a:solidFill>
            <a:srgbClr val="FF5A6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08704">
              <a:lnSpc>
                <a:spcPct val="100000"/>
              </a:lnSpc>
              <a:spcBef>
                <a:spcPts val="100"/>
              </a:spcBef>
            </a:pPr>
            <a:r>
              <a:rPr sz="5400" spc="-10" dirty="0"/>
              <a:t>Services</a:t>
            </a:r>
            <a:endParaRPr sz="5400" dirty="0"/>
          </a:p>
        </p:txBody>
      </p:sp>
      <p:sp>
        <p:nvSpPr>
          <p:cNvPr id="24" name="object 24"/>
          <p:cNvSpPr txBox="1"/>
          <p:nvPr/>
        </p:nvSpPr>
        <p:spPr>
          <a:xfrm>
            <a:off x="2675365" y="1572869"/>
            <a:ext cx="547941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6000" b="1" spc="130" dirty="0">
                <a:solidFill>
                  <a:srgbClr val="F7F6F1"/>
                </a:solidFill>
                <a:latin typeface="Arial"/>
                <a:cs typeface="Arial"/>
              </a:rPr>
              <a:t>6</a:t>
            </a:r>
            <a:r>
              <a:rPr sz="6000" b="1" spc="130" dirty="0">
                <a:solidFill>
                  <a:srgbClr val="F7F6F1"/>
                </a:solidFill>
                <a:latin typeface="Arial"/>
                <a:cs typeface="Arial"/>
              </a:rPr>
              <a:t> </a:t>
            </a:r>
            <a:r>
              <a:rPr sz="5400" b="1" spc="-30" dirty="0">
                <a:solidFill>
                  <a:srgbClr val="F7F6F1"/>
                </a:solidFill>
                <a:latin typeface="Arial"/>
                <a:cs typeface="Arial"/>
              </a:rPr>
              <a:t>Technologies</a:t>
            </a:r>
            <a:endParaRPr sz="5400" dirty="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87095" y="441959"/>
            <a:ext cx="4554220" cy="536575"/>
            <a:chOff x="387095" y="441959"/>
            <a:chExt cx="4554220" cy="536575"/>
          </a:xfrm>
        </p:grpSpPr>
        <p:pic>
          <p:nvPicPr>
            <p:cNvPr id="26" name="object 2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7095" y="441959"/>
              <a:ext cx="1100328" cy="536448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49679" y="441959"/>
              <a:ext cx="661416" cy="536448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73351" y="441959"/>
              <a:ext cx="841248" cy="536448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76856" y="441959"/>
              <a:ext cx="1042416" cy="536448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011423" y="441959"/>
              <a:ext cx="1929383" cy="536448"/>
            </a:xfrm>
            <a:prstGeom prst="rect">
              <a:avLst/>
            </a:prstGeom>
          </p:spPr>
        </p:pic>
      </p:grpSp>
      <p:grpSp>
        <p:nvGrpSpPr>
          <p:cNvPr id="31" name="object 31"/>
          <p:cNvGrpSpPr/>
          <p:nvPr/>
        </p:nvGrpSpPr>
        <p:grpSpPr>
          <a:xfrm>
            <a:off x="17583912" y="441959"/>
            <a:ext cx="2131060" cy="536575"/>
            <a:chOff x="17583912" y="441959"/>
            <a:chExt cx="2131060" cy="536575"/>
          </a:xfrm>
        </p:grpSpPr>
        <p:pic>
          <p:nvPicPr>
            <p:cNvPr id="32" name="object 32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7583912" y="441959"/>
              <a:ext cx="448055" cy="536448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7724120" y="441959"/>
              <a:ext cx="1990344" cy="536448"/>
            </a:xfrm>
            <a:prstGeom prst="rect">
              <a:avLst/>
            </a:prstGeom>
          </p:spPr>
        </p:pic>
      </p:grpSp>
      <p:sp>
        <p:nvSpPr>
          <p:cNvPr id="34" name="object 34"/>
          <p:cNvSpPr txBox="1"/>
          <p:nvPr/>
        </p:nvSpPr>
        <p:spPr>
          <a:xfrm>
            <a:off x="6560820" y="10501494"/>
            <a:ext cx="6982458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2000" u="sng" spc="-10" dirty="0">
                <a:solidFill>
                  <a:schemeClr val="accent1"/>
                </a:solidFill>
                <a:uFill>
                  <a:solidFill>
                    <a:srgbClr val="FF5A63"/>
                  </a:solidFill>
                </a:uFill>
                <a:latin typeface="Arial"/>
                <a:cs typeface="Arial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https://european-digital-innovation-hubs.ec.europa.eu/home</a:t>
            </a:r>
            <a:r>
              <a:rPr lang="es-ES" sz="2000" u="sng" spc="-10" dirty="0">
                <a:solidFill>
                  <a:schemeClr val="accent1"/>
                </a:solidFill>
                <a:uFill>
                  <a:solidFill>
                    <a:srgbClr val="FF5A63"/>
                  </a:solidFill>
                </a:uFill>
                <a:latin typeface="Arial"/>
                <a:cs typeface="Arial"/>
              </a:rPr>
              <a:t> </a:t>
            </a:r>
            <a:endParaRPr sz="20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0052049" y="1432711"/>
            <a:ext cx="45719" cy="8416139"/>
          </a:xfrm>
          <a:custGeom>
            <a:avLst/>
            <a:gdLst/>
            <a:ahLst/>
            <a:cxnLst/>
            <a:rect l="l" t="t" r="r" b="b"/>
            <a:pathLst>
              <a:path w="22859" h="7955915">
                <a:moveTo>
                  <a:pt x="0" y="7955762"/>
                </a:moveTo>
                <a:lnTo>
                  <a:pt x="22478" y="0"/>
                </a:lnTo>
              </a:path>
            </a:pathLst>
          </a:custGeom>
          <a:ln w="2540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423519" y="1671040"/>
            <a:ext cx="909319" cy="835025"/>
          </a:xfrm>
          <a:custGeom>
            <a:avLst/>
            <a:gdLst/>
            <a:ahLst/>
            <a:cxnLst/>
            <a:rect l="l" t="t" r="r" b="b"/>
            <a:pathLst>
              <a:path w="909319" h="835025">
                <a:moveTo>
                  <a:pt x="631941" y="781406"/>
                </a:moveTo>
                <a:lnTo>
                  <a:pt x="276909" y="781406"/>
                </a:lnTo>
                <a:lnTo>
                  <a:pt x="266544" y="783499"/>
                </a:lnTo>
                <a:lnTo>
                  <a:pt x="258082" y="789206"/>
                </a:lnTo>
                <a:lnTo>
                  <a:pt x="252378" y="797672"/>
                </a:lnTo>
                <a:lnTo>
                  <a:pt x="250286" y="808041"/>
                </a:lnTo>
                <a:lnTo>
                  <a:pt x="252378" y="818411"/>
                </a:lnTo>
                <a:lnTo>
                  <a:pt x="258082" y="826876"/>
                </a:lnTo>
                <a:lnTo>
                  <a:pt x="266544" y="832583"/>
                </a:lnTo>
                <a:lnTo>
                  <a:pt x="276909" y="834675"/>
                </a:lnTo>
                <a:lnTo>
                  <a:pt x="631941" y="834675"/>
                </a:lnTo>
                <a:lnTo>
                  <a:pt x="642305" y="832583"/>
                </a:lnTo>
                <a:lnTo>
                  <a:pt x="650767" y="826876"/>
                </a:lnTo>
                <a:lnTo>
                  <a:pt x="656471" y="818411"/>
                </a:lnTo>
                <a:lnTo>
                  <a:pt x="658563" y="808041"/>
                </a:lnTo>
                <a:lnTo>
                  <a:pt x="656471" y="797672"/>
                </a:lnTo>
                <a:lnTo>
                  <a:pt x="650767" y="789206"/>
                </a:lnTo>
                <a:lnTo>
                  <a:pt x="642305" y="783499"/>
                </a:lnTo>
                <a:lnTo>
                  <a:pt x="631941" y="781406"/>
                </a:lnTo>
                <a:close/>
              </a:path>
              <a:path w="909319" h="835025">
                <a:moveTo>
                  <a:pt x="386471" y="692602"/>
                </a:moveTo>
                <a:lnTo>
                  <a:pt x="331570" y="692602"/>
                </a:lnTo>
                <a:lnTo>
                  <a:pt x="309379" y="781406"/>
                </a:lnTo>
                <a:lnTo>
                  <a:pt x="364279" y="781406"/>
                </a:lnTo>
                <a:lnTo>
                  <a:pt x="386471" y="692602"/>
                </a:lnTo>
                <a:close/>
              </a:path>
              <a:path w="909319" h="835025">
                <a:moveTo>
                  <a:pt x="577298" y="692602"/>
                </a:moveTo>
                <a:lnTo>
                  <a:pt x="522397" y="692602"/>
                </a:lnTo>
                <a:lnTo>
                  <a:pt x="544589" y="781406"/>
                </a:lnTo>
                <a:lnTo>
                  <a:pt x="599471" y="781406"/>
                </a:lnTo>
                <a:lnTo>
                  <a:pt x="577298" y="692602"/>
                </a:lnTo>
                <a:close/>
              </a:path>
              <a:path w="909319" h="835025">
                <a:moveTo>
                  <a:pt x="828981" y="0"/>
                </a:moveTo>
                <a:lnTo>
                  <a:pt x="79868" y="0"/>
                </a:lnTo>
                <a:lnTo>
                  <a:pt x="48811" y="6290"/>
                </a:lnTo>
                <a:lnTo>
                  <a:pt x="23421" y="23433"/>
                </a:lnTo>
                <a:lnTo>
                  <a:pt x="6287" y="48840"/>
                </a:lnTo>
                <a:lnTo>
                  <a:pt x="0" y="79921"/>
                </a:lnTo>
                <a:lnTo>
                  <a:pt x="0" y="612681"/>
                </a:lnTo>
                <a:lnTo>
                  <a:pt x="6287" y="643761"/>
                </a:lnTo>
                <a:lnTo>
                  <a:pt x="23421" y="669168"/>
                </a:lnTo>
                <a:lnTo>
                  <a:pt x="48811" y="686312"/>
                </a:lnTo>
                <a:lnTo>
                  <a:pt x="79868" y="692602"/>
                </a:lnTo>
                <a:lnTo>
                  <a:pt x="828981" y="692602"/>
                </a:lnTo>
                <a:lnTo>
                  <a:pt x="860048" y="686312"/>
                </a:lnTo>
                <a:lnTo>
                  <a:pt x="885444" y="669168"/>
                </a:lnTo>
                <a:lnTo>
                  <a:pt x="902581" y="643761"/>
                </a:lnTo>
                <a:lnTo>
                  <a:pt x="903477" y="639333"/>
                </a:lnTo>
                <a:lnTo>
                  <a:pt x="79868" y="639333"/>
                </a:lnTo>
                <a:lnTo>
                  <a:pt x="69518" y="637235"/>
                </a:lnTo>
                <a:lnTo>
                  <a:pt x="61054" y="631518"/>
                </a:lnTo>
                <a:lnTo>
                  <a:pt x="55342" y="623045"/>
                </a:lnTo>
                <a:lnTo>
                  <a:pt x="53245" y="612681"/>
                </a:lnTo>
                <a:lnTo>
                  <a:pt x="53245" y="550528"/>
                </a:lnTo>
                <a:lnTo>
                  <a:pt x="908868" y="550528"/>
                </a:lnTo>
                <a:lnTo>
                  <a:pt x="908868" y="497259"/>
                </a:lnTo>
                <a:lnTo>
                  <a:pt x="53245" y="497259"/>
                </a:lnTo>
                <a:lnTo>
                  <a:pt x="53245" y="79921"/>
                </a:lnTo>
                <a:lnTo>
                  <a:pt x="55342" y="69556"/>
                </a:lnTo>
                <a:lnTo>
                  <a:pt x="61054" y="61083"/>
                </a:lnTo>
                <a:lnTo>
                  <a:pt x="69518" y="55366"/>
                </a:lnTo>
                <a:lnTo>
                  <a:pt x="79868" y="53268"/>
                </a:lnTo>
                <a:lnTo>
                  <a:pt x="903477" y="53268"/>
                </a:lnTo>
                <a:lnTo>
                  <a:pt x="902581" y="48840"/>
                </a:lnTo>
                <a:lnTo>
                  <a:pt x="885444" y="23433"/>
                </a:lnTo>
                <a:lnTo>
                  <a:pt x="860048" y="6290"/>
                </a:lnTo>
                <a:lnTo>
                  <a:pt x="828981" y="0"/>
                </a:lnTo>
                <a:close/>
              </a:path>
              <a:path w="909319" h="835025">
                <a:moveTo>
                  <a:pt x="908868" y="550528"/>
                </a:moveTo>
                <a:lnTo>
                  <a:pt x="855604" y="550528"/>
                </a:lnTo>
                <a:lnTo>
                  <a:pt x="855604" y="612681"/>
                </a:lnTo>
                <a:lnTo>
                  <a:pt x="853510" y="623045"/>
                </a:lnTo>
                <a:lnTo>
                  <a:pt x="847802" y="631518"/>
                </a:lnTo>
                <a:lnTo>
                  <a:pt x="839339" y="637235"/>
                </a:lnTo>
                <a:lnTo>
                  <a:pt x="828981" y="639333"/>
                </a:lnTo>
                <a:lnTo>
                  <a:pt x="903477" y="639333"/>
                </a:lnTo>
                <a:lnTo>
                  <a:pt x="908868" y="612681"/>
                </a:lnTo>
                <a:lnTo>
                  <a:pt x="908868" y="550528"/>
                </a:lnTo>
                <a:close/>
              </a:path>
              <a:path w="909319" h="835025">
                <a:moveTo>
                  <a:pt x="338361" y="337766"/>
                </a:moveTo>
                <a:lnTo>
                  <a:pt x="237858" y="337766"/>
                </a:lnTo>
                <a:lnTo>
                  <a:pt x="303550" y="378820"/>
                </a:lnTo>
                <a:lnTo>
                  <a:pt x="303550" y="497259"/>
                </a:lnTo>
                <a:lnTo>
                  <a:pt x="356796" y="497259"/>
                </a:lnTo>
                <a:lnTo>
                  <a:pt x="356796" y="364069"/>
                </a:lnTo>
                <a:lnTo>
                  <a:pt x="355936" y="357342"/>
                </a:lnTo>
                <a:lnTo>
                  <a:pt x="353459" y="351145"/>
                </a:lnTo>
                <a:lnTo>
                  <a:pt x="349520" y="345758"/>
                </a:lnTo>
                <a:lnTo>
                  <a:pt x="344275" y="341463"/>
                </a:lnTo>
                <a:lnTo>
                  <a:pt x="338361" y="337766"/>
                </a:lnTo>
                <a:close/>
              </a:path>
              <a:path w="909319" h="835025">
                <a:moveTo>
                  <a:pt x="454425" y="142073"/>
                </a:moveTo>
                <a:lnTo>
                  <a:pt x="423366" y="148363"/>
                </a:lnTo>
                <a:lnTo>
                  <a:pt x="397969" y="165507"/>
                </a:lnTo>
                <a:lnTo>
                  <a:pt x="380828" y="190914"/>
                </a:lnTo>
                <a:lnTo>
                  <a:pt x="374538" y="221996"/>
                </a:lnTo>
                <a:lnTo>
                  <a:pt x="378501" y="246868"/>
                </a:lnTo>
                <a:lnTo>
                  <a:pt x="389546" y="268554"/>
                </a:lnTo>
                <a:lnTo>
                  <a:pt x="406402" y="285792"/>
                </a:lnTo>
                <a:lnTo>
                  <a:pt x="427802" y="297318"/>
                </a:lnTo>
                <a:lnTo>
                  <a:pt x="427802" y="497259"/>
                </a:lnTo>
                <a:lnTo>
                  <a:pt x="481047" y="497259"/>
                </a:lnTo>
                <a:lnTo>
                  <a:pt x="481047" y="297318"/>
                </a:lnTo>
                <a:lnTo>
                  <a:pt x="502447" y="285792"/>
                </a:lnTo>
                <a:lnTo>
                  <a:pt x="519304" y="268554"/>
                </a:lnTo>
                <a:lnTo>
                  <a:pt x="529451" y="248629"/>
                </a:lnTo>
                <a:lnTo>
                  <a:pt x="454425" y="248629"/>
                </a:lnTo>
                <a:lnTo>
                  <a:pt x="444075" y="246531"/>
                </a:lnTo>
                <a:lnTo>
                  <a:pt x="435612" y="240816"/>
                </a:lnTo>
                <a:lnTo>
                  <a:pt x="429899" y="232349"/>
                </a:lnTo>
                <a:lnTo>
                  <a:pt x="427802" y="221996"/>
                </a:lnTo>
                <a:lnTo>
                  <a:pt x="429899" y="211630"/>
                </a:lnTo>
                <a:lnTo>
                  <a:pt x="435612" y="203157"/>
                </a:lnTo>
                <a:lnTo>
                  <a:pt x="444075" y="197440"/>
                </a:lnTo>
                <a:lnTo>
                  <a:pt x="454425" y="195342"/>
                </a:lnTo>
                <a:lnTo>
                  <a:pt x="528919" y="195342"/>
                </a:lnTo>
                <a:lnTo>
                  <a:pt x="528024" y="190914"/>
                </a:lnTo>
                <a:lnTo>
                  <a:pt x="510888" y="165507"/>
                </a:lnTo>
                <a:lnTo>
                  <a:pt x="485492" y="148363"/>
                </a:lnTo>
                <a:lnTo>
                  <a:pt x="454425" y="142073"/>
                </a:lnTo>
                <a:close/>
              </a:path>
              <a:path w="909319" h="835025">
                <a:moveTo>
                  <a:pt x="720707" y="195342"/>
                </a:moveTo>
                <a:lnTo>
                  <a:pt x="689641" y="201632"/>
                </a:lnTo>
                <a:lnTo>
                  <a:pt x="664244" y="218776"/>
                </a:lnTo>
                <a:lnTo>
                  <a:pt x="647108" y="244183"/>
                </a:lnTo>
                <a:lnTo>
                  <a:pt x="640821" y="275263"/>
                </a:lnTo>
                <a:lnTo>
                  <a:pt x="640821" y="281223"/>
                </a:lnTo>
                <a:lnTo>
                  <a:pt x="641501" y="287017"/>
                </a:lnTo>
                <a:lnTo>
                  <a:pt x="642733" y="292591"/>
                </a:lnTo>
                <a:lnTo>
                  <a:pt x="564575" y="341463"/>
                </a:lnTo>
                <a:lnTo>
                  <a:pt x="559337" y="345758"/>
                </a:lnTo>
                <a:lnTo>
                  <a:pt x="555398" y="351145"/>
                </a:lnTo>
                <a:lnTo>
                  <a:pt x="552917" y="357342"/>
                </a:lnTo>
                <a:lnTo>
                  <a:pt x="552054" y="364069"/>
                </a:lnTo>
                <a:lnTo>
                  <a:pt x="552054" y="497259"/>
                </a:lnTo>
                <a:lnTo>
                  <a:pt x="605318" y="497259"/>
                </a:lnTo>
                <a:lnTo>
                  <a:pt x="605318" y="378820"/>
                </a:lnTo>
                <a:lnTo>
                  <a:pt x="670992" y="337747"/>
                </a:lnTo>
                <a:lnTo>
                  <a:pt x="768273" y="337747"/>
                </a:lnTo>
                <a:lnTo>
                  <a:pt x="777154" y="331750"/>
                </a:lnTo>
                <a:lnTo>
                  <a:pt x="794288" y="306343"/>
                </a:lnTo>
                <a:lnTo>
                  <a:pt x="795188" y="301898"/>
                </a:lnTo>
                <a:lnTo>
                  <a:pt x="720707" y="301898"/>
                </a:lnTo>
                <a:lnTo>
                  <a:pt x="710347" y="299803"/>
                </a:lnTo>
                <a:lnTo>
                  <a:pt x="701878" y="294091"/>
                </a:lnTo>
                <a:lnTo>
                  <a:pt x="696164" y="285625"/>
                </a:lnTo>
                <a:lnTo>
                  <a:pt x="694067" y="275263"/>
                </a:lnTo>
                <a:lnTo>
                  <a:pt x="696164" y="264909"/>
                </a:lnTo>
                <a:lnTo>
                  <a:pt x="701878" y="256442"/>
                </a:lnTo>
                <a:lnTo>
                  <a:pt x="710347" y="250726"/>
                </a:lnTo>
                <a:lnTo>
                  <a:pt x="720707" y="248629"/>
                </a:lnTo>
                <a:lnTo>
                  <a:pt x="795188" y="248629"/>
                </a:lnTo>
                <a:lnTo>
                  <a:pt x="794288" y="244183"/>
                </a:lnTo>
                <a:lnTo>
                  <a:pt x="777154" y="218776"/>
                </a:lnTo>
                <a:lnTo>
                  <a:pt x="751764" y="201632"/>
                </a:lnTo>
                <a:lnTo>
                  <a:pt x="720707" y="195342"/>
                </a:lnTo>
                <a:close/>
              </a:path>
              <a:path w="909319" h="835025">
                <a:moveTo>
                  <a:pt x="903477" y="53268"/>
                </a:moveTo>
                <a:lnTo>
                  <a:pt x="828981" y="53268"/>
                </a:lnTo>
                <a:lnTo>
                  <a:pt x="839339" y="55366"/>
                </a:lnTo>
                <a:lnTo>
                  <a:pt x="847802" y="61083"/>
                </a:lnTo>
                <a:lnTo>
                  <a:pt x="853510" y="69556"/>
                </a:lnTo>
                <a:lnTo>
                  <a:pt x="855604" y="79921"/>
                </a:lnTo>
                <a:lnTo>
                  <a:pt x="855604" y="497259"/>
                </a:lnTo>
                <a:lnTo>
                  <a:pt x="908868" y="497259"/>
                </a:lnTo>
                <a:lnTo>
                  <a:pt x="908868" y="79921"/>
                </a:lnTo>
                <a:lnTo>
                  <a:pt x="903477" y="53268"/>
                </a:lnTo>
                <a:close/>
              </a:path>
              <a:path w="909319" h="835025">
                <a:moveTo>
                  <a:pt x="188161" y="195342"/>
                </a:moveTo>
                <a:lnTo>
                  <a:pt x="157094" y="201632"/>
                </a:lnTo>
                <a:lnTo>
                  <a:pt x="131698" y="218776"/>
                </a:lnTo>
                <a:lnTo>
                  <a:pt x="114561" y="244183"/>
                </a:lnTo>
                <a:lnTo>
                  <a:pt x="108274" y="275263"/>
                </a:lnTo>
                <a:lnTo>
                  <a:pt x="114561" y="306343"/>
                </a:lnTo>
                <a:lnTo>
                  <a:pt x="131698" y="331750"/>
                </a:lnTo>
                <a:lnTo>
                  <a:pt x="157094" y="348894"/>
                </a:lnTo>
                <a:lnTo>
                  <a:pt x="188161" y="355184"/>
                </a:lnTo>
                <a:lnTo>
                  <a:pt x="201928" y="353994"/>
                </a:lnTo>
                <a:lnTo>
                  <a:pt x="214938" y="350556"/>
                </a:lnTo>
                <a:lnTo>
                  <a:pt x="226989" y="345073"/>
                </a:lnTo>
                <a:lnTo>
                  <a:pt x="237858" y="337766"/>
                </a:lnTo>
                <a:lnTo>
                  <a:pt x="338361" y="337766"/>
                </a:lnTo>
                <a:lnTo>
                  <a:pt x="280977" y="301898"/>
                </a:lnTo>
                <a:lnTo>
                  <a:pt x="188161" y="301898"/>
                </a:lnTo>
                <a:lnTo>
                  <a:pt x="177803" y="299803"/>
                </a:lnTo>
                <a:lnTo>
                  <a:pt x="169340" y="294091"/>
                </a:lnTo>
                <a:lnTo>
                  <a:pt x="163632" y="285625"/>
                </a:lnTo>
                <a:lnTo>
                  <a:pt x="161538" y="275263"/>
                </a:lnTo>
                <a:lnTo>
                  <a:pt x="163632" y="264909"/>
                </a:lnTo>
                <a:lnTo>
                  <a:pt x="169340" y="256442"/>
                </a:lnTo>
                <a:lnTo>
                  <a:pt x="177803" y="250726"/>
                </a:lnTo>
                <a:lnTo>
                  <a:pt x="188161" y="248629"/>
                </a:lnTo>
                <a:lnTo>
                  <a:pt x="262659" y="248629"/>
                </a:lnTo>
                <a:lnTo>
                  <a:pt x="261760" y="244183"/>
                </a:lnTo>
                <a:lnTo>
                  <a:pt x="244624" y="218776"/>
                </a:lnTo>
                <a:lnTo>
                  <a:pt x="219228" y="201632"/>
                </a:lnTo>
                <a:lnTo>
                  <a:pt x="188161" y="195342"/>
                </a:lnTo>
                <a:close/>
              </a:path>
              <a:path w="909319" h="835025">
                <a:moveTo>
                  <a:pt x="768273" y="337747"/>
                </a:moveTo>
                <a:lnTo>
                  <a:pt x="670992" y="337747"/>
                </a:lnTo>
                <a:lnTo>
                  <a:pt x="681898" y="345082"/>
                </a:lnTo>
                <a:lnTo>
                  <a:pt x="693935" y="350559"/>
                </a:lnTo>
                <a:lnTo>
                  <a:pt x="706936" y="353994"/>
                </a:lnTo>
                <a:lnTo>
                  <a:pt x="720707" y="355184"/>
                </a:lnTo>
                <a:lnTo>
                  <a:pt x="751764" y="348894"/>
                </a:lnTo>
                <a:lnTo>
                  <a:pt x="768273" y="337747"/>
                </a:lnTo>
                <a:close/>
              </a:path>
              <a:path w="909319" h="835025">
                <a:moveTo>
                  <a:pt x="262659" y="248629"/>
                </a:moveTo>
                <a:lnTo>
                  <a:pt x="188161" y="248629"/>
                </a:lnTo>
                <a:lnTo>
                  <a:pt x="198510" y="250726"/>
                </a:lnTo>
                <a:lnTo>
                  <a:pt x="206974" y="256442"/>
                </a:lnTo>
                <a:lnTo>
                  <a:pt x="212687" y="264909"/>
                </a:lnTo>
                <a:lnTo>
                  <a:pt x="214783" y="275263"/>
                </a:lnTo>
                <a:lnTo>
                  <a:pt x="212687" y="285625"/>
                </a:lnTo>
                <a:lnTo>
                  <a:pt x="206974" y="294091"/>
                </a:lnTo>
                <a:lnTo>
                  <a:pt x="198510" y="299803"/>
                </a:lnTo>
                <a:lnTo>
                  <a:pt x="188161" y="301898"/>
                </a:lnTo>
                <a:lnTo>
                  <a:pt x="280977" y="301898"/>
                </a:lnTo>
                <a:lnTo>
                  <a:pt x="266117" y="292609"/>
                </a:lnTo>
                <a:lnTo>
                  <a:pt x="267367" y="287017"/>
                </a:lnTo>
                <a:lnTo>
                  <a:pt x="268047" y="281223"/>
                </a:lnTo>
                <a:lnTo>
                  <a:pt x="268047" y="275263"/>
                </a:lnTo>
                <a:lnTo>
                  <a:pt x="262659" y="248629"/>
                </a:lnTo>
                <a:close/>
              </a:path>
              <a:path w="909319" h="835025">
                <a:moveTo>
                  <a:pt x="795188" y="248629"/>
                </a:moveTo>
                <a:lnTo>
                  <a:pt x="720707" y="248629"/>
                </a:lnTo>
                <a:lnTo>
                  <a:pt x="731057" y="250726"/>
                </a:lnTo>
                <a:lnTo>
                  <a:pt x="739521" y="256442"/>
                </a:lnTo>
                <a:lnTo>
                  <a:pt x="745234" y="264909"/>
                </a:lnTo>
                <a:lnTo>
                  <a:pt x="747330" y="275263"/>
                </a:lnTo>
                <a:lnTo>
                  <a:pt x="745234" y="285625"/>
                </a:lnTo>
                <a:lnTo>
                  <a:pt x="739521" y="294091"/>
                </a:lnTo>
                <a:lnTo>
                  <a:pt x="731057" y="299803"/>
                </a:lnTo>
                <a:lnTo>
                  <a:pt x="720707" y="301898"/>
                </a:lnTo>
                <a:lnTo>
                  <a:pt x="795188" y="301898"/>
                </a:lnTo>
                <a:lnTo>
                  <a:pt x="800575" y="275263"/>
                </a:lnTo>
                <a:lnTo>
                  <a:pt x="795188" y="248629"/>
                </a:lnTo>
                <a:close/>
              </a:path>
              <a:path w="909319" h="835025">
                <a:moveTo>
                  <a:pt x="528919" y="195342"/>
                </a:moveTo>
                <a:lnTo>
                  <a:pt x="454425" y="195342"/>
                </a:lnTo>
                <a:lnTo>
                  <a:pt x="464782" y="197440"/>
                </a:lnTo>
                <a:lnTo>
                  <a:pt x="473245" y="203157"/>
                </a:lnTo>
                <a:lnTo>
                  <a:pt x="478953" y="211630"/>
                </a:lnTo>
                <a:lnTo>
                  <a:pt x="481047" y="221996"/>
                </a:lnTo>
                <a:lnTo>
                  <a:pt x="478953" y="232349"/>
                </a:lnTo>
                <a:lnTo>
                  <a:pt x="473245" y="240816"/>
                </a:lnTo>
                <a:lnTo>
                  <a:pt x="464782" y="246531"/>
                </a:lnTo>
                <a:lnTo>
                  <a:pt x="454425" y="248629"/>
                </a:lnTo>
                <a:lnTo>
                  <a:pt x="529451" y="248629"/>
                </a:lnTo>
                <a:lnTo>
                  <a:pt x="530348" y="246868"/>
                </a:lnTo>
                <a:lnTo>
                  <a:pt x="534311" y="221996"/>
                </a:lnTo>
                <a:lnTo>
                  <a:pt x="528919" y="19534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8" name="object 38"/>
          <p:cNvGrpSpPr/>
          <p:nvPr/>
        </p:nvGrpSpPr>
        <p:grpSpPr>
          <a:xfrm>
            <a:off x="10617394" y="1651467"/>
            <a:ext cx="938530" cy="862330"/>
            <a:chOff x="10617394" y="1651467"/>
            <a:chExt cx="938530" cy="862330"/>
          </a:xfrm>
        </p:grpSpPr>
        <p:sp>
          <p:nvSpPr>
            <p:cNvPr id="39" name="object 39"/>
            <p:cNvSpPr/>
            <p:nvPr/>
          </p:nvSpPr>
          <p:spPr>
            <a:xfrm>
              <a:off x="10617394" y="1651467"/>
              <a:ext cx="938530" cy="862330"/>
            </a:xfrm>
            <a:custGeom>
              <a:avLst/>
              <a:gdLst/>
              <a:ahLst/>
              <a:cxnLst/>
              <a:rect l="l" t="t" r="r" b="b"/>
              <a:pathLst>
                <a:path w="938529" h="862330">
                  <a:moveTo>
                    <a:pt x="652551" y="806891"/>
                  </a:moveTo>
                  <a:lnTo>
                    <a:pt x="285940" y="806891"/>
                  </a:lnTo>
                  <a:lnTo>
                    <a:pt x="275237" y="809052"/>
                  </a:lnTo>
                  <a:lnTo>
                    <a:pt x="266499" y="814945"/>
                  </a:lnTo>
                  <a:lnTo>
                    <a:pt x="260609" y="823687"/>
                  </a:lnTo>
                  <a:lnTo>
                    <a:pt x="258450" y="834395"/>
                  </a:lnTo>
                  <a:lnTo>
                    <a:pt x="260609" y="845102"/>
                  </a:lnTo>
                  <a:lnTo>
                    <a:pt x="266499" y="853844"/>
                  </a:lnTo>
                  <a:lnTo>
                    <a:pt x="275237" y="859737"/>
                  </a:lnTo>
                  <a:lnTo>
                    <a:pt x="285940" y="861898"/>
                  </a:lnTo>
                  <a:lnTo>
                    <a:pt x="652551" y="861898"/>
                  </a:lnTo>
                  <a:lnTo>
                    <a:pt x="663254" y="859737"/>
                  </a:lnTo>
                  <a:lnTo>
                    <a:pt x="671992" y="853844"/>
                  </a:lnTo>
                  <a:lnTo>
                    <a:pt x="677882" y="845102"/>
                  </a:lnTo>
                  <a:lnTo>
                    <a:pt x="680041" y="834395"/>
                  </a:lnTo>
                  <a:lnTo>
                    <a:pt x="677882" y="823687"/>
                  </a:lnTo>
                  <a:lnTo>
                    <a:pt x="671992" y="814945"/>
                  </a:lnTo>
                  <a:lnTo>
                    <a:pt x="663254" y="809052"/>
                  </a:lnTo>
                  <a:lnTo>
                    <a:pt x="652551" y="806891"/>
                  </a:lnTo>
                  <a:close/>
                </a:path>
                <a:path w="938529" h="862330">
                  <a:moveTo>
                    <a:pt x="399075" y="715190"/>
                  </a:moveTo>
                  <a:lnTo>
                    <a:pt x="342384" y="715190"/>
                  </a:lnTo>
                  <a:lnTo>
                    <a:pt x="319469" y="806891"/>
                  </a:lnTo>
                  <a:lnTo>
                    <a:pt x="376160" y="806891"/>
                  </a:lnTo>
                  <a:lnTo>
                    <a:pt x="399075" y="715190"/>
                  </a:lnTo>
                  <a:close/>
                </a:path>
                <a:path w="938529" h="862330">
                  <a:moveTo>
                    <a:pt x="596126" y="715190"/>
                  </a:moveTo>
                  <a:lnTo>
                    <a:pt x="539435" y="715190"/>
                  </a:lnTo>
                  <a:lnTo>
                    <a:pt x="562350" y="806891"/>
                  </a:lnTo>
                  <a:lnTo>
                    <a:pt x="619023" y="806891"/>
                  </a:lnTo>
                  <a:lnTo>
                    <a:pt x="596126" y="715190"/>
                  </a:lnTo>
                  <a:close/>
                </a:path>
                <a:path w="938529" h="862330">
                  <a:moveTo>
                    <a:pt x="856019" y="0"/>
                  </a:moveTo>
                  <a:lnTo>
                    <a:pt x="82473" y="0"/>
                  </a:lnTo>
                  <a:lnTo>
                    <a:pt x="50404" y="6495"/>
                  </a:lnTo>
                  <a:lnTo>
                    <a:pt x="24185" y="24197"/>
                  </a:lnTo>
                  <a:lnTo>
                    <a:pt x="6492" y="50433"/>
                  </a:lnTo>
                  <a:lnTo>
                    <a:pt x="0" y="82527"/>
                  </a:lnTo>
                  <a:lnTo>
                    <a:pt x="0" y="632661"/>
                  </a:lnTo>
                  <a:lnTo>
                    <a:pt x="6492" y="664756"/>
                  </a:lnTo>
                  <a:lnTo>
                    <a:pt x="24185" y="690992"/>
                  </a:lnTo>
                  <a:lnTo>
                    <a:pt x="50404" y="708695"/>
                  </a:lnTo>
                  <a:lnTo>
                    <a:pt x="82473" y="715190"/>
                  </a:lnTo>
                  <a:lnTo>
                    <a:pt x="856019" y="715190"/>
                  </a:lnTo>
                  <a:lnTo>
                    <a:pt x="888099" y="708695"/>
                  </a:lnTo>
                  <a:lnTo>
                    <a:pt x="914323" y="690992"/>
                  </a:lnTo>
                  <a:lnTo>
                    <a:pt x="932018" y="664756"/>
                  </a:lnTo>
                  <a:lnTo>
                    <a:pt x="932943" y="660184"/>
                  </a:lnTo>
                  <a:lnTo>
                    <a:pt x="82473" y="660184"/>
                  </a:lnTo>
                  <a:lnTo>
                    <a:pt x="71786" y="658017"/>
                  </a:lnTo>
                  <a:lnTo>
                    <a:pt x="63046" y="652114"/>
                  </a:lnTo>
                  <a:lnTo>
                    <a:pt x="57147" y="643364"/>
                  </a:lnTo>
                  <a:lnTo>
                    <a:pt x="54982" y="632661"/>
                  </a:lnTo>
                  <a:lnTo>
                    <a:pt x="54982" y="568482"/>
                  </a:lnTo>
                  <a:lnTo>
                    <a:pt x="938510" y="568482"/>
                  </a:lnTo>
                  <a:lnTo>
                    <a:pt x="938510" y="513476"/>
                  </a:lnTo>
                  <a:lnTo>
                    <a:pt x="54982" y="513476"/>
                  </a:lnTo>
                  <a:lnTo>
                    <a:pt x="54982" y="82527"/>
                  </a:lnTo>
                  <a:lnTo>
                    <a:pt x="57147" y="71824"/>
                  </a:lnTo>
                  <a:lnTo>
                    <a:pt x="63046" y="63075"/>
                  </a:lnTo>
                  <a:lnTo>
                    <a:pt x="71786" y="57171"/>
                  </a:lnTo>
                  <a:lnTo>
                    <a:pt x="82473" y="55004"/>
                  </a:lnTo>
                  <a:lnTo>
                    <a:pt x="932943" y="55004"/>
                  </a:lnTo>
                  <a:lnTo>
                    <a:pt x="932018" y="50433"/>
                  </a:lnTo>
                  <a:lnTo>
                    <a:pt x="914323" y="24197"/>
                  </a:lnTo>
                  <a:lnTo>
                    <a:pt x="888099" y="6495"/>
                  </a:lnTo>
                  <a:lnTo>
                    <a:pt x="856019" y="0"/>
                  </a:lnTo>
                  <a:close/>
                </a:path>
                <a:path w="938529" h="862330">
                  <a:moveTo>
                    <a:pt x="938510" y="568482"/>
                  </a:moveTo>
                  <a:lnTo>
                    <a:pt x="883509" y="568482"/>
                  </a:lnTo>
                  <a:lnTo>
                    <a:pt x="883509" y="632661"/>
                  </a:lnTo>
                  <a:lnTo>
                    <a:pt x="881347" y="643364"/>
                  </a:lnTo>
                  <a:lnTo>
                    <a:pt x="875452" y="652114"/>
                  </a:lnTo>
                  <a:lnTo>
                    <a:pt x="866714" y="658017"/>
                  </a:lnTo>
                  <a:lnTo>
                    <a:pt x="856019" y="660184"/>
                  </a:lnTo>
                  <a:lnTo>
                    <a:pt x="932943" y="660184"/>
                  </a:lnTo>
                  <a:lnTo>
                    <a:pt x="938510" y="632661"/>
                  </a:lnTo>
                  <a:lnTo>
                    <a:pt x="938510" y="568482"/>
                  </a:lnTo>
                  <a:close/>
                </a:path>
                <a:path w="938529" h="862330">
                  <a:moveTo>
                    <a:pt x="932943" y="55004"/>
                  </a:moveTo>
                  <a:lnTo>
                    <a:pt x="856019" y="55004"/>
                  </a:lnTo>
                  <a:lnTo>
                    <a:pt x="866714" y="57171"/>
                  </a:lnTo>
                  <a:lnTo>
                    <a:pt x="875452" y="63075"/>
                  </a:lnTo>
                  <a:lnTo>
                    <a:pt x="881347" y="71824"/>
                  </a:lnTo>
                  <a:lnTo>
                    <a:pt x="883509" y="82527"/>
                  </a:lnTo>
                  <a:lnTo>
                    <a:pt x="883509" y="513476"/>
                  </a:lnTo>
                  <a:lnTo>
                    <a:pt x="938510" y="513476"/>
                  </a:lnTo>
                  <a:lnTo>
                    <a:pt x="938510" y="82527"/>
                  </a:lnTo>
                  <a:lnTo>
                    <a:pt x="932943" y="5500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0" name="object 40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944898" y="1817072"/>
              <a:ext cx="285516" cy="285649"/>
            </a:xfrm>
            <a:prstGeom prst="rect">
              <a:avLst/>
            </a:prstGeom>
          </p:spPr>
        </p:pic>
      </p:grpSp>
      <p:sp>
        <p:nvSpPr>
          <p:cNvPr id="81" name="object 5">
            <a:extLst>
              <a:ext uri="{FF2B5EF4-FFF2-40B4-BE49-F238E27FC236}">
                <a16:creationId xmlns:a16="http://schemas.microsoft.com/office/drawing/2014/main" id="{BEFA2462-2A53-DB42-DBC5-BFE68A1004DF}"/>
              </a:ext>
            </a:extLst>
          </p:cNvPr>
          <p:cNvSpPr/>
          <p:nvPr/>
        </p:nvSpPr>
        <p:spPr>
          <a:xfrm>
            <a:off x="10353041" y="3385041"/>
            <a:ext cx="1553845" cy="1819420"/>
          </a:xfrm>
          <a:custGeom>
            <a:avLst/>
            <a:gdLst/>
            <a:ahLst/>
            <a:cxnLst/>
            <a:rect l="l" t="t" r="r" b="b"/>
            <a:pathLst>
              <a:path w="1553845" h="1612264">
                <a:moveTo>
                  <a:pt x="1553320" y="0"/>
                </a:moveTo>
                <a:lnTo>
                  <a:pt x="367483" y="0"/>
                </a:lnTo>
                <a:lnTo>
                  <a:pt x="321387" y="2971"/>
                </a:lnTo>
                <a:lnTo>
                  <a:pt x="277000" y="11646"/>
                </a:lnTo>
                <a:lnTo>
                  <a:pt x="234665" y="25669"/>
                </a:lnTo>
                <a:lnTo>
                  <a:pt x="194728" y="44681"/>
                </a:lnTo>
                <a:lnTo>
                  <a:pt x="157533" y="68325"/>
                </a:lnTo>
                <a:lnTo>
                  <a:pt x="123423" y="96244"/>
                </a:lnTo>
                <a:lnTo>
                  <a:pt x="92745" y="128080"/>
                </a:lnTo>
                <a:lnTo>
                  <a:pt x="65841" y="163476"/>
                </a:lnTo>
                <a:lnTo>
                  <a:pt x="43056" y="202075"/>
                </a:lnTo>
                <a:lnTo>
                  <a:pt x="24736" y="243519"/>
                </a:lnTo>
                <a:lnTo>
                  <a:pt x="11223" y="287451"/>
                </a:lnTo>
                <a:lnTo>
                  <a:pt x="2863" y="333513"/>
                </a:lnTo>
                <a:lnTo>
                  <a:pt x="0" y="381349"/>
                </a:lnTo>
                <a:lnTo>
                  <a:pt x="0" y="1611934"/>
                </a:lnTo>
                <a:lnTo>
                  <a:pt x="1171138" y="1611934"/>
                </a:lnTo>
                <a:lnTo>
                  <a:pt x="1219077" y="1608844"/>
                </a:lnTo>
                <a:lnTo>
                  <a:pt x="1265239" y="1599821"/>
                </a:lnTo>
                <a:lnTo>
                  <a:pt x="1309266" y="1585237"/>
                </a:lnTo>
                <a:lnTo>
                  <a:pt x="1350801" y="1565465"/>
                </a:lnTo>
                <a:lnTo>
                  <a:pt x="1389484" y="1540874"/>
                </a:lnTo>
                <a:lnTo>
                  <a:pt x="1424958" y="1511838"/>
                </a:lnTo>
                <a:lnTo>
                  <a:pt x="1456864" y="1478728"/>
                </a:lnTo>
                <a:lnTo>
                  <a:pt x="1484844" y="1441916"/>
                </a:lnTo>
                <a:lnTo>
                  <a:pt x="1508540" y="1401773"/>
                </a:lnTo>
                <a:lnTo>
                  <a:pt x="1527594" y="1358671"/>
                </a:lnTo>
                <a:lnTo>
                  <a:pt x="1541647" y="1312982"/>
                </a:lnTo>
                <a:lnTo>
                  <a:pt x="1550342" y="1265078"/>
                </a:lnTo>
                <a:lnTo>
                  <a:pt x="1553320" y="1215330"/>
                </a:lnTo>
                <a:lnTo>
                  <a:pt x="1553320" y="0"/>
                </a:lnTo>
                <a:close/>
              </a:path>
            </a:pathLst>
          </a:custGeom>
          <a:solidFill>
            <a:srgbClr val="FF5A63"/>
          </a:solidFill>
        </p:spPr>
        <p:txBody>
          <a:bodyPr wrap="square" lIns="0" tIns="0" rIns="0" bIns="0" rtlCol="0"/>
          <a:lstStyle/>
          <a:p>
            <a:pPr algn="just"/>
            <a:endParaRPr dirty="0"/>
          </a:p>
        </p:txBody>
      </p:sp>
      <p:sp>
        <p:nvSpPr>
          <p:cNvPr id="82" name="object 15">
            <a:extLst>
              <a:ext uri="{FF2B5EF4-FFF2-40B4-BE49-F238E27FC236}">
                <a16:creationId xmlns:a16="http://schemas.microsoft.com/office/drawing/2014/main" id="{5F543A81-B8DD-E447-B56A-A4C91A6EDE4E}"/>
              </a:ext>
            </a:extLst>
          </p:cNvPr>
          <p:cNvSpPr/>
          <p:nvPr/>
        </p:nvSpPr>
        <p:spPr>
          <a:xfrm>
            <a:off x="10463509" y="3371850"/>
            <a:ext cx="8229621" cy="1754996"/>
          </a:xfrm>
          <a:custGeom>
            <a:avLst/>
            <a:gdLst/>
            <a:ahLst/>
            <a:cxnLst/>
            <a:rect l="l" t="t" r="r" b="b"/>
            <a:pathLst>
              <a:path w="8081009" h="1533525">
                <a:moveTo>
                  <a:pt x="8080627" y="0"/>
                </a:moveTo>
                <a:lnTo>
                  <a:pt x="255524" y="0"/>
                </a:lnTo>
                <a:lnTo>
                  <a:pt x="209593" y="4116"/>
                </a:lnTo>
                <a:lnTo>
                  <a:pt x="166363" y="15986"/>
                </a:lnTo>
                <a:lnTo>
                  <a:pt x="126555" y="34886"/>
                </a:lnTo>
                <a:lnTo>
                  <a:pt x="90892" y="60096"/>
                </a:lnTo>
                <a:lnTo>
                  <a:pt x="60095" y="90893"/>
                </a:lnTo>
                <a:lnTo>
                  <a:pt x="34886" y="126556"/>
                </a:lnTo>
                <a:lnTo>
                  <a:pt x="15986" y="166364"/>
                </a:lnTo>
                <a:lnTo>
                  <a:pt x="4116" y="209594"/>
                </a:lnTo>
                <a:lnTo>
                  <a:pt x="0" y="255525"/>
                </a:lnTo>
                <a:lnTo>
                  <a:pt x="0" y="1533132"/>
                </a:lnTo>
                <a:lnTo>
                  <a:pt x="7825103" y="1533132"/>
                </a:lnTo>
                <a:lnTo>
                  <a:pt x="7871034" y="1529015"/>
                </a:lnTo>
                <a:lnTo>
                  <a:pt x="7914263" y="1517146"/>
                </a:lnTo>
                <a:lnTo>
                  <a:pt x="7954071" y="1498245"/>
                </a:lnTo>
                <a:lnTo>
                  <a:pt x="7989734" y="1473036"/>
                </a:lnTo>
                <a:lnTo>
                  <a:pt x="8020531" y="1442238"/>
                </a:lnTo>
                <a:lnTo>
                  <a:pt x="8045741" y="1406575"/>
                </a:lnTo>
                <a:lnTo>
                  <a:pt x="8064641" y="1366768"/>
                </a:lnTo>
                <a:lnTo>
                  <a:pt x="8076510" y="1323538"/>
                </a:lnTo>
                <a:lnTo>
                  <a:pt x="8080627" y="1277607"/>
                </a:lnTo>
                <a:lnTo>
                  <a:pt x="8080627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pPr algn="just"/>
            <a:endParaRPr/>
          </a:p>
        </p:txBody>
      </p:sp>
      <p:sp>
        <p:nvSpPr>
          <p:cNvPr id="83" name="object 41">
            <a:extLst>
              <a:ext uri="{FF2B5EF4-FFF2-40B4-BE49-F238E27FC236}">
                <a16:creationId xmlns:a16="http://schemas.microsoft.com/office/drawing/2014/main" id="{11EE988E-9230-4ABE-47B8-CCC2B3798717}"/>
              </a:ext>
            </a:extLst>
          </p:cNvPr>
          <p:cNvSpPr/>
          <p:nvPr/>
        </p:nvSpPr>
        <p:spPr>
          <a:xfrm>
            <a:off x="10849880" y="3538032"/>
            <a:ext cx="45719" cy="1461285"/>
          </a:xfrm>
          <a:custGeom>
            <a:avLst/>
            <a:gdLst/>
            <a:ahLst/>
            <a:cxnLst/>
            <a:rect l="l" t="t" r="r" b="b"/>
            <a:pathLst>
              <a:path h="1174750">
                <a:moveTo>
                  <a:pt x="0" y="1174379"/>
                </a:moveTo>
                <a:lnTo>
                  <a:pt x="1" y="0"/>
                </a:lnTo>
              </a:path>
            </a:pathLst>
          </a:custGeom>
          <a:ln w="31750">
            <a:solidFill>
              <a:srgbClr val="FF5A63"/>
            </a:solidFill>
          </a:ln>
        </p:spPr>
        <p:txBody>
          <a:bodyPr wrap="square" lIns="0" tIns="0" rIns="0" bIns="0" rtlCol="0"/>
          <a:lstStyle/>
          <a:p>
            <a:pPr algn="just"/>
            <a:endParaRPr/>
          </a:p>
        </p:txBody>
      </p:sp>
      <p:sp>
        <p:nvSpPr>
          <p:cNvPr id="84" name="object 5">
            <a:extLst>
              <a:ext uri="{FF2B5EF4-FFF2-40B4-BE49-F238E27FC236}">
                <a16:creationId xmlns:a16="http://schemas.microsoft.com/office/drawing/2014/main" id="{4187726E-D50A-3B42-1EFD-4521DC73ADBF}"/>
              </a:ext>
            </a:extLst>
          </p:cNvPr>
          <p:cNvSpPr/>
          <p:nvPr/>
        </p:nvSpPr>
        <p:spPr>
          <a:xfrm>
            <a:off x="1125739" y="3385041"/>
            <a:ext cx="1553845" cy="1819420"/>
          </a:xfrm>
          <a:custGeom>
            <a:avLst/>
            <a:gdLst/>
            <a:ahLst/>
            <a:cxnLst/>
            <a:rect l="l" t="t" r="r" b="b"/>
            <a:pathLst>
              <a:path w="1553845" h="1612264">
                <a:moveTo>
                  <a:pt x="1553320" y="0"/>
                </a:moveTo>
                <a:lnTo>
                  <a:pt x="367483" y="0"/>
                </a:lnTo>
                <a:lnTo>
                  <a:pt x="321387" y="2971"/>
                </a:lnTo>
                <a:lnTo>
                  <a:pt x="277000" y="11646"/>
                </a:lnTo>
                <a:lnTo>
                  <a:pt x="234665" y="25669"/>
                </a:lnTo>
                <a:lnTo>
                  <a:pt x="194728" y="44681"/>
                </a:lnTo>
                <a:lnTo>
                  <a:pt x="157533" y="68325"/>
                </a:lnTo>
                <a:lnTo>
                  <a:pt x="123423" y="96244"/>
                </a:lnTo>
                <a:lnTo>
                  <a:pt x="92745" y="128080"/>
                </a:lnTo>
                <a:lnTo>
                  <a:pt x="65841" y="163476"/>
                </a:lnTo>
                <a:lnTo>
                  <a:pt x="43056" y="202075"/>
                </a:lnTo>
                <a:lnTo>
                  <a:pt x="24736" y="243519"/>
                </a:lnTo>
                <a:lnTo>
                  <a:pt x="11223" y="287451"/>
                </a:lnTo>
                <a:lnTo>
                  <a:pt x="2863" y="333513"/>
                </a:lnTo>
                <a:lnTo>
                  <a:pt x="0" y="381349"/>
                </a:lnTo>
                <a:lnTo>
                  <a:pt x="0" y="1611934"/>
                </a:lnTo>
                <a:lnTo>
                  <a:pt x="1171138" y="1611934"/>
                </a:lnTo>
                <a:lnTo>
                  <a:pt x="1219077" y="1608844"/>
                </a:lnTo>
                <a:lnTo>
                  <a:pt x="1265239" y="1599821"/>
                </a:lnTo>
                <a:lnTo>
                  <a:pt x="1309266" y="1585237"/>
                </a:lnTo>
                <a:lnTo>
                  <a:pt x="1350801" y="1565465"/>
                </a:lnTo>
                <a:lnTo>
                  <a:pt x="1389484" y="1540874"/>
                </a:lnTo>
                <a:lnTo>
                  <a:pt x="1424958" y="1511838"/>
                </a:lnTo>
                <a:lnTo>
                  <a:pt x="1456864" y="1478728"/>
                </a:lnTo>
                <a:lnTo>
                  <a:pt x="1484844" y="1441916"/>
                </a:lnTo>
                <a:lnTo>
                  <a:pt x="1508540" y="1401773"/>
                </a:lnTo>
                <a:lnTo>
                  <a:pt x="1527594" y="1358671"/>
                </a:lnTo>
                <a:lnTo>
                  <a:pt x="1541647" y="1312982"/>
                </a:lnTo>
                <a:lnTo>
                  <a:pt x="1550342" y="1265078"/>
                </a:lnTo>
                <a:lnTo>
                  <a:pt x="1553320" y="1215330"/>
                </a:lnTo>
                <a:lnTo>
                  <a:pt x="1553320" y="0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pPr algn="just"/>
            <a:endParaRPr/>
          </a:p>
        </p:txBody>
      </p:sp>
      <p:sp>
        <p:nvSpPr>
          <p:cNvPr id="85" name="object 15">
            <a:extLst>
              <a:ext uri="{FF2B5EF4-FFF2-40B4-BE49-F238E27FC236}">
                <a16:creationId xmlns:a16="http://schemas.microsoft.com/office/drawing/2014/main" id="{51135FE6-6F4C-6336-719D-2431A19DF42F}"/>
              </a:ext>
            </a:extLst>
          </p:cNvPr>
          <p:cNvSpPr/>
          <p:nvPr/>
        </p:nvSpPr>
        <p:spPr>
          <a:xfrm>
            <a:off x="1236207" y="3371850"/>
            <a:ext cx="8602386" cy="1754996"/>
          </a:xfrm>
          <a:custGeom>
            <a:avLst/>
            <a:gdLst/>
            <a:ahLst/>
            <a:cxnLst/>
            <a:rect l="l" t="t" r="r" b="b"/>
            <a:pathLst>
              <a:path w="8081009" h="1533525">
                <a:moveTo>
                  <a:pt x="8080627" y="0"/>
                </a:moveTo>
                <a:lnTo>
                  <a:pt x="255524" y="0"/>
                </a:lnTo>
                <a:lnTo>
                  <a:pt x="209593" y="4116"/>
                </a:lnTo>
                <a:lnTo>
                  <a:pt x="166363" y="15986"/>
                </a:lnTo>
                <a:lnTo>
                  <a:pt x="126555" y="34886"/>
                </a:lnTo>
                <a:lnTo>
                  <a:pt x="90892" y="60096"/>
                </a:lnTo>
                <a:lnTo>
                  <a:pt x="60095" y="90893"/>
                </a:lnTo>
                <a:lnTo>
                  <a:pt x="34886" y="126556"/>
                </a:lnTo>
                <a:lnTo>
                  <a:pt x="15986" y="166364"/>
                </a:lnTo>
                <a:lnTo>
                  <a:pt x="4116" y="209594"/>
                </a:lnTo>
                <a:lnTo>
                  <a:pt x="0" y="255525"/>
                </a:lnTo>
                <a:lnTo>
                  <a:pt x="0" y="1533132"/>
                </a:lnTo>
                <a:lnTo>
                  <a:pt x="7825103" y="1533132"/>
                </a:lnTo>
                <a:lnTo>
                  <a:pt x="7871034" y="1529015"/>
                </a:lnTo>
                <a:lnTo>
                  <a:pt x="7914263" y="1517146"/>
                </a:lnTo>
                <a:lnTo>
                  <a:pt x="7954071" y="1498245"/>
                </a:lnTo>
                <a:lnTo>
                  <a:pt x="7989734" y="1473036"/>
                </a:lnTo>
                <a:lnTo>
                  <a:pt x="8020531" y="1442238"/>
                </a:lnTo>
                <a:lnTo>
                  <a:pt x="8045741" y="1406575"/>
                </a:lnTo>
                <a:lnTo>
                  <a:pt x="8064641" y="1366768"/>
                </a:lnTo>
                <a:lnTo>
                  <a:pt x="8076510" y="1323538"/>
                </a:lnTo>
                <a:lnTo>
                  <a:pt x="8080627" y="1277607"/>
                </a:lnTo>
                <a:lnTo>
                  <a:pt x="8080627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pPr algn="just"/>
            <a:endParaRPr/>
          </a:p>
        </p:txBody>
      </p:sp>
      <p:sp>
        <p:nvSpPr>
          <p:cNvPr id="86" name="object 16">
            <a:extLst>
              <a:ext uri="{FF2B5EF4-FFF2-40B4-BE49-F238E27FC236}">
                <a16:creationId xmlns:a16="http://schemas.microsoft.com/office/drawing/2014/main" id="{4CA542C0-2CEE-57B7-BD12-161A83374DF1}"/>
              </a:ext>
            </a:extLst>
          </p:cNvPr>
          <p:cNvSpPr txBox="1"/>
          <p:nvPr/>
        </p:nvSpPr>
        <p:spPr>
          <a:xfrm>
            <a:off x="1992943" y="3552905"/>
            <a:ext cx="7531773" cy="1441677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 algn="just">
              <a:lnSpc>
                <a:spcPct val="108200"/>
              </a:lnSpc>
              <a:spcBef>
                <a:spcPts val="50"/>
              </a:spcBef>
            </a:pPr>
            <a:r>
              <a:rPr lang="en-US" sz="2200" dirty="0">
                <a:latin typeface="Arial"/>
                <a:cs typeface="Arial"/>
              </a:rPr>
              <a:t>Covers an extensive array of cutting-edge technologies, including high-performance computing, artificial intelligence and decision support, virtual reality, robotics, internet of things, and cybersecurity.</a:t>
            </a:r>
          </a:p>
        </p:txBody>
      </p:sp>
      <p:sp>
        <p:nvSpPr>
          <p:cNvPr id="87" name="object 21">
            <a:extLst>
              <a:ext uri="{FF2B5EF4-FFF2-40B4-BE49-F238E27FC236}">
                <a16:creationId xmlns:a16="http://schemas.microsoft.com/office/drawing/2014/main" id="{098FF160-0AD0-1546-9166-50786684AB01}"/>
              </a:ext>
            </a:extLst>
          </p:cNvPr>
          <p:cNvSpPr txBox="1"/>
          <p:nvPr/>
        </p:nvSpPr>
        <p:spPr>
          <a:xfrm>
            <a:off x="11207018" y="3734464"/>
            <a:ext cx="7227032" cy="106689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 algn="just">
              <a:lnSpc>
                <a:spcPct val="107300"/>
              </a:lnSpc>
              <a:spcBef>
                <a:spcPts val="50"/>
              </a:spcBef>
            </a:pPr>
            <a:r>
              <a:rPr lang="en-US" sz="2200" dirty="0">
                <a:latin typeface="Arial"/>
                <a:cs typeface="Arial"/>
              </a:rPr>
              <a:t>Provides a comprehensive suite of services, including ecosystem building, SME support, technological innovation, innovation management, and finance. </a:t>
            </a:r>
          </a:p>
        </p:txBody>
      </p:sp>
      <p:sp>
        <p:nvSpPr>
          <p:cNvPr id="88" name="object 41">
            <a:extLst>
              <a:ext uri="{FF2B5EF4-FFF2-40B4-BE49-F238E27FC236}">
                <a16:creationId xmlns:a16="http://schemas.microsoft.com/office/drawing/2014/main" id="{EEEE737A-3609-D224-1237-1DEB2CF9142B}"/>
              </a:ext>
            </a:extLst>
          </p:cNvPr>
          <p:cNvSpPr/>
          <p:nvPr/>
        </p:nvSpPr>
        <p:spPr>
          <a:xfrm>
            <a:off x="1622578" y="3538032"/>
            <a:ext cx="45719" cy="1461285"/>
          </a:xfrm>
          <a:custGeom>
            <a:avLst/>
            <a:gdLst/>
            <a:ahLst/>
            <a:cxnLst/>
            <a:rect l="l" t="t" r="r" b="b"/>
            <a:pathLst>
              <a:path h="1174750">
                <a:moveTo>
                  <a:pt x="0" y="1174379"/>
                </a:moveTo>
                <a:lnTo>
                  <a:pt x="1" y="0"/>
                </a:lnTo>
              </a:path>
            </a:pathLst>
          </a:custGeom>
          <a:ln w="3175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pPr algn="just"/>
            <a:endParaRPr/>
          </a:p>
        </p:txBody>
      </p:sp>
      <p:sp>
        <p:nvSpPr>
          <p:cNvPr id="89" name="object 5">
            <a:extLst>
              <a:ext uri="{FF2B5EF4-FFF2-40B4-BE49-F238E27FC236}">
                <a16:creationId xmlns:a16="http://schemas.microsoft.com/office/drawing/2014/main" id="{FD90AAC0-AB2F-D9D7-6DB1-21580206E310}"/>
              </a:ext>
            </a:extLst>
          </p:cNvPr>
          <p:cNvSpPr/>
          <p:nvPr/>
        </p:nvSpPr>
        <p:spPr>
          <a:xfrm>
            <a:off x="1123477" y="5557794"/>
            <a:ext cx="1553845" cy="1819420"/>
          </a:xfrm>
          <a:custGeom>
            <a:avLst/>
            <a:gdLst/>
            <a:ahLst/>
            <a:cxnLst/>
            <a:rect l="l" t="t" r="r" b="b"/>
            <a:pathLst>
              <a:path w="1553845" h="1612264">
                <a:moveTo>
                  <a:pt x="1553320" y="0"/>
                </a:moveTo>
                <a:lnTo>
                  <a:pt x="367483" y="0"/>
                </a:lnTo>
                <a:lnTo>
                  <a:pt x="321387" y="2971"/>
                </a:lnTo>
                <a:lnTo>
                  <a:pt x="277000" y="11646"/>
                </a:lnTo>
                <a:lnTo>
                  <a:pt x="234665" y="25669"/>
                </a:lnTo>
                <a:lnTo>
                  <a:pt x="194728" y="44681"/>
                </a:lnTo>
                <a:lnTo>
                  <a:pt x="157533" y="68325"/>
                </a:lnTo>
                <a:lnTo>
                  <a:pt x="123423" y="96244"/>
                </a:lnTo>
                <a:lnTo>
                  <a:pt x="92745" y="128080"/>
                </a:lnTo>
                <a:lnTo>
                  <a:pt x="65841" y="163476"/>
                </a:lnTo>
                <a:lnTo>
                  <a:pt x="43056" y="202075"/>
                </a:lnTo>
                <a:lnTo>
                  <a:pt x="24736" y="243519"/>
                </a:lnTo>
                <a:lnTo>
                  <a:pt x="11223" y="287451"/>
                </a:lnTo>
                <a:lnTo>
                  <a:pt x="2863" y="333513"/>
                </a:lnTo>
                <a:lnTo>
                  <a:pt x="0" y="381349"/>
                </a:lnTo>
                <a:lnTo>
                  <a:pt x="0" y="1611934"/>
                </a:lnTo>
                <a:lnTo>
                  <a:pt x="1171138" y="1611934"/>
                </a:lnTo>
                <a:lnTo>
                  <a:pt x="1219077" y="1608844"/>
                </a:lnTo>
                <a:lnTo>
                  <a:pt x="1265239" y="1599821"/>
                </a:lnTo>
                <a:lnTo>
                  <a:pt x="1309266" y="1585237"/>
                </a:lnTo>
                <a:lnTo>
                  <a:pt x="1350801" y="1565465"/>
                </a:lnTo>
                <a:lnTo>
                  <a:pt x="1389484" y="1540874"/>
                </a:lnTo>
                <a:lnTo>
                  <a:pt x="1424958" y="1511838"/>
                </a:lnTo>
                <a:lnTo>
                  <a:pt x="1456864" y="1478728"/>
                </a:lnTo>
                <a:lnTo>
                  <a:pt x="1484844" y="1441916"/>
                </a:lnTo>
                <a:lnTo>
                  <a:pt x="1508540" y="1401773"/>
                </a:lnTo>
                <a:lnTo>
                  <a:pt x="1527594" y="1358671"/>
                </a:lnTo>
                <a:lnTo>
                  <a:pt x="1541647" y="1312982"/>
                </a:lnTo>
                <a:lnTo>
                  <a:pt x="1550342" y="1265078"/>
                </a:lnTo>
                <a:lnTo>
                  <a:pt x="1553320" y="1215330"/>
                </a:lnTo>
                <a:lnTo>
                  <a:pt x="1553320" y="0"/>
                </a:lnTo>
                <a:close/>
              </a:path>
            </a:pathLst>
          </a:custGeom>
          <a:solidFill>
            <a:srgbClr val="0068FF"/>
          </a:solidFill>
        </p:spPr>
        <p:txBody>
          <a:bodyPr wrap="square" lIns="0" tIns="0" rIns="0" bIns="0" rtlCol="0"/>
          <a:lstStyle/>
          <a:p>
            <a:pPr algn="just"/>
            <a:endParaRPr/>
          </a:p>
        </p:txBody>
      </p:sp>
      <p:sp>
        <p:nvSpPr>
          <p:cNvPr id="90" name="object 15">
            <a:extLst>
              <a:ext uri="{FF2B5EF4-FFF2-40B4-BE49-F238E27FC236}">
                <a16:creationId xmlns:a16="http://schemas.microsoft.com/office/drawing/2014/main" id="{997C36FC-3B58-CF99-D0DF-DE28BCA89696}"/>
              </a:ext>
            </a:extLst>
          </p:cNvPr>
          <p:cNvSpPr/>
          <p:nvPr/>
        </p:nvSpPr>
        <p:spPr>
          <a:xfrm>
            <a:off x="1233945" y="5544603"/>
            <a:ext cx="8602386" cy="1754996"/>
          </a:xfrm>
          <a:custGeom>
            <a:avLst/>
            <a:gdLst/>
            <a:ahLst/>
            <a:cxnLst/>
            <a:rect l="l" t="t" r="r" b="b"/>
            <a:pathLst>
              <a:path w="8081009" h="1533525">
                <a:moveTo>
                  <a:pt x="8080627" y="0"/>
                </a:moveTo>
                <a:lnTo>
                  <a:pt x="255524" y="0"/>
                </a:lnTo>
                <a:lnTo>
                  <a:pt x="209593" y="4116"/>
                </a:lnTo>
                <a:lnTo>
                  <a:pt x="166363" y="15986"/>
                </a:lnTo>
                <a:lnTo>
                  <a:pt x="126555" y="34886"/>
                </a:lnTo>
                <a:lnTo>
                  <a:pt x="90892" y="60096"/>
                </a:lnTo>
                <a:lnTo>
                  <a:pt x="60095" y="90893"/>
                </a:lnTo>
                <a:lnTo>
                  <a:pt x="34886" y="126556"/>
                </a:lnTo>
                <a:lnTo>
                  <a:pt x="15986" y="166364"/>
                </a:lnTo>
                <a:lnTo>
                  <a:pt x="4116" y="209594"/>
                </a:lnTo>
                <a:lnTo>
                  <a:pt x="0" y="255525"/>
                </a:lnTo>
                <a:lnTo>
                  <a:pt x="0" y="1533132"/>
                </a:lnTo>
                <a:lnTo>
                  <a:pt x="7825103" y="1533132"/>
                </a:lnTo>
                <a:lnTo>
                  <a:pt x="7871034" y="1529015"/>
                </a:lnTo>
                <a:lnTo>
                  <a:pt x="7914263" y="1517146"/>
                </a:lnTo>
                <a:lnTo>
                  <a:pt x="7954071" y="1498245"/>
                </a:lnTo>
                <a:lnTo>
                  <a:pt x="7989734" y="1473036"/>
                </a:lnTo>
                <a:lnTo>
                  <a:pt x="8020531" y="1442238"/>
                </a:lnTo>
                <a:lnTo>
                  <a:pt x="8045741" y="1406575"/>
                </a:lnTo>
                <a:lnTo>
                  <a:pt x="8064641" y="1366768"/>
                </a:lnTo>
                <a:lnTo>
                  <a:pt x="8076510" y="1323538"/>
                </a:lnTo>
                <a:lnTo>
                  <a:pt x="8080627" y="1277607"/>
                </a:lnTo>
                <a:lnTo>
                  <a:pt x="8080627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pPr algn="just"/>
            <a:endParaRPr/>
          </a:p>
        </p:txBody>
      </p:sp>
      <p:sp>
        <p:nvSpPr>
          <p:cNvPr id="91" name="object 16">
            <a:extLst>
              <a:ext uri="{FF2B5EF4-FFF2-40B4-BE49-F238E27FC236}">
                <a16:creationId xmlns:a16="http://schemas.microsoft.com/office/drawing/2014/main" id="{7F13D20B-F4F9-3493-23DD-3C6F8D10FB6B}"/>
              </a:ext>
            </a:extLst>
          </p:cNvPr>
          <p:cNvSpPr txBox="1"/>
          <p:nvPr/>
        </p:nvSpPr>
        <p:spPr>
          <a:xfrm>
            <a:off x="1990681" y="5740173"/>
            <a:ext cx="7531773" cy="710451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 algn="just">
              <a:lnSpc>
                <a:spcPct val="108200"/>
              </a:lnSpc>
              <a:spcBef>
                <a:spcPts val="50"/>
              </a:spcBef>
            </a:pPr>
            <a:r>
              <a:rPr lang="en-US" sz="2200" dirty="0">
                <a:latin typeface="Arial"/>
                <a:cs typeface="Arial"/>
              </a:rPr>
              <a:t>Commits to driving digital innovation, fostering advanced automation, and ensuring robust cybersecurity measures.</a:t>
            </a:r>
          </a:p>
        </p:txBody>
      </p:sp>
      <p:sp>
        <p:nvSpPr>
          <p:cNvPr id="92" name="object 41">
            <a:extLst>
              <a:ext uri="{FF2B5EF4-FFF2-40B4-BE49-F238E27FC236}">
                <a16:creationId xmlns:a16="http://schemas.microsoft.com/office/drawing/2014/main" id="{5D98F418-4FA7-F117-2352-1F9314CF6FAE}"/>
              </a:ext>
            </a:extLst>
          </p:cNvPr>
          <p:cNvSpPr/>
          <p:nvPr/>
        </p:nvSpPr>
        <p:spPr>
          <a:xfrm>
            <a:off x="1620316" y="5710785"/>
            <a:ext cx="45719" cy="1461285"/>
          </a:xfrm>
          <a:custGeom>
            <a:avLst/>
            <a:gdLst/>
            <a:ahLst/>
            <a:cxnLst/>
            <a:rect l="l" t="t" r="r" b="b"/>
            <a:pathLst>
              <a:path h="1174750">
                <a:moveTo>
                  <a:pt x="0" y="1174379"/>
                </a:moveTo>
                <a:lnTo>
                  <a:pt x="1" y="0"/>
                </a:lnTo>
              </a:path>
            </a:pathLst>
          </a:custGeom>
          <a:ln w="31750">
            <a:solidFill>
              <a:srgbClr val="0064FF"/>
            </a:solidFill>
          </a:ln>
        </p:spPr>
        <p:txBody>
          <a:bodyPr wrap="square" lIns="0" tIns="0" rIns="0" bIns="0" rtlCol="0"/>
          <a:lstStyle/>
          <a:p>
            <a:pPr algn="just"/>
            <a:endParaRPr/>
          </a:p>
        </p:txBody>
      </p:sp>
      <p:sp>
        <p:nvSpPr>
          <p:cNvPr id="2" name="object 5">
            <a:extLst>
              <a:ext uri="{FF2B5EF4-FFF2-40B4-BE49-F238E27FC236}">
                <a16:creationId xmlns:a16="http://schemas.microsoft.com/office/drawing/2014/main" id="{8610DE73-3785-CF21-A799-326BFB9F273D}"/>
              </a:ext>
            </a:extLst>
          </p:cNvPr>
          <p:cNvSpPr/>
          <p:nvPr/>
        </p:nvSpPr>
        <p:spPr>
          <a:xfrm>
            <a:off x="10353041" y="5567075"/>
            <a:ext cx="1553845" cy="1819420"/>
          </a:xfrm>
          <a:custGeom>
            <a:avLst/>
            <a:gdLst/>
            <a:ahLst/>
            <a:cxnLst/>
            <a:rect l="l" t="t" r="r" b="b"/>
            <a:pathLst>
              <a:path w="1553845" h="1612264">
                <a:moveTo>
                  <a:pt x="1553320" y="0"/>
                </a:moveTo>
                <a:lnTo>
                  <a:pt x="367483" y="0"/>
                </a:lnTo>
                <a:lnTo>
                  <a:pt x="321387" y="2971"/>
                </a:lnTo>
                <a:lnTo>
                  <a:pt x="277000" y="11646"/>
                </a:lnTo>
                <a:lnTo>
                  <a:pt x="234665" y="25669"/>
                </a:lnTo>
                <a:lnTo>
                  <a:pt x="194728" y="44681"/>
                </a:lnTo>
                <a:lnTo>
                  <a:pt x="157533" y="68325"/>
                </a:lnTo>
                <a:lnTo>
                  <a:pt x="123423" y="96244"/>
                </a:lnTo>
                <a:lnTo>
                  <a:pt x="92745" y="128080"/>
                </a:lnTo>
                <a:lnTo>
                  <a:pt x="65841" y="163476"/>
                </a:lnTo>
                <a:lnTo>
                  <a:pt x="43056" y="202075"/>
                </a:lnTo>
                <a:lnTo>
                  <a:pt x="24736" y="243519"/>
                </a:lnTo>
                <a:lnTo>
                  <a:pt x="11223" y="287451"/>
                </a:lnTo>
                <a:lnTo>
                  <a:pt x="2863" y="333513"/>
                </a:lnTo>
                <a:lnTo>
                  <a:pt x="0" y="381349"/>
                </a:lnTo>
                <a:lnTo>
                  <a:pt x="0" y="1611934"/>
                </a:lnTo>
                <a:lnTo>
                  <a:pt x="1171138" y="1611934"/>
                </a:lnTo>
                <a:lnTo>
                  <a:pt x="1219077" y="1608844"/>
                </a:lnTo>
                <a:lnTo>
                  <a:pt x="1265239" y="1599821"/>
                </a:lnTo>
                <a:lnTo>
                  <a:pt x="1309266" y="1585237"/>
                </a:lnTo>
                <a:lnTo>
                  <a:pt x="1350801" y="1565465"/>
                </a:lnTo>
                <a:lnTo>
                  <a:pt x="1389484" y="1540874"/>
                </a:lnTo>
                <a:lnTo>
                  <a:pt x="1424958" y="1511838"/>
                </a:lnTo>
                <a:lnTo>
                  <a:pt x="1456864" y="1478728"/>
                </a:lnTo>
                <a:lnTo>
                  <a:pt x="1484844" y="1441916"/>
                </a:lnTo>
                <a:lnTo>
                  <a:pt x="1508540" y="1401773"/>
                </a:lnTo>
                <a:lnTo>
                  <a:pt x="1527594" y="1358671"/>
                </a:lnTo>
                <a:lnTo>
                  <a:pt x="1541647" y="1312982"/>
                </a:lnTo>
                <a:lnTo>
                  <a:pt x="1550342" y="1265078"/>
                </a:lnTo>
                <a:lnTo>
                  <a:pt x="1553320" y="1215330"/>
                </a:lnTo>
                <a:lnTo>
                  <a:pt x="1553320" y="0"/>
                </a:lnTo>
                <a:close/>
              </a:path>
            </a:pathLst>
          </a:custGeom>
          <a:solidFill>
            <a:srgbClr val="FF5A63"/>
          </a:solidFill>
        </p:spPr>
        <p:txBody>
          <a:bodyPr wrap="square" lIns="0" tIns="0" rIns="0" bIns="0" rtlCol="0"/>
          <a:lstStyle/>
          <a:p>
            <a:pPr algn="just"/>
            <a:endParaRPr dirty="0"/>
          </a:p>
        </p:txBody>
      </p:sp>
      <p:sp>
        <p:nvSpPr>
          <p:cNvPr id="3" name="object 15">
            <a:extLst>
              <a:ext uri="{FF2B5EF4-FFF2-40B4-BE49-F238E27FC236}">
                <a16:creationId xmlns:a16="http://schemas.microsoft.com/office/drawing/2014/main" id="{0E1B92BA-CF95-4CD8-5E8C-F561C4A34D34}"/>
              </a:ext>
            </a:extLst>
          </p:cNvPr>
          <p:cNvSpPr/>
          <p:nvPr/>
        </p:nvSpPr>
        <p:spPr>
          <a:xfrm>
            <a:off x="10463509" y="5553884"/>
            <a:ext cx="8229621" cy="1754996"/>
          </a:xfrm>
          <a:custGeom>
            <a:avLst/>
            <a:gdLst/>
            <a:ahLst/>
            <a:cxnLst/>
            <a:rect l="l" t="t" r="r" b="b"/>
            <a:pathLst>
              <a:path w="8081009" h="1533525">
                <a:moveTo>
                  <a:pt x="8080627" y="0"/>
                </a:moveTo>
                <a:lnTo>
                  <a:pt x="255524" y="0"/>
                </a:lnTo>
                <a:lnTo>
                  <a:pt x="209593" y="4116"/>
                </a:lnTo>
                <a:lnTo>
                  <a:pt x="166363" y="15986"/>
                </a:lnTo>
                <a:lnTo>
                  <a:pt x="126555" y="34886"/>
                </a:lnTo>
                <a:lnTo>
                  <a:pt x="90892" y="60096"/>
                </a:lnTo>
                <a:lnTo>
                  <a:pt x="60095" y="90893"/>
                </a:lnTo>
                <a:lnTo>
                  <a:pt x="34886" y="126556"/>
                </a:lnTo>
                <a:lnTo>
                  <a:pt x="15986" y="166364"/>
                </a:lnTo>
                <a:lnTo>
                  <a:pt x="4116" y="209594"/>
                </a:lnTo>
                <a:lnTo>
                  <a:pt x="0" y="255525"/>
                </a:lnTo>
                <a:lnTo>
                  <a:pt x="0" y="1533132"/>
                </a:lnTo>
                <a:lnTo>
                  <a:pt x="7825103" y="1533132"/>
                </a:lnTo>
                <a:lnTo>
                  <a:pt x="7871034" y="1529015"/>
                </a:lnTo>
                <a:lnTo>
                  <a:pt x="7914263" y="1517146"/>
                </a:lnTo>
                <a:lnTo>
                  <a:pt x="7954071" y="1498245"/>
                </a:lnTo>
                <a:lnTo>
                  <a:pt x="7989734" y="1473036"/>
                </a:lnTo>
                <a:lnTo>
                  <a:pt x="8020531" y="1442238"/>
                </a:lnTo>
                <a:lnTo>
                  <a:pt x="8045741" y="1406575"/>
                </a:lnTo>
                <a:lnTo>
                  <a:pt x="8064641" y="1366768"/>
                </a:lnTo>
                <a:lnTo>
                  <a:pt x="8076510" y="1323538"/>
                </a:lnTo>
                <a:lnTo>
                  <a:pt x="8080627" y="1277607"/>
                </a:lnTo>
                <a:lnTo>
                  <a:pt x="8080627" y="0"/>
                </a:lnTo>
                <a:close/>
              </a:path>
            </a:pathLst>
          </a:custGeom>
          <a:solidFill>
            <a:srgbClr val="FFFEFB"/>
          </a:solidFill>
        </p:spPr>
        <p:txBody>
          <a:bodyPr wrap="square" lIns="0" tIns="0" rIns="0" bIns="0" rtlCol="0"/>
          <a:lstStyle/>
          <a:p>
            <a:pPr algn="just"/>
            <a:endParaRPr/>
          </a:p>
        </p:txBody>
      </p:sp>
      <p:sp>
        <p:nvSpPr>
          <p:cNvPr id="4" name="object 21">
            <a:extLst>
              <a:ext uri="{FF2B5EF4-FFF2-40B4-BE49-F238E27FC236}">
                <a16:creationId xmlns:a16="http://schemas.microsoft.com/office/drawing/2014/main" id="{75DBBFAA-E84C-1C44-2C9B-9449EF294EED}"/>
              </a:ext>
            </a:extLst>
          </p:cNvPr>
          <p:cNvSpPr txBox="1"/>
          <p:nvPr/>
        </p:nvSpPr>
        <p:spPr>
          <a:xfrm>
            <a:off x="11207018" y="5735788"/>
            <a:ext cx="7227032" cy="1429174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 algn="just">
              <a:lnSpc>
                <a:spcPct val="107300"/>
              </a:lnSpc>
              <a:spcBef>
                <a:spcPts val="50"/>
              </a:spcBef>
            </a:pPr>
            <a:r>
              <a:rPr lang="en-US" sz="2200" dirty="0">
                <a:latin typeface="Arial"/>
                <a:cs typeface="Arial"/>
              </a:rPr>
              <a:t>‘Test before Invest’ support services via a high-tech workspace which will feature high-end technologies as AI</a:t>
            </a:r>
            <a:r>
              <a:rPr lang="en-US" sz="2200">
                <a:latin typeface="Arial"/>
                <a:cs typeface="Arial"/>
              </a:rPr>
              <a:t>, cybersecurity / information </a:t>
            </a:r>
            <a:r>
              <a:rPr lang="en-US" sz="2200" dirty="0">
                <a:latin typeface="Arial"/>
                <a:cs typeface="Arial"/>
              </a:rPr>
              <a:t>security, HPC, augmented and virtual reality, </a:t>
            </a:r>
            <a:r>
              <a:rPr lang="en-US" sz="2200">
                <a:latin typeface="Arial"/>
                <a:cs typeface="Arial"/>
              </a:rPr>
              <a:t>3D printing</a:t>
            </a:r>
            <a:r>
              <a:rPr lang="en-US" sz="2200" dirty="0">
                <a:latin typeface="Arial"/>
                <a:cs typeface="Arial"/>
              </a:rPr>
              <a:t>, drones and robotics.</a:t>
            </a:r>
          </a:p>
        </p:txBody>
      </p:sp>
      <p:sp>
        <p:nvSpPr>
          <p:cNvPr id="5" name="object 41">
            <a:extLst>
              <a:ext uri="{FF2B5EF4-FFF2-40B4-BE49-F238E27FC236}">
                <a16:creationId xmlns:a16="http://schemas.microsoft.com/office/drawing/2014/main" id="{B012B50F-956D-F0F8-D26D-FD6EE06A0DBF}"/>
              </a:ext>
            </a:extLst>
          </p:cNvPr>
          <p:cNvSpPr/>
          <p:nvPr/>
        </p:nvSpPr>
        <p:spPr>
          <a:xfrm>
            <a:off x="10846171" y="5718460"/>
            <a:ext cx="45719" cy="1461285"/>
          </a:xfrm>
          <a:custGeom>
            <a:avLst/>
            <a:gdLst/>
            <a:ahLst/>
            <a:cxnLst/>
            <a:rect l="l" t="t" r="r" b="b"/>
            <a:pathLst>
              <a:path h="1174750">
                <a:moveTo>
                  <a:pt x="0" y="1174379"/>
                </a:moveTo>
                <a:lnTo>
                  <a:pt x="1" y="0"/>
                </a:lnTo>
              </a:path>
            </a:pathLst>
          </a:custGeom>
          <a:ln w="31750">
            <a:solidFill>
              <a:srgbClr val="FF5A63"/>
            </a:solidFill>
          </a:ln>
        </p:spPr>
        <p:txBody>
          <a:bodyPr wrap="square" lIns="0" tIns="0" rIns="0" bIns="0" rtlCol="0"/>
          <a:lstStyle/>
          <a:p>
            <a:pPr algn="just"/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H">
      <a:dk1>
        <a:srgbClr val="000000"/>
      </a:dk1>
      <a:lt1>
        <a:srgbClr val="F6EFEB"/>
      </a:lt1>
      <a:dk2>
        <a:srgbClr val="000000"/>
      </a:dk2>
      <a:lt2>
        <a:srgbClr val="F7F6F1"/>
      </a:lt2>
      <a:accent1>
        <a:srgbClr val="FF5A63"/>
      </a:accent1>
      <a:accent2>
        <a:srgbClr val="0064FF"/>
      </a:accent2>
      <a:accent3>
        <a:srgbClr val="FFCF00"/>
      </a:accent3>
      <a:accent4>
        <a:srgbClr val="934B4F"/>
      </a:accent4>
      <a:accent5>
        <a:srgbClr val="8EA2AC"/>
      </a:accent5>
      <a:accent6>
        <a:srgbClr val="4E0E00"/>
      </a:accent6>
      <a:hlink>
        <a:srgbClr val="0064FF"/>
      </a:hlink>
      <a:folHlink>
        <a:srgbClr val="FFCF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1698</TotalTime>
  <Words>229</Words>
  <Application>Microsoft Office PowerPoint</Application>
  <PresentationFormat>Custom</PresentationFormat>
  <Paragraphs>25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Aptos</vt:lpstr>
      <vt:lpstr>Arial</vt:lpstr>
      <vt:lpstr>Arial</vt:lpstr>
      <vt:lpstr>Arial Black</vt:lpstr>
      <vt:lpstr>Calibri</vt:lpstr>
      <vt:lpstr>EC Square Sans Cond Pro</vt:lpstr>
      <vt:lpstr>Office Theme</vt:lpstr>
      <vt:lpstr>PowerPoint Presentation</vt:lpstr>
      <vt:lpstr>Malta</vt:lpstr>
      <vt:lpstr>Network overview: 1 member – 1 EDIH</vt:lpstr>
      <vt:lpstr>Services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MCSHANE Monica</cp:lastModifiedBy>
  <cp:revision>123</cp:revision>
  <dcterms:created xsi:type="dcterms:W3CDTF">2024-01-26T07:25:23Z</dcterms:created>
  <dcterms:modified xsi:type="dcterms:W3CDTF">2025-03-26T15:31:30Z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2024-01-25T00:00:00Z</vt:filetime>
  </property>
  <property fmtid="{D5CDD505-2E9C-101B-9397-08002B2CF9AE}" pid="3" name="LastSaved">
    <vt:filetime>2024-01-26T00:00:00Z</vt:filetime>
  </property>
  <property fmtid="{D5CDD505-2E9C-101B-9397-08002B2CF9AE}" pid="4" name="Producer">
    <vt:lpwstr>macOS Version 13.5.2 (Build 22G91) Quartz PDFContext</vt:lpwstr>
  </property>
</Properties>
</file>