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63" r:id="rId6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56" userDrawn="1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63"/>
    <a:srgbClr val="0064FF"/>
    <a:srgbClr val="41914B"/>
    <a:srgbClr val="FFF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10" autoAdjust="0"/>
  </p:normalViewPr>
  <p:slideViewPr>
    <p:cSldViewPr>
      <p:cViewPr varScale="1">
        <p:scale>
          <a:sx n="64" d="100"/>
          <a:sy n="64" d="100"/>
        </p:scale>
        <p:origin x="774" y="66"/>
      </p:cViewPr>
      <p:guideLst>
        <p:guide orient="horz" pos="2556"/>
        <p:guide pos="6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2A54AB5C-66E8-4FA2-B371-9F87B3DCE2DA}"/>
    <pc:docChg chg="undo custSel modSld">
      <pc:chgData name="MCSHANE Monica" userId="34252f48-7702-4a6b-8f91-2588f7229e6f" providerId="ADAL" clId="{2A54AB5C-66E8-4FA2-B371-9F87B3DCE2DA}" dt="2025-03-28T10:09:06.861" v="158" actId="2"/>
      <pc:docMkLst>
        <pc:docMk/>
      </pc:docMkLst>
      <pc:sldChg chg="modSp mod">
        <pc:chgData name="MCSHANE Monica" userId="34252f48-7702-4a6b-8f91-2588f7229e6f" providerId="ADAL" clId="{2A54AB5C-66E8-4FA2-B371-9F87B3DCE2DA}" dt="2025-03-28T10:08:59.757" v="156" actId="2"/>
        <pc:sldMkLst>
          <pc:docMk/>
          <pc:sldMk cId="0" sldId="257"/>
        </pc:sldMkLst>
        <pc:spChg chg="mod">
          <ac:chgData name="MCSHANE Monica" userId="34252f48-7702-4a6b-8f91-2588f7229e6f" providerId="ADAL" clId="{2A54AB5C-66E8-4FA2-B371-9F87B3DCE2DA}" dt="2025-03-28T10:03:25.835" v="82" actId="20577"/>
          <ac:spMkLst>
            <pc:docMk/>
            <pc:sldMk cId="0" sldId="257"/>
            <ac:spMk id="14" creationId="{E8229C61-14D4-CD38-DA97-F13777B481AD}"/>
          </ac:spMkLst>
        </pc:spChg>
        <pc:spChg chg="mod">
          <ac:chgData name="MCSHANE Monica" userId="34252f48-7702-4a6b-8f91-2588f7229e6f" providerId="ADAL" clId="{2A54AB5C-66E8-4FA2-B371-9F87B3DCE2DA}" dt="2025-03-28T10:02:19.664" v="69" actId="6549"/>
          <ac:spMkLst>
            <pc:docMk/>
            <pc:sldMk cId="0" sldId="257"/>
            <ac:spMk id="19" creationId="{B4C66F82-ED09-4026-767D-472B12E07252}"/>
          </ac:spMkLst>
        </pc:spChg>
        <pc:spChg chg="mod">
          <ac:chgData name="MCSHANE Monica" userId="34252f48-7702-4a6b-8f91-2588f7229e6f" providerId="ADAL" clId="{2A54AB5C-66E8-4FA2-B371-9F87B3DCE2DA}" dt="2025-03-28T10:05:35.290" v="103" actId="20577"/>
          <ac:spMkLst>
            <pc:docMk/>
            <pc:sldMk cId="0" sldId="257"/>
            <ac:spMk id="21" creationId="{AEC136C1-D1F6-A043-CD99-9F16AFEF0894}"/>
          </ac:spMkLst>
        </pc:spChg>
        <pc:spChg chg="mod">
          <ac:chgData name="MCSHANE Monica" userId="34252f48-7702-4a6b-8f91-2588f7229e6f" providerId="ADAL" clId="{2A54AB5C-66E8-4FA2-B371-9F87B3DCE2DA}" dt="2025-03-28T10:08:59.757" v="156" actId="2"/>
          <ac:spMkLst>
            <pc:docMk/>
            <pc:sldMk cId="0" sldId="257"/>
            <ac:spMk id="65" creationId="{00000000-0000-0000-0000-000000000000}"/>
          </ac:spMkLst>
        </pc:spChg>
      </pc:sldChg>
      <pc:sldChg chg="modSp mod">
        <pc:chgData name="MCSHANE Monica" userId="34252f48-7702-4a6b-8f91-2588f7229e6f" providerId="ADAL" clId="{2A54AB5C-66E8-4FA2-B371-9F87B3DCE2DA}" dt="2025-03-28T10:05:46.015" v="104" actId="20577"/>
        <pc:sldMkLst>
          <pc:docMk/>
          <pc:sldMk cId="0" sldId="258"/>
        </pc:sldMkLst>
        <pc:spChg chg="mod">
          <ac:chgData name="MCSHANE Monica" userId="34252f48-7702-4a6b-8f91-2588f7229e6f" providerId="ADAL" clId="{2A54AB5C-66E8-4FA2-B371-9F87B3DCE2DA}" dt="2025-03-28T10:05:46.015" v="104" actId="20577"/>
          <ac:spMkLst>
            <pc:docMk/>
            <pc:sldMk cId="0" sldId="258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2A54AB5C-66E8-4FA2-B371-9F87B3DCE2DA}" dt="2025-03-28T10:09:06.861" v="158" actId="2"/>
        <pc:sldMkLst>
          <pc:docMk/>
          <pc:sldMk cId="304213165" sldId="262"/>
        </pc:sldMkLst>
        <pc:spChg chg="mod">
          <ac:chgData name="MCSHANE Monica" userId="34252f48-7702-4a6b-8f91-2588f7229e6f" providerId="ADAL" clId="{2A54AB5C-66E8-4FA2-B371-9F87B3DCE2DA}" dt="2025-03-28T10:09:04.361" v="157" actId="2"/>
          <ac:spMkLst>
            <pc:docMk/>
            <pc:sldMk cId="304213165" sldId="262"/>
            <ac:spMk id="11" creationId="{CD865343-BB8A-B9E9-0C80-0A48D54F754B}"/>
          </ac:spMkLst>
        </pc:spChg>
        <pc:spChg chg="mod">
          <ac:chgData name="MCSHANE Monica" userId="34252f48-7702-4a6b-8f91-2588f7229e6f" providerId="ADAL" clId="{2A54AB5C-66E8-4FA2-B371-9F87B3DCE2DA}" dt="2025-03-28T10:09:06.861" v="158" actId="2"/>
          <ac:spMkLst>
            <pc:docMk/>
            <pc:sldMk cId="304213165" sldId="262"/>
            <ac:spMk id="17" creationId="{2F3F6044-5DC4-FB9D-DBC4-F93BB40CC781}"/>
          </ac:spMkLst>
        </pc:spChg>
        <pc:spChg chg="mod">
          <ac:chgData name="MCSHANE Monica" userId="34252f48-7702-4a6b-8f91-2588f7229e6f" providerId="ADAL" clId="{2A54AB5C-66E8-4FA2-B371-9F87B3DCE2DA}" dt="2025-03-28T10:05:00.901" v="99" actId="20577"/>
          <ac:spMkLst>
            <pc:docMk/>
            <pc:sldMk cId="304213165" sldId="262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2A54AB5C-66E8-4FA2-B371-9F87B3DCE2DA}" dt="2025-03-28T10:08:07.977" v="154" actId="20577"/>
        <pc:sldMkLst>
          <pc:docMk/>
          <pc:sldMk cId="0" sldId="263"/>
        </pc:sldMkLst>
        <pc:spChg chg="mod">
          <ac:chgData name="MCSHANE Monica" userId="34252f48-7702-4a6b-8f91-2588f7229e6f" providerId="ADAL" clId="{2A54AB5C-66E8-4FA2-B371-9F87B3DCE2DA}" dt="2025-03-28T10:06:22.930" v="113" actId="20577"/>
          <ac:spMkLst>
            <pc:docMk/>
            <pc:sldMk cId="0" sldId="263"/>
            <ac:spMk id="10" creationId="{8A63AEC4-B067-A9E3-41E4-D70537B900F7}"/>
          </ac:spMkLst>
        </pc:spChg>
        <pc:spChg chg="mod">
          <ac:chgData name="MCSHANE Monica" userId="34252f48-7702-4a6b-8f91-2588f7229e6f" providerId="ADAL" clId="{2A54AB5C-66E8-4FA2-B371-9F87B3DCE2DA}" dt="2025-03-28T10:06:47.388" v="123" actId="20577"/>
          <ac:spMkLst>
            <pc:docMk/>
            <pc:sldMk cId="0" sldId="263"/>
            <ac:spMk id="12" creationId="{10E2D294-A937-12ED-0AAE-62DDC23CF855}"/>
          </ac:spMkLst>
        </pc:spChg>
        <pc:spChg chg="mod">
          <ac:chgData name="MCSHANE Monica" userId="34252f48-7702-4a6b-8f91-2588f7229e6f" providerId="ADAL" clId="{2A54AB5C-66E8-4FA2-B371-9F87B3DCE2DA}" dt="2025-03-28T10:08:07.977" v="154" actId="20577"/>
          <ac:spMkLst>
            <pc:docMk/>
            <pc:sldMk cId="0" sldId="263"/>
            <ac:spMk id="42" creationId="{F2FF49D2-5371-CF17-A912-899EE43C7FF5}"/>
          </ac:spMkLst>
        </pc:spChg>
        <pc:spChg chg="mod">
          <ac:chgData name="MCSHANE Monica" userId="34252f48-7702-4a6b-8f91-2588f7229e6f" providerId="ADAL" clId="{2A54AB5C-66E8-4FA2-B371-9F87B3DCE2DA}" dt="2025-03-28T10:07:18.290" v="137" actId="20577"/>
          <ac:spMkLst>
            <pc:docMk/>
            <pc:sldMk cId="0" sldId="263"/>
            <ac:spMk id="44" creationId="{EF2CA7D2-B330-1F97-1566-1F8AD6CC41A1}"/>
          </ac:spMkLst>
        </pc:spChg>
        <pc:spChg chg="mod">
          <ac:chgData name="MCSHANE Monica" userId="34252f48-7702-4a6b-8f91-2588f7229e6f" providerId="ADAL" clId="{2A54AB5C-66E8-4FA2-B371-9F87B3DCE2DA}" dt="2025-03-28T10:07:36.617" v="143" actId="20577"/>
          <ac:spMkLst>
            <pc:docMk/>
            <pc:sldMk cId="0" sldId="263"/>
            <ac:spMk id="76" creationId="{DC5DD80D-9AA3-5B3C-7D45-06B8A54DECB4}"/>
          </ac:spMkLst>
        </pc:spChg>
        <pc:spChg chg="mod">
          <ac:chgData name="MCSHANE Monica" userId="34252f48-7702-4a6b-8f91-2588f7229e6f" providerId="ADAL" clId="{2A54AB5C-66E8-4FA2-B371-9F87B3DCE2DA}" dt="2025-03-28T10:07:49.709" v="148" actId="20577"/>
          <ac:spMkLst>
            <pc:docMk/>
            <pc:sldMk cId="0" sldId="263"/>
            <ac:spMk id="78" creationId="{A0A547CE-289E-7FBC-9369-1F431540C5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jpg"/><Relationship Id="rId18" Type="http://schemas.openxmlformats.org/officeDocument/2006/relationships/hyperlink" Target="https://european-digital-innovation-hubs.ec.europa.eu/edih-catalogue/hpc4poland-edih" TargetMode="External"/><Relationship Id="rId3" Type="http://schemas.openxmlformats.org/officeDocument/2006/relationships/image" Target="../media/image9.png"/><Relationship Id="rId21" Type="http://schemas.openxmlformats.org/officeDocument/2006/relationships/hyperlink" Target="https://european-digital-innovation-hubs.ec.europa.eu/edih-catalogue/smart-secure-cities" TargetMode="Externa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hyperlink" Target="https://european-digital-innovation-hubs.ec.europa.eu/edih-catalogue/mazovia-edih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european-digital-innovation-hubs.ec.europa.eu/edih-catalogue/h4i" TargetMode="External"/><Relationship Id="rId20" Type="http://schemas.openxmlformats.org/officeDocument/2006/relationships/hyperlink" Target="https://european-digital-innovation-hubs.ec.europa.eu/edih-catalogue/red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g"/><Relationship Id="rId11" Type="http://schemas.openxmlformats.org/officeDocument/2006/relationships/image" Target="../media/image17.jpg"/><Relationship Id="rId24" Type="http://schemas.openxmlformats.org/officeDocument/2006/relationships/hyperlink" Target="https://european-digital-innovation-hubs.ec.europa.eu/edih-catalogue/wro4digital" TargetMode="External"/><Relationship Id="rId5" Type="http://schemas.openxmlformats.org/officeDocument/2006/relationships/image" Target="../media/image11.jpg"/><Relationship Id="rId15" Type="http://schemas.openxmlformats.org/officeDocument/2006/relationships/hyperlink" Target="https://european-digital-innovation-hubs.ec.europa.eu/edih-catalogue/edih-silesia" TargetMode="External"/><Relationship Id="rId23" Type="http://schemas.openxmlformats.org/officeDocument/2006/relationships/hyperlink" Target="https://european-digital-innovation-hubs.ec.europa.eu/edih-catalogue/wama-edih" TargetMode="External"/><Relationship Id="rId10" Type="http://schemas.openxmlformats.org/officeDocument/2006/relationships/image" Target="../media/image16.jpg"/><Relationship Id="rId19" Type="http://schemas.openxmlformats.org/officeDocument/2006/relationships/hyperlink" Target="https://european-digital-innovation-hubs.ec.europa.eu/edih-catalogue/pdih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hyperlink" Target="https://european-digital-innovation-hubs.ec.europa.eu/edih-catalogue/cybersec" TargetMode="External"/><Relationship Id="rId22" Type="http://schemas.openxmlformats.org/officeDocument/2006/relationships/hyperlink" Target="https://european-digital-innovation-hubs.ec.europa.eu/edih-catalogue/tkdi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lubdighub" TargetMode="External"/><Relationship Id="rId3" Type="http://schemas.openxmlformats.org/officeDocument/2006/relationships/hyperlink" Target="https://european-digital-innovation-hubs.ec.europa.eu/edih-catalogue/artes-50" TargetMode="External"/><Relationship Id="rId7" Type="http://schemas.openxmlformats.org/officeDocument/2006/relationships/hyperlink" Target="https://european-digital-innovation-hubs.ec.europa.eu/edih-catalogue/ft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ropean-digital-innovation-hubs.ec.europa.eu/edih-catalogue/edih4cp-1" TargetMode="External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hyperlink" Target="https://european-digital-innovation-hubs.ec.europa.eu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 dirty="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Placeholder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F266376-7CAA-566E-0476-BD245BFB4E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16" b="-9716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4C9FF825-ADBD-114E-74EB-7EA5AFE320A6}"/>
              </a:ext>
            </a:extLst>
          </p:cNvPr>
          <p:cNvGrpSpPr/>
          <p:nvPr/>
        </p:nvGrpSpPr>
        <p:grpSpPr>
          <a:xfrm>
            <a:off x="13981393" y="3986449"/>
            <a:ext cx="612000" cy="612000"/>
            <a:chOff x="3680255" y="6841154"/>
            <a:chExt cx="341671" cy="356347"/>
          </a:xfrm>
        </p:grpSpPr>
        <p:sp>
          <p:nvSpPr>
            <p:cNvPr id="63" name="Teardrop 62">
              <a:extLst>
                <a:ext uri="{FF2B5EF4-FFF2-40B4-BE49-F238E27FC236}">
                  <a16:creationId xmlns:a16="http://schemas.microsoft.com/office/drawing/2014/main" id="{D494C310-1F69-DC41-31DA-1491787257BF}"/>
                </a:ext>
              </a:extLst>
            </p:cNvPr>
            <p:cNvSpPr/>
            <p:nvPr/>
          </p:nvSpPr>
          <p:spPr>
            <a:xfrm rot="7872523">
              <a:off x="3672917" y="6848492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rgbClr val="00B050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12CB9D-AE54-3472-8EAF-F6542506737F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F1BC4D-016D-2F40-FB99-144D4BF12D2C}"/>
              </a:ext>
            </a:extLst>
          </p:cNvPr>
          <p:cNvGrpSpPr/>
          <p:nvPr/>
        </p:nvGrpSpPr>
        <p:grpSpPr>
          <a:xfrm>
            <a:off x="13212797" y="4675905"/>
            <a:ext cx="612000" cy="612000"/>
            <a:chOff x="5626875" y="7765997"/>
            <a:chExt cx="341671" cy="356347"/>
          </a:xfrm>
        </p:grpSpPr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B929A178-21FB-FC30-1CE4-58EB9D366358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B8B1FD8-F467-A7B8-02A6-F0A411E846D8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4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B99CBCA-8B2E-80A8-2ADF-57F1A6C79C07}"/>
              </a:ext>
            </a:extLst>
          </p:cNvPr>
          <p:cNvGrpSpPr/>
          <p:nvPr/>
        </p:nvGrpSpPr>
        <p:grpSpPr>
          <a:xfrm>
            <a:off x="13981394" y="2823308"/>
            <a:ext cx="612000" cy="612000"/>
            <a:chOff x="5626875" y="7765997"/>
            <a:chExt cx="341671" cy="356347"/>
          </a:xfrm>
        </p:grpSpPr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E2DDCB33-F7A6-ED19-42F3-23A9F13DFBD3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863F2CA-4666-E204-7EDF-04F3CF1FAF6F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20D009E-45D6-5F53-5160-3A0143E99019}"/>
              </a:ext>
            </a:extLst>
          </p:cNvPr>
          <p:cNvGrpSpPr/>
          <p:nvPr/>
        </p:nvGrpSpPr>
        <p:grpSpPr>
          <a:xfrm rot="10800000">
            <a:off x="14069777" y="4861386"/>
            <a:ext cx="612000" cy="612000"/>
            <a:chOff x="5626875" y="7765997"/>
            <a:chExt cx="341671" cy="356347"/>
          </a:xfrm>
        </p:grpSpPr>
        <p:sp>
          <p:nvSpPr>
            <p:cNvPr id="74" name="Teardrop 73">
              <a:extLst>
                <a:ext uri="{FF2B5EF4-FFF2-40B4-BE49-F238E27FC236}">
                  <a16:creationId xmlns:a16="http://schemas.microsoft.com/office/drawing/2014/main" id="{A2F9DBAA-621F-2B61-C1D5-6CD7D3490F6C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rgbClr val="00B050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E0BCC19-A5AB-1F2E-DAFB-E2A35C5D37DB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46399EE-5575-9A2F-1B77-AE7DBF695A02}"/>
              </a:ext>
            </a:extLst>
          </p:cNvPr>
          <p:cNvGrpSpPr/>
          <p:nvPr/>
        </p:nvGrpSpPr>
        <p:grpSpPr>
          <a:xfrm>
            <a:off x="15590548" y="6721370"/>
            <a:ext cx="612000" cy="612000"/>
            <a:chOff x="5626875" y="7765997"/>
            <a:chExt cx="341671" cy="356347"/>
          </a:xfrm>
        </p:grpSpPr>
        <p:sp>
          <p:nvSpPr>
            <p:cNvPr id="77" name="Teardrop 76">
              <a:extLst>
                <a:ext uri="{FF2B5EF4-FFF2-40B4-BE49-F238E27FC236}">
                  <a16:creationId xmlns:a16="http://schemas.microsoft.com/office/drawing/2014/main" id="{7667BDA5-8003-55FC-727B-D71BF4774E8C}"/>
                </a:ext>
              </a:extLst>
            </p:cNvPr>
            <p:cNvSpPr/>
            <p:nvPr/>
          </p:nvSpPr>
          <p:spPr>
            <a:xfrm rot="19014461">
              <a:off x="5626875" y="7765997"/>
              <a:ext cx="341671" cy="356347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096E448-8DBE-48A3-F990-148DE0E8AAEB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10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278AAC5-7F76-C0C8-15DA-628BA7D537F0}"/>
              </a:ext>
            </a:extLst>
          </p:cNvPr>
          <p:cNvGrpSpPr/>
          <p:nvPr/>
        </p:nvGrpSpPr>
        <p:grpSpPr>
          <a:xfrm rot="10800000">
            <a:off x="15681785" y="5496839"/>
            <a:ext cx="612000" cy="612000"/>
            <a:chOff x="5626875" y="7765997"/>
            <a:chExt cx="341671" cy="356347"/>
          </a:xfrm>
        </p:grpSpPr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11F14A31-6A3D-6CC5-2638-569919473F2F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4575174-6C77-1AB6-9268-E6EC3B696DCB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9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8DD854B-A319-EE0F-5979-4ACBF605D2F3}"/>
              </a:ext>
            </a:extLst>
          </p:cNvPr>
          <p:cNvGrpSpPr/>
          <p:nvPr/>
        </p:nvGrpSpPr>
        <p:grpSpPr>
          <a:xfrm>
            <a:off x="15644121" y="4558895"/>
            <a:ext cx="612000" cy="612000"/>
            <a:chOff x="3680255" y="6841154"/>
            <a:chExt cx="341671" cy="356347"/>
          </a:xfrm>
        </p:grpSpPr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E1DDA3BA-E040-E651-0217-62D964B9F7CC}"/>
                </a:ext>
              </a:extLst>
            </p:cNvPr>
            <p:cNvSpPr/>
            <p:nvPr/>
          </p:nvSpPr>
          <p:spPr>
            <a:xfrm rot="7872523">
              <a:off x="3672917" y="6848492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9ECE541-CFE3-B938-07AA-AA137C4C0386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8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3335BD1-C86A-BDB8-756F-6AF802373809}"/>
              </a:ext>
            </a:extLst>
          </p:cNvPr>
          <p:cNvGrpSpPr/>
          <p:nvPr/>
        </p:nvGrpSpPr>
        <p:grpSpPr>
          <a:xfrm>
            <a:off x="13324258" y="5589643"/>
            <a:ext cx="612000" cy="612000"/>
            <a:chOff x="5626875" y="7765997"/>
            <a:chExt cx="341671" cy="356347"/>
          </a:xfrm>
        </p:grpSpPr>
        <p:sp>
          <p:nvSpPr>
            <p:cNvPr id="87" name="Teardrop 86">
              <a:extLst>
                <a:ext uri="{FF2B5EF4-FFF2-40B4-BE49-F238E27FC236}">
                  <a16:creationId xmlns:a16="http://schemas.microsoft.com/office/drawing/2014/main" id="{6E45C1A7-59FF-132B-3816-A7E65E85664D}"/>
                </a:ext>
              </a:extLst>
            </p:cNvPr>
            <p:cNvSpPr/>
            <p:nvPr/>
          </p:nvSpPr>
          <p:spPr>
            <a:xfrm rot="18698296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0B1FA2C-4376-9E21-A248-76260C124CFC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5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7A87278-E133-344A-B5F6-54FF65B3847A}"/>
              </a:ext>
            </a:extLst>
          </p:cNvPr>
          <p:cNvGrpSpPr/>
          <p:nvPr/>
        </p:nvGrpSpPr>
        <p:grpSpPr>
          <a:xfrm rot="10800000">
            <a:off x="15087398" y="5674835"/>
            <a:ext cx="612000" cy="612000"/>
            <a:chOff x="5626875" y="7765997"/>
            <a:chExt cx="341671" cy="356347"/>
          </a:xfrm>
        </p:grpSpPr>
        <p:sp>
          <p:nvSpPr>
            <p:cNvPr id="90" name="Teardrop 89">
              <a:extLst>
                <a:ext uri="{FF2B5EF4-FFF2-40B4-BE49-F238E27FC236}">
                  <a16:creationId xmlns:a16="http://schemas.microsoft.com/office/drawing/2014/main" id="{1F3DBFC9-41B9-EDD3-BF72-14FC248B1DF6}"/>
                </a:ext>
              </a:extLst>
            </p:cNvPr>
            <p:cNvSpPr/>
            <p:nvPr/>
          </p:nvSpPr>
          <p:spPr>
            <a:xfrm rot="3971387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C49CFEF-C6E7-97A0-347C-10F9363715DE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6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C327151-6546-1550-D2F2-174392AAE2BC}"/>
              </a:ext>
            </a:extLst>
          </p:cNvPr>
          <p:cNvGrpSpPr/>
          <p:nvPr/>
        </p:nvGrpSpPr>
        <p:grpSpPr>
          <a:xfrm rot="10800000">
            <a:off x="13324257" y="6661623"/>
            <a:ext cx="612000" cy="612000"/>
            <a:chOff x="5626875" y="7765997"/>
            <a:chExt cx="341671" cy="356347"/>
          </a:xfrm>
        </p:grpSpPr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B23CC738-6DD1-83BF-A315-79663782A724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7EF4A57-8105-10C1-2770-AAF8E4B5046A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7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63D41A-40F9-0AF6-E454-CA630CA80E40}"/>
              </a:ext>
            </a:extLst>
          </p:cNvPr>
          <p:cNvGrpSpPr/>
          <p:nvPr/>
        </p:nvGrpSpPr>
        <p:grpSpPr>
          <a:xfrm>
            <a:off x="16627075" y="5554318"/>
            <a:ext cx="612000" cy="612000"/>
            <a:chOff x="5626875" y="7765997"/>
            <a:chExt cx="341671" cy="356347"/>
          </a:xfrm>
        </p:grpSpPr>
        <p:sp>
          <p:nvSpPr>
            <p:cNvPr id="96" name="Teardrop 95">
              <a:extLst>
                <a:ext uri="{FF2B5EF4-FFF2-40B4-BE49-F238E27FC236}">
                  <a16:creationId xmlns:a16="http://schemas.microsoft.com/office/drawing/2014/main" id="{5DFC34E8-5B77-B955-8F81-FCBAFA9CB698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3053AAE5-5DE8-B994-1C90-650C74C0803B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B050"/>
                  </a:solidFill>
                </a:rPr>
                <a:t>11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FB8E074-A8E2-2828-1192-1D57601FB009}"/>
              </a:ext>
            </a:extLst>
          </p:cNvPr>
          <p:cNvGrpSpPr/>
          <p:nvPr/>
        </p:nvGrpSpPr>
        <p:grpSpPr>
          <a:xfrm>
            <a:off x="16433626" y="6657848"/>
            <a:ext cx="612000" cy="612000"/>
            <a:chOff x="5626875" y="7765997"/>
            <a:chExt cx="341671" cy="356347"/>
          </a:xfrm>
        </p:grpSpPr>
        <p:sp>
          <p:nvSpPr>
            <p:cNvPr id="99" name="Teardrop 98">
              <a:extLst>
                <a:ext uri="{FF2B5EF4-FFF2-40B4-BE49-F238E27FC236}">
                  <a16:creationId xmlns:a16="http://schemas.microsoft.com/office/drawing/2014/main" id="{80F2D479-B5A5-1065-8CBE-7D872B0E94B4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18D44AC-038D-2233-943A-DC2DC12EBC5C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12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91245D5-69D3-90DB-CF20-8FE3A054C385}"/>
              </a:ext>
            </a:extLst>
          </p:cNvPr>
          <p:cNvGrpSpPr/>
          <p:nvPr/>
        </p:nvGrpSpPr>
        <p:grpSpPr>
          <a:xfrm>
            <a:off x="15249982" y="7418120"/>
            <a:ext cx="612000" cy="612000"/>
            <a:chOff x="5626875" y="7765995"/>
            <a:chExt cx="341671" cy="356347"/>
          </a:xfrm>
        </p:grpSpPr>
        <p:sp>
          <p:nvSpPr>
            <p:cNvPr id="102" name="Teardrop 101">
              <a:extLst>
                <a:ext uri="{FF2B5EF4-FFF2-40B4-BE49-F238E27FC236}">
                  <a16:creationId xmlns:a16="http://schemas.microsoft.com/office/drawing/2014/main" id="{A475A56D-3539-8C2C-5AD6-27B676479ECC}"/>
                </a:ext>
              </a:extLst>
            </p:cNvPr>
            <p:cNvSpPr/>
            <p:nvPr/>
          </p:nvSpPr>
          <p:spPr>
            <a:xfrm rot="18186623">
              <a:off x="5619537" y="7773333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937568A-B564-698C-5110-7AD253CA3F79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13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6C8DB-D2EC-A0EB-EB1F-747621D8BD0C}"/>
              </a:ext>
            </a:extLst>
          </p:cNvPr>
          <p:cNvGrpSpPr/>
          <p:nvPr/>
        </p:nvGrpSpPr>
        <p:grpSpPr>
          <a:xfrm>
            <a:off x="14413196" y="6688654"/>
            <a:ext cx="612000" cy="612000"/>
            <a:chOff x="5619537" y="7773335"/>
            <a:chExt cx="356347" cy="341671"/>
          </a:xfrm>
        </p:grpSpPr>
        <p:sp>
          <p:nvSpPr>
            <p:cNvPr id="105" name="Teardrop 104">
              <a:extLst>
                <a:ext uri="{FF2B5EF4-FFF2-40B4-BE49-F238E27FC236}">
                  <a16:creationId xmlns:a16="http://schemas.microsoft.com/office/drawing/2014/main" id="{F9ADE675-5999-5230-6CE1-652F486FA634}"/>
                </a:ext>
              </a:extLst>
            </p:cNvPr>
            <p:cNvSpPr/>
            <p:nvPr/>
          </p:nvSpPr>
          <p:spPr>
            <a:xfrm rot="5400000">
              <a:off x="5626875" y="7765997"/>
              <a:ext cx="341671" cy="356347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7D813F1-636A-32C0-2183-A91B3E9E9270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14</a:t>
              </a:r>
            </a:p>
          </p:txBody>
        </p:sp>
      </p:grpSp>
      <p:pic>
        <p:nvPicPr>
          <p:cNvPr id="49" name="Picture 48" descr="A red and white flag&#10;&#10;Description automatically generated">
            <a:extLst>
              <a:ext uri="{FF2B5EF4-FFF2-40B4-BE49-F238E27FC236}">
                <a16:creationId xmlns:a16="http://schemas.microsoft.com/office/drawing/2014/main" id="{633B0648-329D-DBC0-D97A-9AD85E9C85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10826" r="8361" b="11121"/>
          <a:stretch/>
        </p:blipFill>
        <p:spPr>
          <a:xfrm>
            <a:off x="533025" y="1519888"/>
            <a:ext cx="1798866" cy="1123951"/>
          </a:xfrm>
          <a:prstGeom prst="rect">
            <a:avLst/>
          </a:prstGeom>
          <a:ln>
            <a:solidFill>
              <a:srgbClr val="0068FF"/>
            </a:solidFill>
          </a:ln>
        </p:spPr>
      </p:pic>
      <p:sp>
        <p:nvSpPr>
          <p:cNvPr id="2" name="Round Diagonal Corner of Rectangle 18">
            <a:extLst>
              <a:ext uri="{FF2B5EF4-FFF2-40B4-BE49-F238E27FC236}">
                <a16:creationId xmlns:a16="http://schemas.microsoft.com/office/drawing/2014/main" id="{CEEEB874-474C-D4A9-8A27-F25C9BA89A0C}"/>
              </a:ext>
            </a:extLst>
          </p:cNvPr>
          <p:cNvSpPr/>
          <p:nvPr/>
        </p:nvSpPr>
        <p:spPr>
          <a:xfrm>
            <a:off x="524680" y="3214482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3" name="Round Diagonal Corner of Rectangle 15">
            <a:extLst>
              <a:ext uri="{FF2B5EF4-FFF2-40B4-BE49-F238E27FC236}">
                <a16:creationId xmlns:a16="http://schemas.microsoft.com/office/drawing/2014/main" id="{D2BA602D-3916-DDD5-0431-99632C955D6B}"/>
              </a:ext>
            </a:extLst>
          </p:cNvPr>
          <p:cNvSpPr/>
          <p:nvPr/>
        </p:nvSpPr>
        <p:spPr>
          <a:xfrm>
            <a:off x="524680" y="3962627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00F6B-B20C-DB32-8639-D020F0D065B6}"/>
              </a:ext>
            </a:extLst>
          </p:cNvPr>
          <p:cNvSpPr txBox="1"/>
          <p:nvPr/>
        </p:nvSpPr>
        <p:spPr>
          <a:xfrm>
            <a:off x="2704525" y="3233264"/>
            <a:ext cx="363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GR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2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4DA37-A29C-886B-060A-F319129067A2}"/>
              </a:ext>
            </a:extLst>
          </p:cNvPr>
          <p:cNvSpPr txBox="1"/>
          <p:nvPr/>
        </p:nvSpPr>
        <p:spPr>
          <a:xfrm>
            <a:off x="2743457" y="4018215"/>
            <a:ext cx="327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**</a:t>
            </a:r>
            <a:r>
              <a:rPr lang="en-GR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SoE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600" kern="100" dirty="0">
              <a:solidFill>
                <a:srgbClr val="41914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C02DA11-05D2-E2D9-C7E5-50F0EA7B9C5B}"/>
              </a:ext>
            </a:extLst>
          </p:cNvPr>
          <p:cNvSpPr/>
          <p:nvPr/>
        </p:nvSpPr>
        <p:spPr>
          <a:xfrm>
            <a:off x="6348435" y="3322844"/>
            <a:ext cx="630398" cy="38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6" name="object 6"/>
          <p:cNvSpPr/>
          <p:nvPr/>
        </p:nvSpPr>
        <p:spPr>
          <a:xfrm>
            <a:off x="514364" y="5086995"/>
            <a:ext cx="9537700" cy="1338581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385758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  <a:latin typeface="Arial"/>
                <a:cs typeface="Arial"/>
              </a:rPr>
              <a:t>Poland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738372" y="526211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35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58625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Poland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5755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1565180" y="1486964"/>
            <a:ext cx="222250" cy="267970"/>
            <a:chOff x="11565180" y="1486964"/>
            <a:chExt cx="222250" cy="267970"/>
          </a:xfrm>
        </p:grpSpPr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1565180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2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41914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906992" y="1424939"/>
            <a:ext cx="5755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EC Square Sans Cond Pro"/>
                <a:cs typeface="EC Square Sans Cond Pro"/>
              </a:rPr>
              <a:t>SoE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10661650" y="9589699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41914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1914B"/>
                </a:solidFill>
                <a:latin typeface="Arial"/>
                <a:cs typeface="Arial"/>
              </a:rPr>
              <a:t>**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S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eal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f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914B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41914B"/>
                </a:solidFill>
                <a:latin typeface="Arial"/>
                <a:cs typeface="Arial"/>
              </a:rPr>
              <a:t>xcellence</a:t>
            </a:r>
            <a:r>
              <a:rPr lang="en-US" sz="1400" spc="-10" dirty="0">
                <a:solidFill>
                  <a:srgbClr val="41914B"/>
                </a:solidFill>
                <a:latin typeface="Arial"/>
                <a:cs typeface="Arial"/>
              </a:rPr>
              <a:t> (</a:t>
            </a:r>
            <a:r>
              <a:rPr lang="en-GB" sz="1400" spc="-10" dirty="0">
                <a:solidFill>
                  <a:srgbClr val="41914B"/>
                </a:solidFill>
                <a:latin typeface="Arial"/>
                <a:cs typeface="Arial"/>
              </a:rPr>
              <a:t>SoE</a:t>
            </a:r>
            <a:r>
              <a:rPr lang="en-US" sz="1400" spc="-10" dirty="0">
                <a:solidFill>
                  <a:srgbClr val="41914B"/>
                </a:solidFill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297273-42E3-5591-D694-CC273435380D}"/>
              </a:ext>
            </a:extLst>
          </p:cNvPr>
          <p:cNvSpPr/>
          <p:nvPr/>
        </p:nvSpPr>
        <p:spPr>
          <a:xfrm>
            <a:off x="6337946" y="4118487"/>
            <a:ext cx="630398" cy="382008"/>
          </a:xfrm>
          <a:prstGeom prst="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>
              <a:solidFill>
                <a:srgbClr val="41914B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84904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FFFEFB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79231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14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3CF5EA23-AFFD-484D-540C-A5B4E03BB958}"/>
              </a:ext>
            </a:extLst>
          </p:cNvPr>
          <p:cNvSpPr/>
          <p:nvPr/>
        </p:nvSpPr>
        <p:spPr>
          <a:xfrm>
            <a:off x="554569" y="6663018"/>
            <a:ext cx="3033450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17847307-9978-0A70-CF89-7698C684081D}"/>
              </a:ext>
            </a:extLst>
          </p:cNvPr>
          <p:cNvSpPr/>
          <p:nvPr/>
        </p:nvSpPr>
        <p:spPr>
          <a:xfrm>
            <a:off x="7213425" y="6663018"/>
            <a:ext cx="2848524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CDE22AAB-898C-426B-6EBC-8F85E9947842}"/>
              </a:ext>
            </a:extLst>
          </p:cNvPr>
          <p:cNvSpPr/>
          <p:nvPr/>
        </p:nvSpPr>
        <p:spPr>
          <a:xfrm>
            <a:off x="3820815" y="6663015"/>
            <a:ext cx="3172721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E8229C61-14D4-CD38-DA97-F13777B481AD}"/>
              </a:ext>
            </a:extLst>
          </p:cNvPr>
          <p:cNvSpPr txBox="1"/>
          <p:nvPr/>
        </p:nvSpPr>
        <p:spPr>
          <a:xfrm>
            <a:off x="679450" y="6924547"/>
            <a:ext cx="2879740" cy="194764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65"/>
              </a:spcBef>
            </a:pPr>
            <a:r>
              <a:rPr lang="en-GB" sz="1700" dirty="0">
                <a:latin typeface="Arial"/>
                <a:cs typeface="Arial"/>
              </a:rPr>
              <a:t>Engage actively in diverse sectors, including manufacturing, security, education, healthcare, and retail, reflecting a holistic approach to digital innovation.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B4C66F82-ED09-4026-767D-472B12E07252}"/>
              </a:ext>
            </a:extLst>
          </p:cNvPr>
          <p:cNvSpPr txBox="1"/>
          <p:nvPr/>
        </p:nvSpPr>
        <p:spPr>
          <a:xfrm>
            <a:off x="4032250" y="6903211"/>
            <a:ext cx="2893060" cy="16709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</a:pPr>
            <a:r>
              <a:rPr lang="en-GB" sz="1700" dirty="0">
                <a:latin typeface="Arial"/>
                <a:cs typeface="Arial"/>
              </a:rPr>
              <a:t>Participate in sectors such as smart cities, transport and mobility, and environment, underscoring a commitment to addressing key societal issues through technology.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21" name="object 14">
            <a:extLst>
              <a:ext uri="{FF2B5EF4-FFF2-40B4-BE49-F238E27FC236}">
                <a16:creationId xmlns:a16="http://schemas.microsoft.com/office/drawing/2014/main" id="{AEC136C1-D1F6-A043-CD99-9F16AFEF0894}"/>
              </a:ext>
            </a:extLst>
          </p:cNvPr>
          <p:cNvSpPr txBox="1"/>
          <p:nvPr/>
        </p:nvSpPr>
        <p:spPr>
          <a:xfrm>
            <a:off x="7334007" y="6906259"/>
            <a:ext cx="2625627" cy="210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lang="en-GB" sz="1700" dirty="0">
                <a:latin typeface="Arial"/>
                <a:cs typeface="Arial"/>
              </a:rPr>
              <a:t>Operate in areas such as space, telecommunications, and financial services, demonstrating Poland's dedication to fostering innovation across multiple critical domains.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22" name="object 32">
            <a:extLst>
              <a:ext uri="{FF2B5EF4-FFF2-40B4-BE49-F238E27FC236}">
                <a16:creationId xmlns:a16="http://schemas.microsoft.com/office/drawing/2014/main" id="{5F032F84-03E7-000B-1727-5303E3842C1C}"/>
              </a:ext>
            </a:extLst>
          </p:cNvPr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33">
            <a:extLst>
              <a:ext uri="{FF2B5EF4-FFF2-40B4-BE49-F238E27FC236}">
                <a16:creationId xmlns:a16="http://schemas.microsoft.com/office/drawing/2014/main" id="{A3D14044-DFAD-1412-97B6-5489D5188250}"/>
              </a:ext>
            </a:extLst>
          </p:cNvPr>
          <p:cNvSpPr/>
          <p:nvPr/>
        </p:nvSpPr>
        <p:spPr>
          <a:xfrm>
            <a:off x="3958590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34">
            <a:extLst>
              <a:ext uri="{FF2B5EF4-FFF2-40B4-BE49-F238E27FC236}">
                <a16:creationId xmlns:a16="http://schemas.microsoft.com/office/drawing/2014/main" id="{CA06CCCC-8AB5-7B07-5A90-7BDB0EAB393E}"/>
              </a:ext>
            </a:extLst>
          </p:cNvPr>
          <p:cNvSpPr/>
          <p:nvPr/>
        </p:nvSpPr>
        <p:spPr>
          <a:xfrm>
            <a:off x="7334007" y="6799852"/>
            <a:ext cx="2652644" cy="74503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14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11</a:t>
            </a:r>
            <a:r>
              <a:rPr sz="5400" spc="-30" dirty="0">
                <a:solidFill>
                  <a:srgbClr val="0064FF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EDIHs</a:t>
            </a:r>
            <a:endParaRPr sz="5400" dirty="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E472D051-2D6F-87A3-8B8F-1483643859C5}"/>
              </a:ext>
            </a:extLst>
          </p:cNvPr>
          <p:cNvSpPr/>
          <p:nvPr/>
        </p:nvSpPr>
        <p:spPr>
          <a:xfrm>
            <a:off x="3103249" y="4499412"/>
            <a:ext cx="3199264" cy="230143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FB911215-BCBA-A532-B075-FD1D26A55542}"/>
              </a:ext>
            </a:extLst>
          </p:cNvPr>
          <p:cNvSpPr/>
          <p:nvPr/>
        </p:nvSpPr>
        <p:spPr>
          <a:xfrm>
            <a:off x="6765568" y="4546796"/>
            <a:ext cx="3169241" cy="2301440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24">
            <a:extLst>
              <a:ext uri="{FF2B5EF4-FFF2-40B4-BE49-F238E27FC236}">
                <a16:creationId xmlns:a16="http://schemas.microsoft.com/office/drawing/2014/main" id="{A5A8F4FD-68A2-F4B6-35ED-4895688EDDC0}"/>
              </a:ext>
            </a:extLst>
          </p:cNvPr>
          <p:cNvSpPr>
            <a:spLocks/>
          </p:cNvSpPr>
          <p:nvPr/>
        </p:nvSpPr>
        <p:spPr>
          <a:xfrm>
            <a:off x="6765818" y="1851564"/>
            <a:ext cx="3169241" cy="2230194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8"/>
                </a:lnTo>
                <a:lnTo>
                  <a:pt x="3115945" y="2216048"/>
                </a:lnTo>
                <a:lnTo>
                  <a:pt x="3162275" y="2213170"/>
                </a:lnTo>
                <a:lnTo>
                  <a:pt x="3206888" y="2204768"/>
                </a:lnTo>
                <a:lnTo>
                  <a:pt x="3249437" y="2191187"/>
                </a:lnTo>
                <a:lnTo>
                  <a:pt x="3289576" y="2172773"/>
                </a:lnTo>
                <a:lnTo>
                  <a:pt x="3326960" y="2149873"/>
                </a:lnTo>
                <a:lnTo>
                  <a:pt x="3361241" y="2122833"/>
                </a:lnTo>
                <a:lnTo>
                  <a:pt x="3392075" y="2091999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8">
            <a:extLst>
              <a:ext uri="{FF2B5EF4-FFF2-40B4-BE49-F238E27FC236}">
                <a16:creationId xmlns:a16="http://schemas.microsoft.com/office/drawing/2014/main" id="{9B5D1DF9-8DE4-A986-6330-F68F951F5DFB}"/>
              </a:ext>
            </a:extLst>
          </p:cNvPr>
          <p:cNvSpPr>
            <a:spLocks/>
          </p:cNvSpPr>
          <p:nvPr/>
        </p:nvSpPr>
        <p:spPr>
          <a:xfrm>
            <a:off x="3104514" y="1842696"/>
            <a:ext cx="3169241" cy="2239061"/>
          </a:xfrm>
          <a:custGeom>
            <a:avLst/>
            <a:gdLst/>
            <a:ahLst/>
            <a:cxnLst/>
            <a:rect l="l" t="t" r="r" b="b"/>
            <a:pathLst>
              <a:path w="3485515" h="2226310">
                <a:moveTo>
                  <a:pt x="3485290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4"/>
                </a:lnTo>
                <a:lnTo>
                  <a:pt x="3114315" y="2225804"/>
                </a:lnTo>
                <a:lnTo>
                  <a:pt x="3160849" y="2222914"/>
                </a:lnTo>
                <a:lnTo>
                  <a:pt x="3205659" y="2214474"/>
                </a:lnTo>
                <a:lnTo>
                  <a:pt x="3248396" y="2200833"/>
                </a:lnTo>
                <a:lnTo>
                  <a:pt x="3288712" y="2182339"/>
                </a:lnTo>
                <a:lnTo>
                  <a:pt x="3326261" y="2159338"/>
                </a:lnTo>
                <a:lnTo>
                  <a:pt x="3360694" y="2132179"/>
                </a:lnTo>
                <a:lnTo>
                  <a:pt x="3391664" y="2101208"/>
                </a:lnTo>
                <a:lnTo>
                  <a:pt x="3418824" y="2066775"/>
                </a:lnTo>
                <a:lnTo>
                  <a:pt x="3441824" y="2029226"/>
                </a:lnTo>
                <a:lnTo>
                  <a:pt x="3460319" y="1988909"/>
                </a:lnTo>
                <a:lnTo>
                  <a:pt x="3473960" y="1946172"/>
                </a:lnTo>
                <a:lnTo>
                  <a:pt x="3482399" y="1901363"/>
                </a:lnTo>
                <a:lnTo>
                  <a:pt x="3485290" y="1854828"/>
                </a:lnTo>
                <a:lnTo>
                  <a:pt x="348529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Round Diagonal Corner of Rectangle 5">
            <a:extLst>
              <a:ext uri="{FF2B5EF4-FFF2-40B4-BE49-F238E27FC236}">
                <a16:creationId xmlns:a16="http://schemas.microsoft.com/office/drawing/2014/main" id="{68178EC7-AD3F-5955-9F09-195D6A2F1B04}"/>
              </a:ext>
            </a:extLst>
          </p:cNvPr>
          <p:cNvSpPr/>
          <p:nvPr/>
        </p:nvSpPr>
        <p:spPr>
          <a:xfrm>
            <a:off x="3103249" y="6260965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Mazovia EDIH</a:t>
            </a:r>
          </a:p>
        </p:txBody>
      </p:sp>
      <p:sp>
        <p:nvSpPr>
          <p:cNvPr id="8" name="Round Diagonal Corner of Rectangle 8">
            <a:extLst>
              <a:ext uri="{FF2B5EF4-FFF2-40B4-BE49-F238E27FC236}">
                <a16:creationId xmlns:a16="http://schemas.microsoft.com/office/drawing/2014/main" id="{5370090E-FCFD-B290-71C8-A1C7A2DA3852}"/>
              </a:ext>
            </a:extLst>
          </p:cNvPr>
          <p:cNvSpPr/>
          <p:nvPr/>
        </p:nvSpPr>
        <p:spPr>
          <a:xfrm>
            <a:off x="6763075" y="3556911"/>
            <a:ext cx="3171734" cy="524847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EDIH-SILESIA</a:t>
            </a:r>
          </a:p>
        </p:txBody>
      </p:sp>
      <p:sp>
        <p:nvSpPr>
          <p:cNvPr id="11" name="Round Diagonal Corner of Rectangle 18">
            <a:extLst>
              <a:ext uri="{FF2B5EF4-FFF2-40B4-BE49-F238E27FC236}">
                <a16:creationId xmlns:a16="http://schemas.microsoft.com/office/drawing/2014/main" id="{CD865343-BB8A-B9E9-0C80-0A48D54F754B}"/>
              </a:ext>
            </a:extLst>
          </p:cNvPr>
          <p:cNvSpPr/>
          <p:nvPr/>
        </p:nvSpPr>
        <p:spPr>
          <a:xfrm>
            <a:off x="3101755" y="3556911"/>
            <a:ext cx="3171734" cy="524847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CyberSec</a:t>
            </a:r>
          </a:p>
        </p:txBody>
      </p:sp>
      <p:sp>
        <p:nvSpPr>
          <p:cNvPr id="12" name="Round Diagonal Corner of Rectangle 21">
            <a:extLst>
              <a:ext uri="{FF2B5EF4-FFF2-40B4-BE49-F238E27FC236}">
                <a16:creationId xmlns:a16="http://schemas.microsoft.com/office/drawing/2014/main" id="{5AC8B1AC-4CD4-40B3-E964-760EEA6F19A2}"/>
              </a:ext>
            </a:extLst>
          </p:cNvPr>
          <p:cNvSpPr/>
          <p:nvPr/>
        </p:nvSpPr>
        <p:spPr>
          <a:xfrm>
            <a:off x="6770336" y="6313753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PDIH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749C6EA-19B7-3804-6638-D93F0F480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2474" y="1352015"/>
            <a:ext cx="2941698" cy="2941698"/>
          </a:xfrm>
          <a:prstGeom prst="rect">
            <a:avLst/>
          </a:prstGeom>
        </p:spPr>
      </p:pic>
      <p:pic>
        <p:nvPicPr>
          <p:cNvPr id="25" name="object 2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3017" y="1549103"/>
            <a:ext cx="2503823" cy="2503823"/>
          </a:xfrm>
          <a:prstGeom prst="rect">
            <a:avLst/>
          </a:prstGeom>
        </p:spPr>
      </p:pic>
      <p:pic>
        <p:nvPicPr>
          <p:cNvPr id="59" name="object 25">
            <a:extLst>
              <a:ext uri="{FF2B5EF4-FFF2-40B4-BE49-F238E27FC236}">
                <a16:creationId xmlns:a16="http://schemas.microsoft.com/office/drawing/2014/main" id="{189FF040-7ED8-5062-B6E0-07C67CBD13D9}"/>
              </a:ext>
            </a:extLst>
          </p:cNvPr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0" t="27811" r="18456" b="24251"/>
          <a:stretch/>
        </p:blipFill>
        <p:spPr>
          <a:xfrm>
            <a:off x="3651204" y="4576469"/>
            <a:ext cx="2202793" cy="1625271"/>
          </a:xfrm>
          <a:prstGeom prst="rect">
            <a:avLst/>
          </a:prstGeom>
        </p:spPr>
      </p:pic>
      <p:pic>
        <p:nvPicPr>
          <p:cNvPr id="41" name="object 25">
            <a:extLst>
              <a:ext uri="{FF2B5EF4-FFF2-40B4-BE49-F238E27FC236}">
                <a16:creationId xmlns:a16="http://schemas.microsoft.com/office/drawing/2014/main" id="{6EE42717-D167-B8D6-AAA1-2166EC7F91AD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" t="29120" r="4560" b="27561"/>
          <a:stretch/>
        </p:blipFill>
        <p:spPr>
          <a:xfrm>
            <a:off x="6969961" y="4698744"/>
            <a:ext cx="2900372" cy="1396238"/>
          </a:xfrm>
          <a:prstGeom prst="rect">
            <a:avLst/>
          </a:prstGeom>
        </p:spPr>
      </p:pic>
      <p:sp>
        <p:nvSpPr>
          <p:cNvPr id="10" name="object 8">
            <a:extLst>
              <a:ext uri="{FF2B5EF4-FFF2-40B4-BE49-F238E27FC236}">
                <a16:creationId xmlns:a16="http://schemas.microsoft.com/office/drawing/2014/main" id="{B5E8679B-98F2-A907-B840-2B47EEEB09F6}"/>
              </a:ext>
            </a:extLst>
          </p:cNvPr>
          <p:cNvSpPr/>
          <p:nvPr/>
        </p:nvSpPr>
        <p:spPr>
          <a:xfrm>
            <a:off x="10436875" y="4546796"/>
            <a:ext cx="3199264" cy="230143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20">
            <a:extLst>
              <a:ext uri="{FF2B5EF4-FFF2-40B4-BE49-F238E27FC236}">
                <a16:creationId xmlns:a16="http://schemas.microsoft.com/office/drawing/2014/main" id="{040E9986-02F7-D3D7-559C-91A35E5D2200}"/>
              </a:ext>
            </a:extLst>
          </p:cNvPr>
          <p:cNvSpPr/>
          <p:nvPr/>
        </p:nvSpPr>
        <p:spPr>
          <a:xfrm>
            <a:off x="14095506" y="4515166"/>
            <a:ext cx="3169241" cy="2301440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24">
            <a:extLst>
              <a:ext uri="{FF2B5EF4-FFF2-40B4-BE49-F238E27FC236}">
                <a16:creationId xmlns:a16="http://schemas.microsoft.com/office/drawing/2014/main" id="{034F5226-DE4F-E62F-CD2A-9ED246464A53}"/>
              </a:ext>
            </a:extLst>
          </p:cNvPr>
          <p:cNvSpPr>
            <a:spLocks/>
          </p:cNvSpPr>
          <p:nvPr/>
        </p:nvSpPr>
        <p:spPr>
          <a:xfrm>
            <a:off x="14096421" y="1851564"/>
            <a:ext cx="3169241" cy="2230194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8"/>
                </a:lnTo>
                <a:lnTo>
                  <a:pt x="3115945" y="2216048"/>
                </a:lnTo>
                <a:lnTo>
                  <a:pt x="3162275" y="2213170"/>
                </a:lnTo>
                <a:lnTo>
                  <a:pt x="3206888" y="2204768"/>
                </a:lnTo>
                <a:lnTo>
                  <a:pt x="3249437" y="2191187"/>
                </a:lnTo>
                <a:lnTo>
                  <a:pt x="3289576" y="2172773"/>
                </a:lnTo>
                <a:lnTo>
                  <a:pt x="3326960" y="2149873"/>
                </a:lnTo>
                <a:lnTo>
                  <a:pt x="3361241" y="2122833"/>
                </a:lnTo>
                <a:lnTo>
                  <a:pt x="3392075" y="2091999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28">
            <a:extLst>
              <a:ext uri="{FF2B5EF4-FFF2-40B4-BE49-F238E27FC236}">
                <a16:creationId xmlns:a16="http://schemas.microsoft.com/office/drawing/2014/main" id="{FA21C42D-E883-4A53-BF6B-0A1992EA43B7}"/>
              </a:ext>
            </a:extLst>
          </p:cNvPr>
          <p:cNvSpPr>
            <a:spLocks/>
          </p:cNvSpPr>
          <p:nvPr/>
        </p:nvSpPr>
        <p:spPr>
          <a:xfrm>
            <a:off x="10432374" y="1842696"/>
            <a:ext cx="3169241" cy="2239061"/>
          </a:xfrm>
          <a:custGeom>
            <a:avLst/>
            <a:gdLst/>
            <a:ahLst/>
            <a:cxnLst/>
            <a:rect l="l" t="t" r="r" b="b"/>
            <a:pathLst>
              <a:path w="3485515" h="2226310">
                <a:moveTo>
                  <a:pt x="3485290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4"/>
                </a:lnTo>
                <a:lnTo>
                  <a:pt x="3114315" y="2225804"/>
                </a:lnTo>
                <a:lnTo>
                  <a:pt x="3160849" y="2222914"/>
                </a:lnTo>
                <a:lnTo>
                  <a:pt x="3205659" y="2214474"/>
                </a:lnTo>
                <a:lnTo>
                  <a:pt x="3248396" y="2200833"/>
                </a:lnTo>
                <a:lnTo>
                  <a:pt x="3288712" y="2182339"/>
                </a:lnTo>
                <a:lnTo>
                  <a:pt x="3326261" y="2159338"/>
                </a:lnTo>
                <a:lnTo>
                  <a:pt x="3360694" y="2132179"/>
                </a:lnTo>
                <a:lnTo>
                  <a:pt x="3391664" y="2101208"/>
                </a:lnTo>
                <a:lnTo>
                  <a:pt x="3418824" y="2066775"/>
                </a:lnTo>
                <a:lnTo>
                  <a:pt x="3441824" y="2029226"/>
                </a:lnTo>
                <a:lnTo>
                  <a:pt x="3460319" y="1988909"/>
                </a:lnTo>
                <a:lnTo>
                  <a:pt x="3473960" y="1946172"/>
                </a:lnTo>
                <a:lnTo>
                  <a:pt x="3482399" y="1901363"/>
                </a:lnTo>
                <a:lnTo>
                  <a:pt x="3485290" y="1854828"/>
                </a:lnTo>
                <a:lnTo>
                  <a:pt x="348529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Round Diagonal Corner of Rectangle 5">
            <a:extLst>
              <a:ext uri="{FF2B5EF4-FFF2-40B4-BE49-F238E27FC236}">
                <a16:creationId xmlns:a16="http://schemas.microsoft.com/office/drawing/2014/main" id="{2F3F6044-5DC4-FB9D-DBC4-F93BB40CC781}"/>
              </a:ext>
            </a:extLst>
          </p:cNvPr>
          <p:cNvSpPr/>
          <p:nvPr/>
        </p:nvSpPr>
        <p:spPr>
          <a:xfrm>
            <a:off x="10436875" y="6267450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re_d</a:t>
            </a:r>
          </a:p>
        </p:txBody>
      </p:sp>
      <p:sp>
        <p:nvSpPr>
          <p:cNvPr id="19" name="Round Diagonal Corner of Rectangle 8">
            <a:extLst>
              <a:ext uri="{FF2B5EF4-FFF2-40B4-BE49-F238E27FC236}">
                <a16:creationId xmlns:a16="http://schemas.microsoft.com/office/drawing/2014/main" id="{148BEAE5-F9F5-FA4B-BA8F-EA965523EE3D}"/>
              </a:ext>
            </a:extLst>
          </p:cNvPr>
          <p:cNvSpPr/>
          <p:nvPr/>
        </p:nvSpPr>
        <p:spPr>
          <a:xfrm>
            <a:off x="14093678" y="3556911"/>
            <a:ext cx="3171734" cy="524847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HPC4Poland EDIH</a:t>
            </a:r>
          </a:p>
        </p:txBody>
      </p:sp>
      <p:sp>
        <p:nvSpPr>
          <p:cNvPr id="20" name="Round Diagonal Corner of Rectangle 18">
            <a:extLst>
              <a:ext uri="{FF2B5EF4-FFF2-40B4-BE49-F238E27FC236}">
                <a16:creationId xmlns:a16="http://schemas.microsoft.com/office/drawing/2014/main" id="{F420DBBB-0C8F-6D19-EDE0-442AFF65E2B0}"/>
              </a:ext>
            </a:extLst>
          </p:cNvPr>
          <p:cNvSpPr/>
          <p:nvPr/>
        </p:nvSpPr>
        <p:spPr>
          <a:xfrm>
            <a:off x="10429615" y="3556911"/>
            <a:ext cx="3171734" cy="524847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h4i</a:t>
            </a:r>
          </a:p>
        </p:txBody>
      </p:sp>
      <p:sp>
        <p:nvSpPr>
          <p:cNvPr id="21" name="Round Diagonal Corner of Rectangle 21">
            <a:extLst>
              <a:ext uri="{FF2B5EF4-FFF2-40B4-BE49-F238E27FC236}">
                <a16:creationId xmlns:a16="http://schemas.microsoft.com/office/drawing/2014/main" id="{D3470F9E-1CD6-618C-9B5E-8AAEAA3782A7}"/>
              </a:ext>
            </a:extLst>
          </p:cNvPr>
          <p:cNvSpPr/>
          <p:nvPr/>
        </p:nvSpPr>
        <p:spPr>
          <a:xfrm>
            <a:off x="14100274" y="6282123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Smart Secure Cities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02B259D-39E0-D5D9-A3FA-2796A9044A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70334" y="1352015"/>
            <a:ext cx="2941698" cy="2941698"/>
          </a:xfrm>
          <a:prstGeom prst="rect">
            <a:avLst/>
          </a:prstGeom>
        </p:spPr>
      </p:pic>
      <p:pic>
        <p:nvPicPr>
          <p:cNvPr id="26" name="object 25">
            <a:extLst>
              <a:ext uri="{FF2B5EF4-FFF2-40B4-BE49-F238E27FC236}">
                <a16:creationId xmlns:a16="http://schemas.microsoft.com/office/drawing/2014/main" id="{5DE9AA7F-F90A-3C33-990B-A9EF55CEE397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46672" y="1388020"/>
            <a:ext cx="2711851" cy="2711851"/>
          </a:xfrm>
          <a:prstGeom prst="rect">
            <a:avLst/>
          </a:prstGeom>
        </p:spPr>
      </p:pic>
      <p:pic>
        <p:nvPicPr>
          <p:cNvPr id="27" name="object 25">
            <a:extLst>
              <a:ext uri="{FF2B5EF4-FFF2-40B4-BE49-F238E27FC236}">
                <a16:creationId xmlns:a16="http://schemas.microsoft.com/office/drawing/2014/main" id="{26264AE4-C717-6B27-9885-D56E325F8C75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95050" y="4635673"/>
            <a:ext cx="1639522" cy="1639522"/>
          </a:xfrm>
          <a:prstGeom prst="rect">
            <a:avLst/>
          </a:prstGeom>
        </p:spPr>
      </p:pic>
      <p:pic>
        <p:nvPicPr>
          <p:cNvPr id="28" name="object 25">
            <a:extLst>
              <a:ext uri="{FF2B5EF4-FFF2-40B4-BE49-F238E27FC236}">
                <a16:creationId xmlns:a16="http://schemas.microsoft.com/office/drawing/2014/main" id="{C8715A48-7D98-4C10-2BE9-CFA76EB5E700}"/>
              </a:ext>
            </a:extLst>
          </p:cNvPr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6" b="20052"/>
          <a:stretch/>
        </p:blipFill>
        <p:spPr>
          <a:xfrm>
            <a:off x="14458558" y="4587442"/>
            <a:ext cx="2515939" cy="1503819"/>
          </a:xfrm>
          <a:prstGeom prst="rect">
            <a:avLst/>
          </a:prstGeom>
        </p:spPr>
      </p:pic>
      <p:sp>
        <p:nvSpPr>
          <p:cNvPr id="29" name="object 8">
            <a:extLst>
              <a:ext uri="{FF2B5EF4-FFF2-40B4-BE49-F238E27FC236}">
                <a16:creationId xmlns:a16="http://schemas.microsoft.com/office/drawing/2014/main" id="{D74A9702-F345-066B-D2B8-E52C2BE834CE}"/>
              </a:ext>
            </a:extLst>
          </p:cNvPr>
          <p:cNvSpPr/>
          <p:nvPr/>
        </p:nvSpPr>
        <p:spPr>
          <a:xfrm>
            <a:off x="4783969" y="7198823"/>
            <a:ext cx="3199264" cy="230143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EE30784A-C0B2-FE06-82D5-A8131B35ACE6}"/>
              </a:ext>
            </a:extLst>
          </p:cNvPr>
          <p:cNvSpPr/>
          <p:nvPr/>
        </p:nvSpPr>
        <p:spPr>
          <a:xfrm>
            <a:off x="8461188" y="7198821"/>
            <a:ext cx="3169241" cy="2301440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Round Diagonal Corner of Rectangle 5">
            <a:extLst>
              <a:ext uri="{FF2B5EF4-FFF2-40B4-BE49-F238E27FC236}">
                <a16:creationId xmlns:a16="http://schemas.microsoft.com/office/drawing/2014/main" id="{876EF770-C376-431E-4D56-0E1A269670E3}"/>
              </a:ext>
            </a:extLst>
          </p:cNvPr>
          <p:cNvSpPr/>
          <p:nvPr/>
        </p:nvSpPr>
        <p:spPr>
          <a:xfrm>
            <a:off x="4783969" y="8960376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TKDIH</a:t>
            </a:r>
          </a:p>
        </p:txBody>
      </p:sp>
      <p:sp>
        <p:nvSpPr>
          <p:cNvPr id="32" name="Round Diagonal Corner of Rectangle 21">
            <a:extLst>
              <a:ext uri="{FF2B5EF4-FFF2-40B4-BE49-F238E27FC236}">
                <a16:creationId xmlns:a16="http://schemas.microsoft.com/office/drawing/2014/main" id="{EC082509-3BDE-915E-4B14-442F8F931338}"/>
              </a:ext>
            </a:extLst>
          </p:cNvPr>
          <p:cNvSpPr/>
          <p:nvPr/>
        </p:nvSpPr>
        <p:spPr>
          <a:xfrm>
            <a:off x="8465956" y="8965778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WAMA EDIH</a:t>
            </a:r>
          </a:p>
        </p:txBody>
      </p:sp>
      <p:pic>
        <p:nvPicPr>
          <p:cNvPr id="33" name="object 25">
            <a:extLst>
              <a:ext uri="{FF2B5EF4-FFF2-40B4-BE49-F238E27FC236}">
                <a16:creationId xmlns:a16="http://schemas.microsoft.com/office/drawing/2014/main" id="{B0663851-6772-AE27-E4A4-A29B50070BB8}"/>
              </a:ext>
            </a:extLst>
          </p:cNvPr>
          <p:cNvPicPr>
            <a:picLocks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9" t="35004" r="13073" b="35988"/>
          <a:stretch/>
        </p:blipFill>
        <p:spPr>
          <a:xfrm>
            <a:off x="4973473" y="7507264"/>
            <a:ext cx="2918774" cy="1120131"/>
          </a:xfrm>
          <a:prstGeom prst="rect">
            <a:avLst/>
          </a:prstGeom>
        </p:spPr>
      </p:pic>
      <p:pic>
        <p:nvPicPr>
          <p:cNvPr id="34" name="object 25">
            <a:extLst>
              <a:ext uri="{FF2B5EF4-FFF2-40B4-BE49-F238E27FC236}">
                <a16:creationId xmlns:a16="http://schemas.microsoft.com/office/drawing/2014/main" id="{764D3F04-D38E-3352-5E67-20C37A5D1741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7588" y="6695798"/>
            <a:ext cx="3070799" cy="3070799"/>
          </a:xfrm>
          <a:prstGeom prst="rect">
            <a:avLst/>
          </a:prstGeom>
        </p:spPr>
      </p:pic>
      <p:sp>
        <p:nvSpPr>
          <p:cNvPr id="35" name="object 20">
            <a:extLst>
              <a:ext uri="{FF2B5EF4-FFF2-40B4-BE49-F238E27FC236}">
                <a16:creationId xmlns:a16="http://schemas.microsoft.com/office/drawing/2014/main" id="{CA15B684-42F4-0EFA-A615-014372EF987F}"/>
              </a:ext>
            </a:extLst>
          </p:cNvPr>
          <p:cNvSpPr/>
          <p:nvPr/>
        </p:nvSpPr>
        <p:spPr>
          <a:xfrm>
            <a:off x="12109450" y="7204346"/>
            <a:ext cx="3169241" cy="2301440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Round Diagonal Corner of Rectangle 21">
            <a:extLst>
              <a:ext uri="{FF2B5EF4-FFF2-40B4-BE49-F238E27FC236}">
                <a16:creationId xmlns:a16="http://schemas.microsoft.com/office/drawing/2014/main" id="{5BEB8588-FB70-8B3B-3A05-3B1817800FA4}"/>
              </a:ext>
            </a:extLst>
          </p:cNvPr>
          <p:cNvSpPr/>
          <p:nvPr/>
        </p:nvSpPr>
        <p:spPr>
          <a:xfrm>
            <a:off x="12114218" y="8971303"/>
            <a:ext cx="3171734" cy="539885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WRO4digITal</a:t>
            </a:r>
          </a:p>
        </p:txBody>
      </p:sp>
      <p:pic>
        <p:nvPicPr>
          <p:cNvPr id="38" name="object 25">
            <a:extLst>
              <a:ext uri="{FF2B5EF4-FFF2-40B4-BE49-F238E27FC236}">
                <a16:creationId xmlns:a16="http://schemas.microsoft.com/office/drawing/2014/main" id="{2CC78AA2-4CB4-B7BF-36A7-D188FE138331}"/>
              </a:ext>
            </a:extLst>
          </p:cNvPr>
          <p:cNvPicPr>
            <a:picLocks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1" t="35077" r="4175" b="34574"/>
          <a:stretch/>
        </p:blipFill>
        <p:spPr>
          <a:xfrm>
            <a:off x="12253707" y="7568024"/>
            <a:ext cx="2906905" cy="985141"/>
          </a:xfrm>
          <a:prstGeom prst="rect">
            <a:avLst/>
          </a:prstGeom>
        </p:spPr>
      </p:pic>
      <p:sp>
        <p:nvSpPr>
          <p:cNvPr id="36" name="object 17">
            <a:hlinkClick r:id="rId14"/>
            <a:extLst>
              <a:ext uri="{FF2B5EF4-FFF2-40B4-BE49-F238E27FC236}">
                <a16:creationId xmlns:a16="http://schemas.microsoft.com/office/drawing/2014/main" id="{BBC54DBF-B9C8-45D4-9856-2A7FF9D126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922" y="1851563"/>
            <a:ext cx="3169240" cy="2163383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17">
            <a:hlinkClick r:id="rId15"/>
            <a:extLst>
              <a:ext uri="{FF2B5EF4-FFF2-40B4-BE49-F238E27FC236}">
                <a16:creationId xmlns:a16="http://schemas.microsoft.com/office/drawing/2014/main" id="{A0C41869-BFB0-AD3B-CC87-A916614C6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830174" y="1846158"/>
            <a:ext cx="3082170" cy="2206767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7">
            <a:hlinkClick r:id="rId16"/>
            <a:extLst>
              <a:ext uri="{FF2B5EF4-FFF2-40B4-BE49-F238E27FC236}">
                <a16:creationId xmlns:a16="http://schemas.microsoft.com/office/drawing/2014/main" id="{1DF51C07-2959-5DD2-9FC3-02240C4D8E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51898" y="1846157"/>
            <a:ext cx="3149451" cy="2230194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7">
            <a:hlinkClick r:id="rId17"/>
            <a:extLst>
              <a:ext uri="{FF2B5EF4-FFF2-40B4-BE49-F238E27FC236}">
                <a16:creationId xmlns:a16="http://schemas.microsoft.com/office/drawing/2014/main" id="{AFCCBC7C-2441-860D-DB57-8A74CCB05C2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03248" y="4499410"/>
            <a:ext cx="3164935" cy="2272124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17">
            <a:hlinkClick r:id="rId18"/>
            <a:extLst>
              <a:ext uri="{FF2B5EF4-FFF2-40B4-BE49-F238E27FC236}">
                <a16:creationId xmlns:a16="http://schemas.microsoft.com/office/drawing/2014/main" id="{AC6C2827-2E1C-66FA-47F1-4E7A90B7DE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100273" y="1889879"/>
            <a:ext cx="3164473" cy="216777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7">
            <a:hlinkClick r:id="rId19"/>
            <a:extLst>
              <a:ext uri="{FF2B5EF4-FFF2-40B4-BE49-F238E27FC236}">
                <a16:creationId xmlns:a16="http://schemas.microsoft.com/office/drawing/2014/main" id="{19C765FE-9FFA-0080-C6AC-583A5E5B0E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55080" y="4555948"/>
            <a:ext cx="3220601" cy="229228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7">
            <a:hlinkClick r:id="rId20"/>
            <a:extLst>
              <a:ext uri="{FF2B5EF4-FFF2-40B4-BE49-F238E27FC236}">
                <a16:creationId xmlns:a16="http://schemas.microsoft.com/office/drawing/2014/main" id="{DE7A4D79-9F0E-9E68-3B55-4041B4CE08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28248" y="4541388"/>
            <a:ext cx="3180361" cy="223014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7">
            <a:hlinkClick r:id="rId21"/>
            <a:extLst>
              <a:ext uri="{FF2B5EF4-FFF2-40B4-BE49-F238E27FC236}">
                <a16:creationId xmlns:a16="http://schemas.microsoft.com/office/drawing/2014/main" id="{3DE834FA-4882-043B-B634-7CD1A44AC8C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103415" y="4518009"/>
            <a:ext cx="3168594" cy="2268199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7">
            <a:hlinkClick r:id="rId22"/>
            <a:extLst>
              <a:ext uri="{FF2B5EF4-FFF2-40B4-BE49-F238E27FC236}">
                <a16:creationId xmlns:a16="http://schemas.microsoft.com/office/drawing/2014/main" id="{D8E617B6-4C45-295C-89F6-BADDF15F5B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18148" y="7204225"/>
            <a:ext cx="3137555" cy="2259911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17">
            <a:hlinkClick r:id="rId23"/>
            <a:extLst>
              <a:ext uri="{FF2B5EF4-FFF2-40B4-BE49-F238E27FC236}">
                <a16:creationId xmlns:a16="http://schemas.microsoft.com/office/drawing/2014/main" id="{3E8BBEF1-EBBE-1A3B-53B5-5166949511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58695" y="7204225"/>
            <a:ext cx="3137557" cy="228273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7">
            <a:hlinkClick r:id="rId24"/>
            <a:extLst>
              <a:ext uri="{FF2B5EF4-FFF2-40B4-BE49-F238E27FC236}">
                <a16:creationId xmlns:a16="http://schemas.microsoft.com/office/drawing/2014/main" id="{B67B0773-C151-6AD9-135B-6861D7E545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135914" y="7189672"/>
            <a:ext cx="3184217" cy="229728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14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41914B"/>
                </a:solidFill>
              </a:rPr>
              <a:t>3</a:t>
            </a:r>
            <a:r>
              <a:rPr sz="5400" spc="-30" dirty="0">
                <a:solidFill>
                  <a:srgbClr val="41914B"/>
                </a:solidFill>
              </a:rPr>
              <a:t> </a:t>
            </a:r>
            <a:r>
              <a:rPr sz="5400" spc="-20" dirty="0">
                <a:solidFill>
                  <a:srgbClr val="41914B"/>
                </a:solidFill>
              </a:rPr>
              <a:t>SoEs</a:t>
            </a:r>
            <a:endParaRPr sz="5400" dirty="0"/>
          </a:p>
        </p:txBody>
      </p:sp>
      <p:sp>
        <p:nvSpPr>
          <p:cNvPr id="46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F84E1557-F51D-D257-87B4-2535D1312CD7}"/>
              </a:ext>
            </a:extLst>
          </p:cNvPr>
          <p:cNvSpPr/>
          <p:nvPr/>
        </p:nvSpPr>
        <p:spPr>
          <a:xfrm>
            <a:off x="3508178" y="4486800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7" name="Round Diagonal Corner of Rectangle 9">
            <a:extLst>
              <a:ext uri="{FF2B5EF4-FFF2-40B4-BE49-F238E27FC236}">
                <a16:creationId xmlns:a16="http://schemas.microsoft.com/office/drawing/2014/main" id="{D2E62C4B-8772-1F62-60D3-31893AC6D97D}"/>
              </a:ext>
            </a:extLst>
          </p:cNvPr>
          <p:cNvSpPr/>
          <p:nvPr/>
        </p:nvSpPr>
        <p:spPr>
          <a:xfrm>
            <a:off x="3503972" y="6289525"/>
            <a:ext cx="3724470" cy="735281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EDIH4CP-1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2E50599B-7DEF-7102-DEE3-82E109D30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5320" y="3398582"/>
            <a:ext cx="3925982" cy="3925982"/>
          </a:xfrm>
          <a:prstGeom prst="rect">
            <a:avLst/>
          </a:prstGeom>
        </p:spPr>
      </p:pic>
      <p:sp>
        <p:nvSpPr>
          <p:cNvPr id="49" name="Round Diagonal Corner of Rectangle 31">
            <a:extLst>
              <a:ext uri="{FF2B5EF4-FFF2-40B4-BE49-F238E27FC236}">
                <a16:creationId xmlns:a16="http://schemas.microsoft.com/office/drawing/2014/main" id="{D85632B4-2590-677D-D113-C6F8F4AB06B4}"/>
              </a:ext>
            </a:extLst>
          </p:cNvPr>
          <p:cNvSpPr/>
          <p:nvPr/>
        </p:nvSpPr>
        <p:spPr>
          <a:xfrm>
            <a:off x="8252857" y="4486800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0" name="Round Diagonal Corner of Rectangle 9">
            <a:extLst>
              <a:ext uri="{FF2B5EF4-FFF2-40B4-BE49-F238E27FC236}">
                <a16:creationId xmlns:a16="http://schemas.microsoft.com/office/drawing/2014/main" id="{0FB849B1-8601-568C-1B39-DD8ADF6CD959}"/>
              </a:ext>
            </a:extLst>
          </p:cNvPr>
          <p:cNvSpPr/>
          <p:nvPr/>
        </p:nvSpPr>
        <p:spPr>
          <a:xfrm>
            <a:off x="8248651" y="6289525"/>
            <a:ext cx="3724470" cy="735281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FTCH</a:t>
            </a:r>
          </a:p>
        </p:txBody>
      </p:sp>
      <p:pic>
        <p:nvPicPr>
          <p:cNvPr id="51" name="object 25">
            <a:extLst>
              <a:ext uri="{FF2B5EF4-FFF2-40B4-BE49-F238E27FC236}">
                <a16:creationId xmlns:a16="http://schemas.microsoft.com/office/drawing/2014/main" id="{639153AA-660A-6710-537D-17767A5571E0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6" t="36183" r="4733" b="36467"/>
          <a:stretch/>
        </p:blipFill>
        <p:spPr>
          <a:xfrm>
            <a:off x="8407466" y="4911269"/>
            <a:ext cx="3406839" cy="1031875"/>
          </a:xfrm>
          <a:prstGeom prst="rect">
            <a:avLst/>
          </a:prstGeom>
        </p:spPr>
      </p:pic>
      <p:sp>
        <p:nvSpPr>
          <p:cNvPr id="52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9B437FBD-F3FE-11AC-551A-C72CDF45A376}"/>
              </a:ext>
            </a:extLst>
          </p:cNvPr>
          <p:cNvSpPr/>
          <p:nvPr/>
        </p:nvSpPr>
        <p:spPr>
          <a:xfrm>
            <a:off x="12993328" y="4503857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3" name="Round Diagonal Corner of Rectangle 9">
            <a:extLst>
              <a:ext uri="{FF2B5EF4-FFF2-40B4-BE49-F238E27FC236}">
                <a16:creationId xmlns:a16="http://schemas.microsoft.com/office/drawing/2014/main" id="{99316CB7-575F-37BD-07E4-A46EFE698928}"/>
              </a:ext>
            </a:extLst>
          </p:cNvPr>
          <p:cNvSpPr/>
          <p:nvPr/>
        </p:nvSpPr>
        <p:spPr>
          <a:xfrm>
            <a:off x="12989122" y="6306582"/>
            <a:ext cx="3724470" cy="735281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LUBDIGHUB</a:t>
            </a:r>
          </a:p>
        </p:txBody>
      </p:sp>
      <p:sp>
        <p:nvSpPr>
          <p:cNvPr id="64" name="object 17">
            <a:hlinkClick r:id="rId6"/>
            <a:extLst>
              <a:ext uri="{FF2B5EF4-FFF2-40B4-BE49-F238E27FC236}">
                <a16:creationId xmlns:a16="http://schemas.microsoft.com/office/drawing/2014/main" id="{C7B2D29A-587F-21E0-3F5C-A81D61205F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99764" y="4486801"/>
            <a:ext cx="3728678" cy="253800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E2D1E-331E-C824-56AC-DA3E557ACFC4}"/>
              </a:ext>
            </a:extLst>
          </p:cNvPr>
          <p:cNvSpPr txBox="1"/>
          <p:nvPr/>
        </p:nvSpPr>
        <p:spPr>
          <a:xfrm>
            <a:off x="13116579" y="5042485"/>
            <a:ext cx="3469556" cy="769441"/>
          </a:xfrm>
          <a:prstGeom prst="rect">
            <a:avLst/>
          </a:prstGeom>
          <a:noFill/>
          <a:ln>
            <a:solidFill>
              <a:srgbClr val="FFFEFB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LUBDIGHUB</a:t>
            </a:r>
          </a:p>
        </p:txBody>
      </p:sp>
      <p:sp>
        <p:nvSpPr>
          <p:cNvPr id="69" name="object 17">
            <a:hlinkClick r:id="rId7"/>
            <a:extLst>
              <a:ext uri="{FF2B5EF4-FFF2-40B4-BE49-F238E27FC236}">
                <a16:creationId xmlns:a16="http://schemas.microsoft.com/office/drawing/2014/main" id="{8B6AAAA2-0A82-ED01-2B77-62FAEEBC62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07872" y="4486801"/>
            <a:ext cx="3665250" cy="253800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17">
            <a:hlinkClick r:id="rId8"/>
            <a:extLst>
              <a:ext uri="{FF2B5EF4-FFF2-40B4-BE49-F238E27FC236}">
                <a16:creationId xmlns:a16="http://schemas.microsoft.com/office/drawing/2014/main" id="{E8D3BDB5-F09C-1564-56FF-73F7355E70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84914" y="4486800"/>
            <a:ext cx="3713136" cy="2555063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4">
            <a:extLst>
              <a:ext uri="{FF2B5EF4-FFF2-40B4-BE49-F238E27FC236}">
                <a16:creationId xmlns:a16="http://schemas.microsoft.com/office/drawing/2014/main" id="{68FDD4CB-A24D-EFE1-2698-0326348A7FAE}"/>
              </a:ext>
            </a:extLst>
          </p:cNvPr>
          <p:cNvSpPr/>
          <p:nvPr/>
        </p:nvSpPr>
        <p:spPr>
          <a:xfrm>
            <a:off x="679450" y="3377605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17" name="object 19">
            <a:extLst>
              <a:ext uri="{FF2B5EF4-FFF2-40B4-BE49-F238E27FC236}">
                <a16:creationId xmlns:a16="http://schemas.microsoft.com/office/drawing/2014/main" id="{BBFD62C6-947E-1516-54E7-3E5438ECF731}"/>
              </a:ext>
            </a:extLst>
          </p:cNvPr>
          <p:cNvSpPr/>
          <p:nvPr/>
        </p:nvSpPr>
        <p:spPr>
          <a:xfrm>
            <a:off x="793750" y="3377605"/>
            <a:ext cx="8957309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lang="en-US" dirty="0"/>
          </a:p>
        </p:txBody>
      </p:sp>
      <p:sp>
        <p:nvSpPr>
          <p:cNvPr id="18" name="object 42">
            <a:extLst>
              <a:ext uri="{FF2B5EF4-FFF2-40B4-BE49-F238E27FC236}">
                <a16:creationId xmlns:a16="http://schemas.microsoft.com/office/drawing/2014/main" id="{4B23E3D1-C031-B992-B2E2-A90E825D17A5}"/>
              </a:ext>
            </a:extLst>
          </p:cNvPr>
          <p:cNvSpPr/>
          <p:nvPr/>
        </p:nvSpPr>
        <p:spPr>
          <a:xfrm>
            <a:off x="1065742" y="3547182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4592F95-2213-07A5-69AF-F2F2E25319EE}"/>
              </a:ext>
            </a:extLst>
          </p:cNvPr>
          <p:cNvSpPr/>
          <p:nvPr/>
        </p:nvSpPr>
        <p:spPr>
          <a:xfrm>
            <a:off x="679450" y="5482518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5" name="object 19">
            <a:extLst>
              <a:ext uri="{FF2B5EF4-FFF2-40B4-BE49-F238E27FC236}">
                <a16:creationId xmlns:a16="http://schemas.microsoft.com/office/drawing/2014/main" id="{205167A2-89FD-CAF9-7F2E-106A9F322A7E}"/>
              </a:ext>
            </a:extLst>
          </p:cNvPr>
          <p:cNvSpPr/>
          <p:nvPr/>
        </p:nvSpPr>
        <p:spPr>
          <a:xfrm>
            <a:off x="793750" y="5482518"/>
            <a:ext cx="8957309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lang="en-US" dirty="0"/>
          </a:p>
        </p:txBody>
      </p:sp>
      <p:sp>
        <p:nvSpPr>
          <p:cNvPr id="15" name="object 42">
            <a:extLst>
              <a:ext uri="{FF2B5EF4-FFF2-40B4-BE49-F238E27FC236}">
                <a16:creationId xmlns:a16="http://schemas.microsoft.com/office/drawing/2014/main" id="{BA30598E-AA34-AE4E-B0C0-BDE6442CF405}"/>
              </a:ext>
            </a:extLst>
          </p:cNvPr>
          <p:cNvSpPr/>
          <p:nvPr/>
        </p:nvSpPr>
        <p:spPr>
          <a:xfrm>
            <a:off x="1065742" y="5652095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633262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 dirty="0"/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629824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6000" b="1" spc="130" dirty="0">
                <a:solidFill>
                  <a:srgbClr val="F7F6F1"/>
                </a:solidFill>
                <a:latin typeface="Arial"/>
                <a:cs typeface="Arial"/>
              </a:rPr>
              <a:t>29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519226" y="10415814"/>
            <a:ext cx="711136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https://european-digital-innovation-hubs.ec.europa.eu/home</a:t>
            </a:r>
            <a:r>
              <a:rPr lang="en-GB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</a:rPr>
              <a:t> </a:t>
            </a:r>
            <a:endParaRPr lang="en-GB"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2" name="object 4">
            <a:extLst>
              <a:ext uri="{FF2B5EF4-FFF2-40B4-BE49-F238E27FC236}">
                <a16:creationId xmlns:a16="http://schemas.microsoft.com/office/drawing/2014/main" id="{84EE52B5-2B42-8C67-9D0C-A49710FA2643}"/>
              </a:ext>
            </a:extLst>
          </p:cNvPr>
          <p:cNvSpPr/>
          <p:nvPr/>
        </p:nvSpPr>
        <p:spPr>
          <a:xfrm>
            <a:off x="679450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A63AEC4-B067-A9E3-41E4-D70537B900F7}"/>
              </a:ext>
            </a:extLst>
          </p:cNvPr>
          <p:cNvSpPr txBox="1"/>
          <p:nvPr/>
        </p:nvSpPr>
        <p:spPr>
          <a:xfrm>
            <a:off x="1266993" y="3603924"/>
            <a:ext cx="8031284" cy="137653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GB" sz="2100" dirty="0">
                <a:latin typeface="Arial"/>
                <a:cs typeface="Arial"/>
              </a:rPr>
              <a:t>Poland's EDIHs focus on a wide range of technologies, including micro- and nano-electronics, photonics, artificial intelligence, and cybersecurity, driving digital innovation and advanced manufacturing.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10E2D294-A937-12ED-0AAE-62DDC23CF855}"/>
              </a:ext>
            </a:extLst>
          </p:cNvPr>
          <p:cNvSpPr txBox="1"/>
          <p:nvPr/>
        </p:nvSpPr>
        <p:spPr>
          <a:xfrm>
            <a:off x="1264161" y="5666926"/>
            <a:ext cx="7988398" cy="10225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 dirty="0">
                <a:latin typeface="Arial"/>
                <a:cs typeface="Arial"/>
              </a:rPr>
              <a:t>With a strong emphasis on robotics, laser-based manufacturing, and simulation engineering, Poland's EDIHs are at the forefront of technological advancements in automation.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43" name="object 19">
            <a:extLst>
              <a:ext uri="{FF2B5EF4-FFF2-40B4-BE49-F238E27FC236}">
                <a16:creationId xmlns:a16="http://schemas.microsoft.com/office/drawing/2014/main" id="{FBED7547-527F-42CE-D5DD-7110950F2B89}"/>
              </a:ext>
            </a:extLst>
          </p:cNvPr>
          <p:cNvSpPr/>
          <p:nvPr/>
        </p:nvSpPr>
        <p:spPr>
          <a:xfrm>
            <a:off x="793750" y="7633673"/>
            <a:ext cx="8957309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lang="en-US" dirty="0"/>
          </a:p>
        </p:txBody>
      </p:sp>
      <p:sp>
        <p:nvSpPr>
          <p:cNvPr id="44" name="object 20">
            <a:extLst>
              <a:ext uri="{FF2B5EF4-FFF2-40B4-BE49-F238E27FC236}">
                <a16:creationId xmlns:a16="http://schemas.microsoft.com/office/drawing/2014/main" id="{EF2CA7D2-B330-1F97-1566-1F8AD6CC41A1}"/>
              </a:ext>
            </a:extLst>
          </p:cNvPr>
          <p:cNvSpPr txBox="1"/>
          <p:nvPr/>
        </p:nvSpPr>
        <p:spPr>
          <a:xfrm>
            <a:off x="1277007" y="7798856"/>
            <a:ext cx="8021270" cy="102624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GB" sz="2100" dirty="0">
                <a:latin typeface="Arial"/>
                <a:cs typeface="Arial"/>
              </a:rPr>
              <a:t>Poland's EDIHs leverage big data, cloud services, internet of things, and virtual reality, showcasing their dedication to cutting-edge technologies and data-driven solutions.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47" name="object 42">
            <a:extLst>
              <a:ext uri="{FF2B5EF4-FFF2-40B4-BE49-F238E27FC236}">
                <a16:creationId xmlns:a16="http://schemas.microsoft.com/office/drawing/2014/main" id="{C8E38E5B-BE2B-7535-0071-017FCF4AE1BB}"/>
              </a:ext>
            </a:extLst>
          </p:cNvPr>
          <p:cNvSpPr/>
          <p:nvPr/>
        </p:nvSpPr>
        <p:spPr>
          <a:xfrm>
            <a:off x="1065742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73" name="object 5">
            <a:extLst>
              <a:ext uri="{FF2B5EF4-FFF2-40B4-BE49-F238E27FC236}">
                <a16:creationId xmlns:a16="http://schemas.microsoft.com/office/drawing/2014/main" id="{05E25146-6CE4-09DD-6273-E68CCB8577A9}"/>
              </a:ext>
            </a:extLst>
          </p:cNvPr>
          <p:cNvSpPr/>
          <p:nvPr/>
        </p:nvSpPr>
        <p:spPr>
          <a:xfrm>
            <a:off x="10383166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74" name="object 8">
            <a:extLst>
              <a:ext uri="{FF2B5EF4-FFF2-40B4-BE49-F238E27FC236}">
                <a16:creationId xmlns:a16="http://schemas.microsoft.com/office/drawing/2014/main" id="{D5037EEE-0BA6-890C-4D43-DD8085C1E954}"/>
              </a:ext>
            </a:extLst>
          </p:cNvPr>
          <p:cNvSpPr/>
          <p:nvPr/>
        </p:nvSpPr>
        <p:spPr>
          <a:xfrm>
            <a:off x="10371123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75" name="object 15">
            <a:extLst>
              <a:ext uri="{FF2B5EF4-FFF2-40B4-BE49-F238E27FC236}">
                <a16:creationId xmlns:a16="http://schemas.microsoft.com/office/drawing/2014/main" id="{AF96A094-D8EE-691D-CEA5-A1D5ADC18010}"/>
              </a:ext>
            </a:extLst>
          </p:cNvPr>
          <p:cNvSpPr/>
          <p:nvPr/>
        </p:nvSpPr>
        <p:spPr>
          <a:xfrm>
            <a:off x="10493634" y="3359542"/>
            <a:ext cx="8511325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DC5DD80D-9AA3-5B3C-7D45-06B8A54DECB4}"/>
              </a:ext>
            </a:extLst>
          </p:cNvPr>
          <p:cNvSpPr txBox="1"/>
          <p:nvPr/>
        </p:nvSpPr>
        <p:spPr>
          <a:xfrm>
            <a:off x="11009098" y="3545332"/>
            <a:ext cx="7636034" cy="10275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GB" sz="2100" dirty="0">
                <a:latin typeface="Arial"/>
                <a:cs typeface="Arial"/>
              </a:rPr>
              <a:t>Poland's EDIHs provide a full range of services, including ecosystem building and SME support, to drive business growth and development.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77" name="object 17">
            <a:extLst>
              <a:ext uri="{FF2B5EF4-FFF2-40B4-BE49-F238E27FC236}">
                <a16:creationId xmlns:a16="http://schemas.microsoft.com/office/drawing/2014/main" id="{A2E21737-EE3E-BB2E-2531-D56A4963C3D1}"/>
              </a:ext>
            </a:extLst>
          </p:cNvPr>
          <p:cNvSpPr/>
          <p:nvPr/>
        </p:nvSpPr>
        <p:spPr>
          <a:xfrm>
            <a:off x="10481591" y="5518398"/>
            <a:ext cx="8523368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78" name="object 18">
            <a:extLst>
              <a:ext uri="{FF2B5EF4-FFF2-40B4-BE49-F238E27FC236}">
                <a16:creationId xmlns:a16="http://schemas.microsoft.com/office/drawing/2014/main" id="{A0A547CE-289E-7FBC-9369-1F431540C516}"/>
              </a:ext>
            </a:extLst>
          </p:cNvPr>
          <p:cNvSpPr txBox="1"/>
          <p:nvPr/>
        </p:nvSpPr>
        <p:spPr>
          <a:xfrm>
            <a:off x="10997055" y="5689385"/>
            <a:ext cx="7648077" cy="10225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 dirty="0">
                <a:latin typeface="Arial"/>
                <a:cs typeface="Arial"/>
              </a:rPr>
              <a:t>Emphasising knowledge transfer and prototyping, Poland's EDIHs facilitate the sharing of expertise and the development of new ideas.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79" name="object 36">
            <a:extLst>
              <a:ext uri="{FF2B5EF4-FFF2-40B4-BE49-F238E27FC236}">
                <a16:creationId xmlns:a16="http://schemas.microsoft.com/office/drawing/2014/main" id="{BFEF2DBA-02FC-9C94-8C98-D857CF521012}"/>
              </a:ext>
            </a:extLst>
          </p:cNvPr>
          <p:cNvSpPr/>
          <p:nvPr/>
        </p:nvSpPr>
        <p:spPr>
          <a:xfrm>
            <a:off x="10758394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80" name="object 41">
            <a:extLst>
              <a:ext uri="{FF2B5EF4-FFF2-40B4-BE49-F238E27FC236}">
                <a16:creationId xmlns:a16="http://schemas.microsoft.com/office/drawing/2014/main" id="{F88D743C-9DE2-2B5B-50EF-51C1794265E6}"/>
              </a:ext>
            </a:extLst>
          </p:cNvPr>
          <p:cNvSpPr/>
          <p:nvPr/>
        </p:nvSpPr>
        <p:spPr>
          <a:xfrm>
            <a:off x="10770435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36" name="object 8">
            <a:extLst>
              <a:ext uri="{FF2B5EF4-FFF2-40B4-BE49-F238E27FC236}">
                <a16:creationId xmlns:a16="http://schemas.microsoft.com/office/drawing/2014/main" id="{3786B026-EDB0-BB8F-F7EA-0171FDF9C311}"/>
              </a:ext>
            </a:extLst>
          </p:cNvPr>
          <p:cNvSpPr/>
          <p:nvPr/>
        </p:nvSpPr>
        <p:spPr>
          <a:xfrm>
            <a:off x="10371123" y="7682394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BCC20934-EF0D-3B7D-B77A-1D9CE5C63CFC}"/>
              </a:ext>
            </a:extLst>
          </p:cNvPr>
          <p:cNvSpPr/>
          <p:nvPr/>
        </p:nvSpPr>
        <p:spPr>
          <a:xfrm>
            <a:off x="10481591" y="7639050"/>
            <a:ext cx="8591947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F2FF49D2-5371-CF17-A912-899EE43C7FF5}"/>
              </a:ext>
            </a:extLst>
          </p:cNvPr>
          <p:cNvSpPr txBox="1"/>
          <p:nvPr/>
        </p:nvSpPr>
        <p:spPr>
          <a:xfrm>
            <a:off x="10997055" y="7810037"/>
            <a:ext cx="7648077" cy="10225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 dirty="0">
                <a:latin typeface="Arial"/>
                <a:cs typeface="Arial"/>
              </a:rPr>
              <a:t>With a strong commitment to technological innovation and technology transfer, Poland's EDIHs help bridge the gap between research and industry.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48" name="object 36">
            <a:extLst>
              <a:ext uri="{FF2B5EF4-FFF2-40B4-BE49-F238E27FC236}">
                <a16:creationId xmlns:a16="http://schemas.microsoft.com/office/drawing/2014/main" id="{AEAC17B3-A272-A455-D5E4-50B23133EB11}"/>
              </a:ext>
            </a:extLst>
          </p:cNvPr>
          <p:cNvSpPr/>
          <p:nvPr/>
        </p:nvSpPr>
        <p:spPr>
          <a:xfrm>
            <a:off x="10758394" y="7795400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</TotalTime>
  <Words>340</Words>
  <Application>Microsoft Office PowerPoint</Application>
  <PresentationFormat>Custom</PresentationFormat>
  <Paragraphs>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Poland</vt:lpstr>
      <vt:lpstr>Network overview: 14 members – 11 EDIHs</vt:lpstr>
      <vt:lpstr>Network overview: 14 members – 3 SoEs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119</cp:revision>
  <dcterms:created xsi:type="dcterms:W3CDTF">2024-01-26T07:25:23Z</dcterms:created>
  <dcterms:modified xsi:type="dcterms:W3CDTF">2025-03-28T10:09:12Z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